
<file path=[Content_Types].xml><?xml version="1.0" encoding="utf-8"?>
<Types xmlns="http://schemas.openxmlformats.org/package/2006/content-types">
  <Default Extension="emf" ContentType="image/x-emf"/>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notesSlides/notesSlide1.xml" ContentType="application/vnd.openxmlformats-officedocument.presentationml.notesSlide+xml"/>
  <Override PartName="/ppt/tags/tag42.xml" ContentType="application/vnd.openxmlformats-officedocument.presentationml.tags+xml"/>
  <Override PartName="/ppt/tags/tag43.xml" ContentType="application/vnd.openxmlformats-officedocument.presentationml.tags+xml"/>
  <Override PartName="/ppt/notesSlides/notesSlide2.xml" ContentType="application/vnd.openxmlformats-officedocument.presentationml.notesSlide+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7" r:id="rId4"/>
  </p:sldMasterIdLst>
  <p:notesMasterIdLst>
    <p:notesMasterId r:id="rId58"/>
  </p:notesMasterIdLst>
  <p:handoutMasterIdLst>
    <p:handoutMasterId r:id="rId59"/>
  </p:handoutMasterIdLst>
  <p:sldIdLst>
    <p:sldId id="258" r:id="rId5"/>
    <p:sldId id="636" r:id="rId6"/>
    <p:sldId id="313" r:id="rId7"/>
    <p:sldId id="315" r:id="rId8"/>
    <p:sldId id="316" r:id="rId9"/>
    <p:sldId id="317" r:id="rId10"/>
    <p:sldId id="318" r:id="rId11"/>
    <p:sldId id="319" r:id="rId12"/>
    <p:sldId id="320" r:id="rId13"/>
    <p:sldId id="321" r:id="rId14"/>
    <p:sldId id="322" r:id="rId15"/>
    <p:sldId id="323" r:id="rId16"/>
    <p:sldId id="324" r:id="rId17"/>
    <p:sldId id="325" r:id="rId18"/>
    <p:sldId id="326" r:id="rId19"/>
    <p:sldId id="327" r:id="rId20"/>
    <p:sldId id="328" r:id="rId21"/>
    <p:sldId id="329" r:id="rId22"/>
    <p:sldId id="331" r:id="rId23"/>
    <p:sldId id="332" r:id="rId24"/>
    <p:sldId id="330" r:id="rId25"/>
    <p:sldId id="333" r:id="rId26"/>
    <p:sldId id="334" r:id="rId27"/>
    <p:sldId id="335" r:id="rId28"/>
    <p:sldId id="336" r:id="rId29"/>
    <p:sldId id="337" r:id="rId30"/>
    <p:sldId id="338" r:id="rId31"/>
    <p:sldId id="339" r:id="rId32"/>
    <p:sldId id="344" r:id="rId33"/>
    <p:sldId id="345" r:id="rId34"/>
    <p:sldId id="346" r:id="rId35"/>
    <p:sldId id="347" r:id="rId36"/>
    <p:sldId id="348" r:id="rId37"/>
    <p:sldId id="351" r:id="rId38"/>
    <p:sldId id="352" r:id="rId39"/>
    <p:sldId id="353" r:id="rId40"/>
    <p:sldId id="354" r:id="rId41"/>
    <p:sldId id="593" r:id="rId42"/>
    <p:sldId id="595" r:id="rId43"/>
    <p:sldId id="615" r:id="rId44"/>
    <p:sldId id="634" r:id="rId45"/>
    <p:sldId id="598" r:id="rId46"/>
    <p:sldId id="600" r:id="rId47"/>
    <p:sldId id="601" r:id="rId48"/>
    <p:sldId id="602" r:id="rId49"/>
    <p:sldId id="603" r:id="rId50"/>
    <p:sldId id="604" r:id="rId51"/>
    <p:sldId id="605" r:id="rId52"/>
    <p:sldId id="606" r:id="rId53"/>
    <p:sldId id="607" r:id="rId54"/>
    <p:sldId id="608" r:id="rId55"/>
    <p:sldId id="622" r:id="rId56"/>
    <p:sldId id="635" r:id="rId57"/>
  </p:sldIdLst>
  <p:sldSz cx="12192000" cy="6858000"/>
  <p:notesSz cx="6858000" cy="9144000"/>
  <p:custDataLst>
    <p:tags r:id="rId60"/>
  </p:custDataLst>
  <p:defaultTextStyle>
    <a:defPPr>
      <a:defRPr lang="en-US"/>
    </a:defPPr>
    <a:lvl1pPr algn="l" rtl="0" fontAlgn="base">
      <a:spcBef>
        <a:spcPct val="0"/>
      </a:spcBef>
      <a:spcAft>
        <a:spcPct val="0"/>
      </a:spcAft>
      <a:defRPr sz="2400" kern="1200">
        <a:solidFill>
          <a:schemeClr val="tx1"/>
        </a:solidFill>
        <a:latin typeface="Tahoma" pitchFamily="34" charset="0"/>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p:defaultTextStyle>
  <p:extLst>
    <p:ext uri="{EFAFB233-063F-42B5-8137-9DF3F51BA10A}">
      <p15:sldGuideLst xmlns:p15="http://schemas.microsoft.com/office/powerpoint/2012/main">
        <p15:guide id="1" orient="horz" pos="1120" userDrawn="1">
          <p15:clr>
            <a:srgbClr val="A4A3A4"/>
          </p15:clr>
        </p15:guide>
        <p15:guide id="2" orient="horz" pos="1272" userDrawn="1">
          <p15:clr>
            <a:srgbClr val="A4A3A4"/>
          </p15:clr>
        </p15:guide>
        <p15:guide id="3" orient="horz" pos="715" userDrawn="1">
          <p15:clr>
            <a:srgbClr val="A4A3A4"/>
          </p15:clr>
        </p15:guide>
        <p15:guide id="4" orient="horz" pos="3861" userDrawn="1">
          <p15:clr>
            <a:srgbClr val="A4A3A4"/>
          </p15:clr>
        </p15:guide>
        <p15:guide id="5" orient="horz" pos="3944" userDrawn="1">
          <p15:clr>
            <a:srgbClr val="A4A3A4"/>
          </p15:clr>
        </p15:guide>
        <p15:guide id="6" pos="428" userDrawn="1">
          <p15:clr>
            <a:srgbClr val="A4A3A4"/>
          </p15:clr>
        </p15:guide>
        <p15:guide id="7" pos="7224" userDrawn="1">
          <p15:clr>
            <a:srgbClr val="A4A3A4"/>
          </p15:clr>
        </p15:guide>
        <p15:guide id="8" pos="909" userDrawn="1">
          <p15:clr>
            <a:srgbClr val="A4A3A4"/>
          </p15:clr>
        </p15:guide>
        <p15:guide id="9" pos="3688" userDrawn="1">
          <p15:clr>
            <a:srgbClr val="A4A3A4"/>
          </p15:clr>
        </p15:guide>
        <p15:guide id="10" pos="396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1928"/>
    <a:srgbClr val="0000DC"/>
    <a:srgbClr val="9100DC"/>
    <a:srgbClr val="5AC8AF"/>
    <a:srgbClr val="00287D"/>
    <a:srgbClr val="9696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241" autoAdjust="0"/>
    <p:restoredTop sz="92632" autoAdjust="0"/>
  </p:normalViewPr>
  <p:slideViewPr>
    <p:cSldViewPr snapToGrid="0">
      <p:cViewPr varScale="1">
        <p:scale>
          <a:sx n="120" d="100"/>
          <a:sy n="120" d="100"/>
        </p:scale>
        <p:origin x="102" y="132"/>
      </p:cViewPr>
      <p:guideLst>
        <p:guide orient="horz" pos="1120"/>
        <p:guide orient="horz" pos="1272"/>
        <p:guide orient="horz" pos="715"/>
        <p:guide orient="horz" pos="3861"/>
        <p:guide orient="horz" pos="3944"/>
        <p:guide pos="428"/>
        <p:guide pos="7224"/>
        <p:guide pos="909"/>
        <p:guide pos="3688"/>
        <p:guide pos="3968"/>
      </p:guideLst>
    </p:cSldViewPr>
  </p:slideViewPr>
  <p:outlineViewPr>
    <p:cViewPr>
      <p:scale>
        <a:sx n="33" d="100"/>
        <a:sy n="33" d="100"/>
      </p:scale>
      <p:origin x="0" y="-102738"/>
    </p:cViewPr>
  </p:outlineViewPr>
  <p:notesTextViewPr>
    <p:cViewPr>
      <p:scale>
        <a:sx n="3" d="2"/>
        <a:sy n="3" d="2"/>
      </p:scale>
      <p:origin x="0" y="0"/>
    </p:cViewPr>
  </p:notesTextViewPr>
  <p:sorterViewPr>
    <p:cViewPr>
      <p:scale>
        <a:sx n="120" d="100"/>
        <a:sy n="120" d="100"/>
      </p:scale>
      <p:origin x="0" y="-24210"/>
    </p:cViewPr>
  </p:sorterViewPr>
  <p:notesViewPr>
    <p:cSldViewPr snapToGrid="0">
      <p:cViewPr varScale="1">
        <p:scale>
          <a:sx n="125" d="100"/>
          <a:sy n="125" d="100"/>
        </p:scale>
        <p:origin x="4002"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notesMaster" Target="notesMasters/notesMaster1.xml"/><Relationship Id="rId5" Type="http://schemas.openxmlformats.org/officeDocument/2006/relationships/slide" Target="slides/slide1.xml"/><Relationship Id="rId61" Type="http://schemas.openxmlformats.org/officeDocument/2006/relationships/presProps" Target="pres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handoutMaster" Target="handoutMasters/handout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ags" Target="tags/tag1.xml"/><Relationship Id="rId4" Type="http://schemas.openxmlformats.org/officeDocument/2006/relationships/slideMaster" Target="slideMasters/slideMaster1.xml"/><Relationship Id="rId9"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cs-CZ" altLang="cs-CZ"/>
          </a:p>
        </p:txBody>
      </p:sp>
      <p:sp>
        <p:nvSpPr>
          <p:cNvPr id="100355" name="Rectangle 3"/>
          <p:cNvSpPr>
            <a:spLocks noGrp="1" noChangeArrowheads="1"/>
          </p:cNvSpPr>
          <p:nvPr>
            <p:ph type="dt" sz="quarter"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cs-CZ" altLang="cs-CZ"/>
          </a:p>
        </p:txBody>
      </p:sp>
      <p:sp>
        <p:nvSpPr>
          <p:cNvPr id="100356" name="Rectangle 4"/>
          <p:cNvSpPr>
            <a:spLocks noGrp="1" noChangeArrowheads="1"/>
          </p:cNvSpPr>
          <p:nvPr>
            <p:ph type="ftr" sz="quarter" idx="2"/>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cs-CZ" altLang="cs-CZ"/>
          </a:p>
        </p:txBody>
      </p:sp>
      <p:sp>
        <p:nvSpPr>
          <p:cNvPr id="100357" name="Rectangle 5"/>
          <p:cNvSpPr>
            <a:spLocks noGrp="1" noChangeArrowheads="1"/>
          </p:cNvSpPr>
          <p:nvPr>
            <p:ph type="sldNum" sz="quarter" idx="3"/>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C634D9CB-1186-4E97-85EF-EEFDD3E78B1E}" type="slidenum">
              <a:rPr lang="cs-CZ" altLang="cs-CZ"/>
              <a:pPr/>
              <a:t>‹#›</a:t>
            </a:fld>
            <a:endParaRPr lang="cs-CZ" altLang="cs-CZ"/>
          </a:p>
        </p:txBody>
      </p:sp>
    </p:spTree>
    <p:extLst>
      <p:ext uri="{BB962C8B-B14F-4D97-AF65-F5344CB8AC3E}">
        <p14:creationId xmlns:p14="http://schemas.microsoft.com/office/powerpoint/2010/main" val="1845144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0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Arial" charset="0"/>
              </a:defRPr>
            </a:lvl1pPr>
          </a:lstStyle>
          <a:p>
            <a:endParaRPr lang="cs-CZ" altLang="cs-CZ"/>
          </a:p>
        </p:txBody>
      </p:sp>
      <p:sp>
        <p:nvSpPr>
          <p:cNvPr id="10240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endParaRPr lang="cs-CZ" altLang="cs-CZ"/>
          </a:p>
        </p:txBody>
      </p:sp>
      <p:sp>
        <p:nvSpPr>
          <p:cNvPr id="102404"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0240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cs-CZ"/>
              <a:t>Klepnutím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sp>
        <p:nvSpPr>
          <p:cNvPr id="10240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Arial" charset="0"/>
              </a:defRPr>
            </a:lvl1pPr>
          </a:lstStyle>
          <a:p>
            <a:endParaRPr lang="cs-CZ" altLang="cs-CZ"/>
          </a:p>
        </p:txBody>
      </p:sp>
      <p:sp>
        <p:nvSpPr>
          <p:cNvPr id="10240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fld id="{061A6D36-8CFB-40FE-8D60-D2050488125D}" type="slidenum">
              <a:rPr lang="cs-CZ" altLang="cs-CZ"/>
              <a:pPr/>
              <a:t>‹#›</a:t>
            </a:fld>
            <a:endParaRPr lang="cs-CZ" altLang="cs-CZ"/>
          </a:p>
        </p:txBody>
      </p:sp>
    </p:spTree>
    <p:extLst>
      <p:ext uri="{BB962C8B-B14F-4D97-AF65-F5344CB8AC3E}">
        <p14:creationId xmlns:p14="http://schemas.microsoft.com/office/powerpoint/2010/main" val="138811148"/>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kumimoji="1" sz="1200" kern="1200">
        <a:solidFill>
          <a:schemeClr val="tx1"/>
        </a:solidFill>
        <a:latin typeface="Arial" charset="0"/>
        <a:ea typeface="+mn-ea"/>
        <a:cs typeface="+mn-cs"/>
      </a:defRPr>
    </a:lvl1pPr>
    <a:lvl2pPr marL="457200" algn="l" rtl="0" fontAlgn="base">
      <a:spcBef>
        <a:spcPct val="30000"/>
      </a:spcBef>
      <a:spcAft>
        <a:spcPct val="0"/>
      </a:spcAft>
      <a:defRPr kumimoji="1" sz="1200" kern="1200">
        <a:solidFill>
          <a:schemeClr val="tx1"/>
        </a:solidFill>
        <a:latin typeface="Arial" charset="0"/>
        <a:ea typeface="+mn-ea"/>
        <a:cs typeface="+mn-cs"/>
      </a:defRPr>
    </a:lvl2pPr>
    <a:lvl3pPr marL="914400" algn="l" rtl="0" fontAlgn="base">
      <a:spcBef>
        <a:spcPct val="30000"/>
      </a:spcBef>
      <a:spcAft>
        <a:spcPct val="0"/>
      </a:spcAft>
      <a:defRPr kumimoji="1" sz="1200" kern="1200">
        <a:solidFill>
          <a:schemeClr val="tx1"/>
        </a:solidFill>
        <a:latin typeface="Arial" charset="0"/>
        <a:ea typeface="+mn-ea"/>
        <a:cs typeface="+mn-cs"/>
      </a:defRPr>
    </a:lvl3pPr>
    <a:lvl4pPr marL="1371600" algn="l" rtl="0" fontAlgn="base">
      <a:spcBef>
        <a:spcPct val="30000"/>
      </a:spcBef>
      <a:spcAft>
        <a:spcPct val="0"/>
      </a:spcAft>
      <a:defRPr kumimoji="1" sz="1200" kern="1200">
        <a:solidFill>
          <a:schemeClr val="tx1"/>
        </a:solidFill>
        <a:latin typeface="Arial" charset="0"/>
        <a:ea typeface="+mn-ea"/>
        <a:cs typeface="+mn-cs"/>
      </a:defRPr>
    </a:lvl4pPr>
    <a:lvl5pPr marL="1828800" algn="l" rtl="0" fontAlgn="base">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a:extLst>
              <a:ext uri="{FF2B5EF4-FFF2-40B4-BE49-F238E27FC236}">
                <a16:creationId xmlns:a16="http://schemas.microsoft.com/office/drawing/2014/main" id="{3D664182-A18C-47CE-AC1F-58DA53A04AD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B9C5EF3-CC4B-46B9-9410-0F93B2F78DB2}" type="slidenum">
              <a:rPr lang="cs-CZ" altLang="cs-CZ">
                <a:latin typeface="Calibri" panose="020F0502020204030204" pitchFamily="34" charset="0"/>
              </a:rPr>
              <a:pPr/>
              <a:t>38</a:t>
            </a:fld>
            <a:endParaRPr lang="cs-CZ" altLang="cs-CZ">
              <a:latin typeface="Calibri" panose="020F0502020204030204" pitchFamily="34" charset="0"/>
            </a:endParaRPr>
          </a:p>
        </p:txBody>
      </p:sp>
      <p:sp>
        <p:nvSpPr>
          <p:cNvPr id="51203" name="Rectangle 2">
            <a:extLst>
              <a:ext uri="{FF2B5EF4-FFF2-40B4-BE49-F238E27FC236}">
                <a16:creationId xmlns:a16="http://schemas.microsoft.com/office/drawing/2014/main" id="{D5E147F9-1C25-48A2-8045-9BC37B2E8518}"/>
              </a:ext>
            </a:extLst>
          </p:cNvPr>
          <p:cNvSpPr>
            <a:spLocks noGrp="1" noRot="1" noChangeAspect="1" noChangeArrowheads="1" noTextEdit="1"/>
          </p:cNvSpPr>
          <p:nvPr>
            <p:ph type="sldImg"/>
          </p:nvPr>
        </p:nvSpPr>
        <p:spPr>
          <a:ln/>
        </p:spPr>
      </p:sp>
      <p:sp>
        <p:nvSpPr>
          <p:cNvPr id="51204" name="Rectangle 3">
            <a:extLst>
              <a:ext uri="{FF2B5EF4-FFF2-40B4-BE49-F238E27FC236}">
                <a16:creationId xmlns:a16="http://schemas.microsoft.com/office/drawing/2014/main" id="{2CB95772-7288-4AC0-838D-65100E57B20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a:extLst>
              <a:ext uri="{FF2B5EF4-FFF2-40B4-BE49-F238E27FC236}">
                <a16:creationId xmlns:a16="http://schemas.microsoft.com/office/drawing/2014/main" id="{53981C6B-9808-44D3-821C-EF8E2756572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222C3A8-9447-40C0-9E61-12E64B3BEAF4}" type="slidenum">
              <a:rPr lang="cs-CZ" altLang="cs-CZ">
                <a:latin typeface="Calibri" panose="020F0502020204030204" pitchFamily="34" charset="0"/>
              </a:rPr>
              <a:pPr/>
              <a:t>39</a:t>
            </a:fld>
            <a:endParaRPr lang="cs-CZ" altLang="cs-CZ">
              <a:latin typeface="Calibri" panose="020F0502020204030204" pitchFamily="34" charset="0"/>
            </a:endParaRPr>
          </a:p>
        </p:txBody>
      </p:sp>
      <p:sp>
        <p:nvSpPr>
          <p:cNvPr id="55299" name="Rectangle 2">
            <a:extLst>
              <a:ext uri="{FF2B5EF4-FFF2-40B4-BE49-F238E27FC236}">
                <a16:creationId xmlns:a16="http://schemas.microsoft.com/office/drawing/2014/main" id="{DC80ECF2-8001-40DC-83D7-299BC12B852F}"/>
              </a:ext>
            </a:extLst>
          </p:cNvPr>
          <p:cNvSpPr>
            <a:spLocks noGrp="1" noRot="1" noChangeAspect="1" noChangeArrowheads="1" noTextEdit="1"/>
          </p:cNvSpPr>
          <p:nvPr>
            <p:ph type="sldImg"/>
          </p:nvPr>
        </p:nvSpPr>
        <p:spPr>
          <a:ln/>
        </p:spPr>
      </p:sp>
      <p:sp>
        <p:nvSpPr>
          <p:cNvPr id="55300" name="Rectangle 3">
            <a:extLst>
              <a:ext uri="{FF2B5EF4-FFF2-40B4-BE49-F238E27FC236}">
                <a16:creationId xmlns:a16="http://schemas.microsoft.com/office/drawing/2014/main" id="{D547E939-AACB-4A47-B9ED-C47466A5810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cs-CZ" altLang="cs-CZ"/>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Úvodní snímek">
    <p:spTree>
      <p:nvGrpSpPr>
        <p:cNvPr id="1" name=""/>
        <p:cNvGrpSpPr/>
        <p:nvPr/>
      </p:nvGrpSpPr>
      <p:grpSpPr>
        <a:xfrm>
          <a:off x="0" y="0"/>
          <a:ext cx="0" cy="0"/>
          <a:chOff x="0" y="0"/>
          <a:chExt cx="0" cy="0"/>
        </a:xfrm>
      </p:grpSpPr>
      <p:sp>
        <p:nvSpPr>
          <p:cNvPr id="3" name="Zástupný symbol pro zápatí 2">
            <a:extLst>
              <a:ext uri="{FF2B5EF4-FFF2-40B4-BE49-F238E27FC236}">
                <a16:creationId xmlns:a16="http://schemas.microsoft.com/office/drawing/2014/main" id="{D8587455-5AC3-4F6B-BE52-826326AFD383}"/>
              </a:ext>
            </a:extLst>
          </p:cNvPr>
          <p:cNvSpPr>
            <a:spLocks noGrp="1"/>
          </p:cNvSpPr>
          <p:nvPr>
            <p:ph type="ftr" sz="quarter" idx="10"/>
          </p:nvPr>
        </p:nvSpPr>
        <p:spPr/>
        <p:txBody>
          <a:bodyPr/>
          <a:lstStyle/>
          <a:p>
            <a:r>
              <a:rPr lang="cs-CZ"/>
              <a:t>Definujte zápatí - název prezentace / pracoviště</a:t>
            </a:r>
            <a:endParaRPr lang="cs-CZ" dirty="0"/>
          </a:p>
        </p:txBody>
      </p:sp>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p>
            <a:fld id="{0DE708CC-0C3F-4567-9698-B54C0F35BD31}" type="slidenum">
              <a:rPr lang="cs-CZ" altLang="cs-CZ" smtClean="0"/>
              <a:pPr/>
              <a:t>‹#›</a:t>
            </a:fld>
            <a:endParaRPr lang="cs-CZ" altLang="cs-CZ" dirty="0"/>
          </a:p>
        </p:txBody>
      </p:sp>
      <p:sp>
        <p:nvSpPr>
          <p:cNvPr id="7" name="Nadpis 6">
            <a:extLst>
              <a:ext uri="{FF2B5EF4-FFF2-40B4-BE49-F238E27FC236}">
                <a16:creationId xmlns:a16="http://schemas.microsoft.com/office/drawing/2014/main" id="{322FA9F0-97E4-45C3-84A8-592F85A6A3A2}"/>
              </a:ext>
            </a:extLst>
          </p:cNvPr>
          <p:cNvSpPr>
            <a:spLocks noGrp="1"/>
          </p:cNvSpPr>
          <p:nvPr>
            <p:ph type="title"/>
          </p:nvPr>
        </p:nvSpPr>
        <p:spPr>
          <a:xfrm>
            <a:off x="398502" y="2900365"/>
            <a:ext cx="11361600" cy="1171580"/>
          </a:xfrm>
        </p:spPr>
        <p:txBody>
          <a:bodyPr anchor="t"/>
          <a:lstStyle>
            <a:lvl1pPr algn="l">
              <a:lnSpc>
                <a:spcPts val="4400"/>
              </a:lnSpc>
              <a:defRPr sz="4400"/>
            </a:lvl1pPr>
          </a:lstStyle>
          <a:p>
            <a:r>
              <a:rPr lang="cs-CZ"/>
              <a:t>Kliknutím lze upravit styl.</a:t>
            </a:r>
            <a:endParaRPr lang="cs-CZ" dirty="0"/>
          </a:p>
        </p:txBody>
      </p:sp>
      <p:pic>
        <p:nvPicPr>
          <p:cNvPr id="6" name="Obrázek 5">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4000" y="414000"/>
            <a:ext cx="1546943" cy="1067390"/>
          </a:xfrm>
          <a:prstGeom prst="rect">
            <a:avLst/>
          </a:prstGeom>
        </p:spPr>
      </p:pic>
      <p:sp>
        <p:nvSpPr>
          <p:cNvPr id="8" name="Podnadpis 2"/>
          <p:cNvSpPr>
            <a:spLocks noGrp="1"/>
          </p:cNvSpPr>
          <p:nvPr>
            <p:ph type="subTitle" idx="1"/>
          </p:nvPr>
        </p:nvSpPr>
        <p:spPr>
          <a:xfrm>
            <a:off x="398502" y="4116402"/>
            <a:ext cx="11361600" cy="698497"/>
          </a:xfrm>
        </p:spPr>
        <p:txBody>
          <a:bodyPr anchor="t"/>
          <a:lstStyle>
            <a:lvl1pPr marL="0" indent="0" algn="l">
              <a:buNone/>
              <a:defRPr lang="cs-CZ" sz="2400" b="0" dirty="0">
                <a:solidFill>
                  <a:schemeClr val="tx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endParaRPr lang="cs-CZ" dirty="0"/>
          </a:p>
        </p:txBody>
      </p:sp>
    </p:spTree>
    <p:extLst>
      <p:ext uri="{BB962C8B-B14F-4D97-AF65-F5344CB8AC3E}">
        <p14:creationId xmlns:p14="http://schemas.microsoft.com/office/powerpoint/2010/main" val="935384140"/>
      </p:ext>
    </p:extLst>
  </p:cSld>
  <p:clrMapOvr>
    <a:masterClrMapping/>
  </p:clrMapOvr>
  <p:hf hdr="0" dt="0"/>
  <p:extLst>
    <p:ext uri="{DCECCB84-F9BA-43D5-87BE-67443E8EF086}">
      <p15:sldGuideLst xmlns:p15="http://schemas.microsoft.com/office/powerpoint/2012/main">
        <p15:guide id="1" orient="horz" pos="2432" userDrawn="1">
          <p15:clr>
            <a:srgbClr val="FBAE40"/>
          </p15:clr>
        </p15:guide>
        <p15:guide id="2" pos="23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Obrázky text - dva sloupce">
    <p:spTree>
      <p:nvGrpSpPr>
        <p:cNvPr id="1" name=""/>
        <p:cNvGrpSpPr/>
        <p:nvPr/>
      </p:nvGrpSpPr>
      <p:grpSpPr>
        <a:xfrm>
          <a:off x="0" y="0"/>
          <a:ext cx="0" cy="0"/>
          <a:chOff x="0" y="0"/>
          <a:chExt cx="0" cy="0"/>
        </a:xfrm>
      </p:grpSpPr>
      <p:sp>
        <p:nvSpPr>
          <p:cNvPr id="12" name="Zástupný symbol pro obsah 12">
            <a:extLst>
              <a:ext uri="{FF2B5EF4-FFF2-40B4-BE49-F238E27FC236}">
                <a16:creationId xmlns:a16="http://schemas.microsoft.com/office/drawing/2014/main" id="{9622FDD6-5C71-4DE9-BFBE-6443A2855E5C}"/>
              </a:ext>
            </a:extLst>
          </p:cNvPr>
          <p:cNvSpPr>
            <a:spLocks noGrp="1"/>
          </p:cNvSpPr>
          <p:nvPr>
            <p:ph sz="quarter" idx="24"/>
          </p:nvPr>
        </p:nvSpPr>
        <p:spPr>
          <a:xfrm>
            <a:off x="719997" y="718712"/>
            <a:ext cx="5220001" cy="3204001"/>
          </a:xfrm>
        </p:spPr>
        <p:txBody>
          <a:bodyPr/>
          <a:lstStyle/>
          <a:p>
            <a:pPr lvl="0"/>
            <a:r>
              <a:rPr lang="cs-CZ"/>
              <a:t>Upravte styly předlohy textu.</a:t>
            </a:r>
          </a:p>
        </p:txBody>
      </p:sp>
      <p:sp>
        <p:nvSpPr>
          <p:cNvPr id="2" name="Zástupný symbol pro zápatí 1"/>
          <p:cNvSpPr>
            <a:spLocks noGrp="1"/>
          </p:cNvSpPr>
          <p:nvPr>
            <p:ph type="ftr" sz="quarter" idx="10"/>
          </p:nvPr>
        </p:nvSpPr>
        <p:spPr/>
        <p:txBody>
          <a:bodyPr/>
          <a:lstStyle>
            <a:lvl1pPr>
              <a:defRPr/>
            </a:lvl1pPr>
          </a:lstStyle>
          <a:p>
            <a:r>
              <a:rPr lang="cs-CZ" altLang="cs-CZ" dirty="0"/>
              <a:t>Definujte zápatí - název prezentace / pracoviště</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9" name="Zástupný symbol pro text 5">
            <a:extLst>
              <a:ext uri="{FF2B5EF4-FFF2-40B4-BE49-F238E27FC236}">
                <a16:creationId xmlns:a16="http://schemas.microsoft.com/office/drawing/2014/main" id="{8D903DEB-B441-46DB-8462-2640DC8DB3E8}"/>
              </a:ext>
            </a:extLst>
          </p:cNvPr>
          <p:cNvSpPr>
            <a:spLocks noGrp="1"/>
          </p:cNvSpPr>
          <p:nvPr>
            <p:ph type="body" sz="quarter" idx="13"/>
          </p:nvPr>
        </p:nvSpPr>
        <p:spPr>
          <a:xfrm>
            <a:off x="719999" y="4500000"/>
            <a:ext cx="5220000" cy="1331998"/>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a:t>Upravte styly předlohy textu.</a:t>
            </a:r>
          </a:p>
        </p:txBody>
      </p:sp>
      <p:sp>
        <p:nvSpPr>
          <p:cNvPr id="11" name="Zástupný symbol pro text 13">
            <a:extLst>
              <a:ext uri="{FF2B5EF4-FFF2-40B4-BE49-F238E27FC236}">
                <a16:creationId xmlns:a16="http://schemas.microsoft.com/office/drawing/2014/main" id="{66F1D7B9-D1BE-446E-87CA-6AD81AFA8389}"/>
              </a:ext>
            </a:extLst>
          </p:cNvPr>
          <p:cNvSpPr>
            <a:spLocks noGrp="1"/>
          </p:cNvSpPr>
          <p:nvPr>
            <p:ph type="body" sz="quarter" idx="19"/>
          </p:nvPr>
        </p:nvSpPr>
        <p:spPr>
          <a:xfrm>
            <a:off x="720724" y="4068000"/>
            <a:ext cx="5220000" cy="360000"/>
          </a:xfrm>
        </p:spPr>
        <p:txBody>
          <a:bodyPr/>
          <a:lstStyle>
            <a:lvl1pPr>
              <a:lnSpc>
                <a:spcPts val="1100"/>
              </a:lnSpc>
              <a:defRPr sz="900" b="1"/>
            </a:lvl1pPr>
          </a:lstStyle>
          <a:p>
            <a:pPr lvl="0"/>
            <a:r>
              <a:rPr lang="cs-CZ"/>
              <a:t>Upravte styly předlohy textu.</a:t>
            </a:r>
          </a:p>
        </p:txBody>
      </p:sp>
      <p:sp>
        <p:nvSpPr>
          <p:cNvPr id="13" name="Zástupný symbol pro text 5">
            <a:extLst>
              <a:ext uri="{FF2B5EF4-FFF2-40B4-BE49-F238E27FC236}">
                <a16:creationId xmlns:a16="http://schemas.microsoft.com/office/drawing/2014/main" id="{3947EF07-8AF7-4904-8565-F5D81E4282DE}"/>
              </a:ext>
            </a:extLst>
          </p:cNvPr>
          <p:cNvSpPr>
            <a:spLocks noGrp="1"/>
          </p:cNvSpPr>
          <p:nvPr>
            <p:ph type="body" sz="quarter" idx="20"/>
          </p:nvPr>
        </p:nvSpPr>
        <p:spPr>
          <a:xfrm>
            <a:off x="6251278" y="4500000"/>
            <a:ext cx="5220000" cy="1331998"/>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a:t>Upravte styly předlohy textu.</a:t>
            </a:r>
          </a:p>
        </p:txBody>
      </p:sp>
      <p:sp>
        <p:nvSpPr>
          <p:cNvPr id="15" name="Zástupný symbol pro text 13">
            <a:extLst>
              <a:ext uri="{FF2B5EF4-FFF2-40B4-BE49-F238E27FC236}">
                <a16:creationId xmlns:a16="http://schemas.microsoft.com/office/drawing/2014/main" id="{334B9440-7A06-4BF8-9532-C11248171B0C}"/>
              </a:ext>
            </a:extLst>
          </p:cNvPr>
          <p:cNvSpPr>
            <a:spLocks noGrp="1"/>
          </p:cNvSpPr>
          <p:nvPr>
            <p:ph type="body" sz="quarter" idx="22"/>
          </p:nvPr>
        </p:nvSpPr>
        <p:spPr>
          <a:xfrm>
            <a:off x="6252003" y="4068000"/>
            <a:ext cx="5220000" cy="360000"/>
          </a:xfrm>
        </p:spPr>
        <p:txBody>
          <a:bodyPr/>
          <a:lstStyle>
            <a:lvl1pPr>
              <a:lnSpc>
                <a:spcPts val="1100"/>
              </a:lnSpc>
              <a:defRPr sz="900" b="1"/>
            </a:lvl1pPr>
          </a:lstStyle>
          <a:p>
            <a:pPr lvl="0"/>
            <a:r>
              <a:rPr lang="cs-CZ"/>
              <a:t>Upravte styly předlohy textu.</a:t>
            </a:r>
          </a:p>
        </p:txBody>
      </p:sp>
      <p:sp>
        <p:nvSpPr>
          <p:cNvPr id="17" name="Zástupný symbol pro obsah 12">
            <a:extLst>
              <a:ext uri="{FF2B5EF4-FFF2-40B4-BE49-F238E27FC236}">
                <a16:creationId xmlns:a16="http://schemas.microsoft.com/office/drawing/2014/main" id="{263AA377-982D-4CA3-B9BD-C61AF6524812}"/>
              </a:ext>
            </a:extLst>
          </p:cNvPr>
          <p:cNvSpPr>
            <a:spLocks noGrp="1"/>
          </p:cNvSpPr>
          <p:nvPr>
            <p:ph sz="quarter" idx="25"/>
          </p:nvPr>
        </p:nvSpPr>
        <p:spPr>
          <a:xfrm>
            <a:off x="6251278" y="718712"/>
            <a:ext cx="5220001" cy="3204001"/>
          </a:xfrm>
        </p:spPr>
        <p:txBody>
          <a:bodyPr/>
          <a:lstStyle/>
          <a:p>
            <a:pPr lvl="0"/>
            <a:r>
              <a:rPr lang="cs-CZ"/>
              <a:t>Upravte styly předlohy textu.</a:t>
            </a:r>
          </a:p>
        </p:txBody>
      </p:sp>
      <p:pic>
        <p:nvPicPr>
          <p:cNvPr id="16" name="Obrázek 15">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Tree>
    <p:extLst>
      <p:ext uri="{BB962C8B-B14F-4D97-AF65-F5344CB8AC3E}">
        <p14:creationId xmlns:p14="http://schemas.microsoft.com/office/powerpoint/2010/main" val="1722986648"/>
      </p:ext>
    </p:extLst>
  </p:cSld>
  <p:clrMapOvr>
    <a:masterClrMapping/>
  </p:clrMapOvr>
  <p:hf hd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rázdný snímek">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ltLang="cs-CZ" dirty="0"/>
              <a:t>Definujte zápatí - název prezentace / pracoviště</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pic>
        <p:nvPicPr>
          <p:cNvPr id="5" name="Obrázek 4">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Tree>
    <p:extLst>
      <p:ext uri="{BB962C8B-B14F-4D97-AF65-F5344CB8AC3E}">
        <p14:creationId xmlns:p14="http://schemas.microsoft.com/office/powerpoint/2010/main" val="723890779"/>
      </p:ext>
    </p:extLst>
  </p:cSld>
  <p:clrMapOvr>
    <a:masterClrMapping/>
  </p:clrMapOvr>
  <p:hf hd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nverzní snímek s obrázkem">
    <p:bg>
      <p:bgPr>
        <a:solidFill>
          <a:srgbClr val="F01928"/>
        </a:solidFill>
        <a:effectLst/>
      </p:bgPr>
    </p:bg>
    <p:spTree>
      <p:nvGrpSpPr>
        <p:cNvPr id="1" name=""/>
        <p:cNvGrpSpPr/>
        <p:nvPr/>
      </p:nvGrpSpPr>
      <p:grpSpPr>
        <a:xfrm>
          <a:off x="0" y="0"/>
          <a:ext cx="0" cy="0"/>
          <a:chOff x="0" y="0"/>
          <a:chExt cx="0" cy="0"/>
        </a:xfrm>
      </p:grpSpPr>
      <p:sp>
        <p:nvSpPr>
          <p:cNvPr id="4" name="Zástupný symbol pro zápatí 1"/>
          <p:cNvSpPr>
            <a:spLocks noGrp="1"/>
          </p:cNvSpPr>
          <p:nvPr>
            <p:ph type="ftr" sz="quarter" idx="10"/>
          </p:nvPr>
        </p:nvSpPr>
        <p:spPr>
          <a:xfrm>
            <a:off x="720000" y="6228000"/>
            <a:ext cx="7920000" cy="252000"/>
          </a:xfrm>
        </p:spPr>
        <p:txBody>
          <a:bodyPr/>
          <a:lstStyle>
            <a:lvl1pPr>
              <a:defRPr>
                <a:solidFill>
                  <a:schemeClr val="bg1"/>
                </a:solidFill>
              </a:defRPr>
            </a:lvl1pPr>
          </a:lstStyle>
          <a:p>
            <a:r>
              <a:rPr lang="cs-CZ"/>
              <a:t>Definujte zápatí - název prezentace / pracoviště</a:t>
            </a:r>
            <a:endParaRPr lang="cs-CZ" dirty="0"/>
          </a:p>
        </p:txBody>
      </p:sp>
      <p:sp>
        <p:nvSpPr>
          <p:cNvPr id="5" name="Zástupný symbol pro číslo snímku 2"/>
          <p:cNvSpPr>
            <a:spLocks noGrp="1"/>
          </p:cNvSpPr>
          <p:nvPr>
            <p:ph type="sldNum" sz="quarter" idx="11"/>
          </p:nvPr>
        </p:nvSpPr>
        <p:spPr>
          <a:xfrm>
            <a:off x="414000" y="6228000"/>
            <a:ext cx="252000" cy="252000"/>
          </a:xfrm>
        </p:spPr>
        <p:txBody>
          <a:bodyPr/>
          <a:lstStyle>
            <a:lvl1pPr>
              <a:defRPr>
                <a:solidFill>
                  <a:schemeClr val="bg1"/>
                </a:solidFill>
              </a:defRPr>
            </a:lvl1pPr>
          </a:lstStyle>
          <a:p>
            <a:fld id="{D6D6C118-631F-4A80-9886-907009361577}" type="slidenum">
              <a:rPr lang="cs-CZ" altLang="cs-CZ" smtClean="0"/>
              <a:pPr/>
              <a:t>‹#›</a:t>
            </a:fld>
            <a:endParaRPr lang="cs-CZ" altLang="cs-CZ" dirty="0"/>
          </a:p>
        </p:txBody>
      </p:sp>
      <p:sp>
        <p:nvSpPr>
          <p:cNvPr id="8" name="Zástupný symbol pro obrázek 7"/>
          <p:cNvSpPr>
            <a:spLocks noGrp="1"/>
          </p:cNvSpPr>
          <p:nvPr>
            <p:ph type="pic" sz="quarter" idx="12"/>
          </p:nvPr>
        </p:nvSpPr>
        <p:spPr>
          <a:xfrm>
            <a:off x="0" y="1"/>
            <a:ext cx="12192000" cy="5842000"/>
          </a:xfrm>
        </p:spPr>
        <p:txBody>
          <a:bodyPr anchor="ctr"/>
          <a:lstStyle>
            <a:lvl1pPr algn="ctr">
              <a:defRPr>
                <a:solidFill>
                  <a:schemeClr val="bg1"/>
                </a:solidFill>
              </a:defRPr>
            </a:lvl1pPr>
          </a:lstStyle>
          <a:p>
            <a:r>
              <a:rPr lang="cs-CZ"/>
              <a:t>Kliknutím na ikonu přidáte obrázek.</a:t>
            </a:r>
            <a:endParaRPr lang="cs-CZ" dirty="0"/>
          </a:p>
        </p:txBody>
      </p:sp>
      <p:pic>
        <p:nvPicPr>
          <p:cNvPr id="2" name="Obrázek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5419" cy="597600"/>
          </a:xfrm>
          <a:prstGeom prst="rect">
            <a:avLst/>
          </a:prstGeom>
        </p:spPr>
      </p:pic>
    </p:spTree>
    <p:extLst>
      <p:ext uri="{BB962C8B-B14F-4D97-AF65-F5344CB8AC3E}">
        <p14:creationId xmlns:p14="http://schemas.microsoft.com/office/powerpoint/2010/main" val="3163854523"/>
      </p:ext>
    </p:extLst>
  </p:cSld>
  <p:clrMapOvr>
    <a:masterClrMapping/>
  </p:clrMapOvr>
  <p:hf hd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nímek MUNI MED">
    <p:bg>
      <p:bgPr>
        <a:solidFill>
          <a:srgbClr val="F01928"/>
        </a:solidFill>
        <a:effectLst/>
      </p:bgPr>
    </p:bg>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9D114D9D-A2CF-4840-9721-521117432B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42871" y="2019300"/>
            <a:ext cx="4106255" cy="2833315"/>
          </a:xfrm>
          <a:prstGeom prst="rect">
            <a:avLst/>
          </a:prstGeom>
        </p:spPr>
      </p:pic>
      <p:sp>
        <p:nvSpPr>
          <p:cNvPr id="4" name="Zástupný symbol pro zápatí 1"/>
          <p:cNvSpPr>
            <a:spLocks noGrp="1"/>
          </p:cNvSpPr>
          <p:nvPr>
            <p:ph type="ftr" sz="quarter" idx="10"/>
          </p:nvPr>
        </p:nvSpPr>
        <p:spPr>
          <a:xfrm>
            <a:off x="720000" y="6228000"/>
            <a:ext cx="7920000" cy="252000"/>
          </a:xfrm>
        </p:spPr>
        <p:txBody>
          <a:bodyPr/>
          <a:lstStyle>
            <a:lvl1pPr>
              <a:defRPr>
                <a:solidFill>
                  <a:srgbClr val="F01928"/>
                </a:solidFill>
              </a:defRPr>
            </a:lvl1pPr>
          </a:lstStyle>
          <a:p>
            <a:r>
              <a:rPr lang="cs-CZ" dirty="0"/>
              <a:t>Definujte zápatí - název prezentace / pracoviště</a:t>
            </a:r>
          </a:p>
        </p:txBody>
      </p:sp>
      <p:sp>
        <p:nvSpPr>
          <p:cNvPr id="5" name="Zástupný symbol pro číslo snímku 2"/>
          <p:cNvSpPr>
            <a:spLocks noGrp="1"/>
          </p:cNvSpPr>
          <p:nvPr>
            <p:ph type="sldNum" sz="quarter" idx="11"/>
          </p:nvPr>
        </p:nvSpPr>
        <p:spPr>
          <a:xfrm>
            <a:off x="414000" y="6228000"/>
            <a:ext cx="252000" cy="252000"/>
          </a:xfrm>
        </p:spPr>
        <p:txBody>
          <a:bodyPr/>
          <a:lstStyle>
            <a:lvl1pPr>
              <a:defRPr>
                <a:solidFill>
                  <a:srgbClr val="F01928"/>
                </a:solidFill>
              </a:defRPr>
            </a:lvl1pPr>
          </a:lstStyle>
          <a:p>
            <a:fld id="{D6D6C118-631F-4A80-9886-907009361577}" type="slidenum">
              <a:rPr lang="cs-CZ" altLang="cs-CZ" smtClean="0"/>
              <a:pPr/>
              <a:t>‹#›</a:t>
            </a:fld>
            <a:endParaRPr lang="cs-CZ" altLang="cs-CZ" dirty="0"/>
          </a:p>
        </p:txBody>
      </p:sp>
    </p:spTree>
    <p:extLst>
      <p:ext uri="{BB962C8B-B14F-4D97-AF65-F5344CB8AC3E}">
        <p14:creationId xmlns:p14="http://schemas.microsoft.com/office/powerpoint/2010/main" val="3009703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nímek MUNI">
    <p:bg>
      <p:bgRef idx="1001">
        <a:schemeClr val="bg2"/>
      </p:bgRef>
    </p:bg>
    <p:spTree>
      <p:nvGrpSpPr>
        <p:cNvPr id="1" name=""/>
        <p:cNvGrpSpPr/>
        <p:nvPr/>
      </p:nvGrpSpPr>
      <p:grpSpPr>
        <a:xfrm>
          <a:off x="0" y="0"/>
          <a:ext cx="0" cy="0"/>
          <a:chOff x="0" y="0"/>
          <a:chExt cx="0" cy="0"/>
        </a:xfrm>
      </p:grpSpPr>
      <p:pic>
        <p:nvPicPr>
          <p:cNvPr id="4" name="Obrázek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50208" y="2434288"/>
            <a:ext cx="7673489" cy="1989423"/>
          </a:xfrm>
          <a:prstGeom prst="rect">
            <a:avLst/>
          </a:prstGeom>
        </p:spPr>
      </p:pic>
      <p:sp>
        <p:nvSpPr>
          <p:cNvPr id="3" name="Zástupný symbol pro zápatí 1">
            <a:extLst>
              <a:ext uri="{FF2B5EF4-FFF2-40B4-BE49-F238E27FC236}">
                <a16:creationId xmlns:a16="http://schemas.microsoft.com/office/drawing/2014/main" id="{82330877-15CC-4407-8FF1-75EB5074EA35}"/>
              </a:ext>
            </a:extLst>
          </p:cNvPr>
          <p:cNvSpPr>
            <a:spLocks noGrp="1"/>
          </p:cNvSpPr>
          <p:nvPr>
            <p:ph type="ftr" sz="quarter" idx="10"/>
          </p:nvPr>
        </p:nvSpPr>
        <p:spPr>
          <a:xfrm>
            <a:off x="720000" y="6228000"/>
            <a:ext cx="7920000" cy="252000"/>
          </a:xfrm>
        </p:spPr>
        <p:txBody>
          <a:bodyPr/>
          <a:lstStyle>
            <a:lvl1pPr>
              <a:defRPr>
                <a:solidFill>
                  <a:srgbClr val="0000DC"/>
                </a:solidFill>
              </a:defRPr>
            </a:lvl1pPr>
          </a:lstStyle>
          <a:p>
            <a:r>
              <a:rPr lang="cs-CZ" dirty="0"/>
              <a:t>Definujte zápatí - název prezentace / pracoviště</a:t>
            </a:r>
          </a:p>
        </p:txBody>
      </p:sp>
      <p:sp>
        <p:nvSpPr>
          <p:cNvPr id="5" name="Zástupný symbol pro číslo snímku 2">
            <a:extLst>
              <a:ext uri="{FF2B5EF4-FFF2-40B4-BE49-F238E27FC236}">
                <a16:creationId xmlns:a16="http://schemas.microsoft.com/office/drawing/2014/main" id="{5225ADAA-BAB5-47B6-A5E0-6A14E2AE709E}"/>
              </a:ext>
            </a:extLst>
          </p:cNvPr>
          <p:cNvSpPr>
            <a:spLocks noGrp="1"/>
          </p:cNvSpPr>
          <p:nvPr>
            <p:ph type="sldNum" sz="quarter" idx="11"/>
          </p:nvPr>
        </p:nvSpPr>
        <p:spPr>
          <a:xfrm>
            <a:off x="414000" y="6228000"/>
            <a:ext cx="252000" cy="252000"/>
          </a:xfrm>
        </p:spPr>
        <p:txBody>
          <a:bodyPr/>
          <a:lstStyle>
            <a:lvl1pPr>
              <a:defRPr>
                <a:solidFill>
                  <a:srgbClr val="0000DC"/>
                </a:solidFill>
              </a:defRPr>
            </a:lvl1pPr>
          </a:lstStyle>
          <a:p>
            <a:fld id="{D6D6C118-631F-4A80-9886-907009361577}" type="slidenum">
              <a:rPr lang="cs-CZ" altLang="cs-CZ" smtClean="0"/>
              <a:pPr/>
              <a:t>‹#›</a:t>
            </a:fld>
            <a:endParaRPr lang="cs-CZ" altLang="cs-CZ" dirty="0"/>
          </a:p>
        </p:txBody>
      </p:sp>
    </p:spTree>
    <p:extLst>
      <p:ext uri="{BB962C8B-B14F-4D97-AF65-F5344CB8AC3E}">
        <p14:creationId xmlns:p14="http://schemas.microsoft.com/office/powerpoint/2010/main" val="791214269"/>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AndTwoObj">
  <p:cSld name="Nadpis, text a 2 obsahy">
    <p:spTree>
      <p:nvGrpSpPr>
        <p:cNvPr id="1" name=""/>
        <p:cNvGrpSpPr/>
        <p:nvPr/>
      </p:nvGrpSpPr>
      <p:grpSpPr>
        <a:xfrm>
          <a:off x="0" y="0"/>
          <a:ext cx="0" cy="0"/>
          <a:chOff x="0" y="0"/>
          <a:chExt cx="0" cy="0"/>
        </a:xfrm>
      </p:grpSpPr>
      <p:sp>
        <p:nvSpPr>
          <p:cNvPr id="2" name="Nadpis 1"/>
          <p:cNvSpPr>
            <a:spLocks noGrp="1"/>
          </p:cNvSpPr>
          <p:nvPr>
            <p:ph type="title"/>
          </p:nvPr>
        </p:nvSpPr>
        <p:spPr>
          <a:xfrm>
            <a:off x="609600" y="274638"/>
            <a:ext cx="10972800" cy="1143000"/>
          </a:xfrm>
        </p:spPr>
        <p:txBody>
          <a:bodyPr/>
          <a:lstStyle/>
          <a:p>
            <a:r>
              <a:rPr lang="cs-CZ"/>
              <a:t>Klepnutím lze upravit styl předlohy nadpisů.</a:t>
            </a:r>
          </a:p>
        </p:txBody>
      </p:sp>
      <p:sp>
        <p:nvSpPr>
          <p:cNvPr id="3" name="Zástupný symbol pro text 2"/>
          <p:cNvSpPr>
            <a:spLocks noGrp="1"/>
          </p:cNvSpPr>
          <p:nvPr>
            <p:ph type="body" sz="half" idx="1"/>
          </p:nvPr>
        </p:nvSpPr>
        <p:spPr>
          <a:xfrm>
            <a:off x="609600" y="1600201"/>
            <a:ext cx="5384800" cy="4525963"/>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quarter" idx="2"/>
          </p:nvPr>
        </p:nvSpPr>
        <p:spPr>
          <a:xfrm>
            <a:off x="6197600" y="1600200"/>
            <a:ext cx="5384800" cy="2185988"/>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obsah 4"/>
          <p:cNvSpPr>
            <a:spLocks noGrp="1"/>
          </p:cNvSpPr>
          <p:nvPr>
            <p:ph sz="quarter" idx="3"/>
          </p:nvPr>
        </p:nvSpPr>
        <p:spPr>
          <a:xfrm>
            <a:off x="6197600" y="3938589"/>
            <a:ext cx="5384800" cy="2187575"/>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Rectangle 4"/>
          <p:cNvSpPr>
            <a:spLocks noGrp="1" noChangeArrowheads="1"/>
          </p:cNvSpPr>
          <p:nvPr>
            <p:ph type="dt" sz="half" idx="10"/>
          </p:nvPr>
        </p:nvSpPr>
        <p:spPr/>
        <p:txBody>
          <a:bodyPr/>
          <a:lstStyle>
            <a:lvl1pPr>
              <a:defRPr/>
            </a:lvl1pPr>
          </a:lstStyle>
          <a:p>
            <a:pPr>
              <a:defRPr/>
            </a:pPr>
            <a:endParaRPr lang="en-GB"/>
          </a:p>
        </p:txBody>
      </p:sp>
      <p:sp>
        <p:nvSpPr>
          <p:cNvPr id="7" name="Rectangle 5"/>
          <p:cNvSpPr>
            <a:spLocks noGrp="1" noChangeArrowheads="1"/>
          </p:cNvSpPr>
          <p:nvPr>
            <p:ph type="ftr" sz="quarter" idx="11"/>
          </p:nvPr>
        </p:nvSpPr>
        <p:spPr/>
        <p:txBody>
          <a:bodyPr/>
          <a:lstStyle>
            <a:lvl1pPr>
              <a:defRPr/>
            </a:lvl1pPr>
          </a:lstStyle>
          <a:p>
            <a:pPr>
              <a:defRPr/>
            </a:pPr>
            <a:endParaRPr lang="en-GB"/>
          </a:p>
        </p:txBody>
      </p:sp>
      <p:sp>
        <p:nvSpPr>
          <p:cNvPr id="8" name="Rectangle 6"/>
          <p:cNvSpPr>
            <a:spLocks noGrp="1" noChangeArrowheads="1"/>
          </p:cNvSpPr>
          <p:nvPr>
            <p:ph type="sldNum" sz="quarter" idx="12"/>
          </p:nvPr>
        </p:nvSpPr>
        <p:spPr/>
        <p:txBody>
          <a:bodyPr/>
          <a:lstStyle>
            <a:lvl1pPr>
              <a:defRPr/>
            </a:lvl1pPr>
          </a:lstStyle>
          <a:p>
            <a:pPr>
              <a:defRPr/>
            </a:pPr>
            <a:fld id="{2E31FDD1-69D3-4FA6-880F-B8B7C87CE3C3}" type="slidenum">
              <a:rPr lang="en-GB" altLang="cs-CZ"/>
              <a:pPr>
                <a:defRPr/>
              </a:pPr>
              <a:t>‹#›</a:t>
            </a:fld>
            <a:endParaRPr lang="en-GB" altLang="cs-CZ"/>
          </a:p>
        </p:txBody>
      </p:sp>
    </p:spTree>
    <p:extLst>
      <p:ext uri="{BB962C8B-B14F-4D97-AF65-F5344CB8AC3E}">
        <p14:creationId xmlns:p14="http://schemas.microsoft.com/office/powerpoint/2010/main" val="23108004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AndObj">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609600" y="274638"/>
            <a:ext cx="10972800" cy="1143000"/>
          </a:xfrm>
        </p:spPr>
        <p:txBody>
          <a:bodyPr/>
          <a:lstStyle/>
          <a:p>
            <a:r>
              <a:rPr lang="cs-CZ"/>
              <a:t>Kliknutím lze upravit styl.</a:t>
            </a:r>
          </a:p>
        </p:txBody>
      </p:sp>
      <p:sp>
        <p:nvSpPr>
          <p:cNvPr id="3" name="Zástupný symbol pro text 2"/>
          <p:cNvSpPr>
            <a:spLocks noGrp="1"/>
          </p:cNvSpPr>
          <p:nvPr>
            <p:ph type="body" sz="half" idx="1"/>
          </p:nvPr>
        </p:nvSpPr>
        <p:spPr>
          <a:xfrm>
            <a:off x="609600" y="1600201"/>
            <a:ext cx="5384800" cy="4525963"/>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6197600" y="1600201"/>
            <a:ext cx="5384800" cy="4525963"/>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Espace réservé de la date 3"/>
          <p:cNvSpPr>
            <a:spLocks noGrp="1"/>
          </p:cNvSpPr>
          <p:nvPr>
            <p:ph type="dt" sz="half" idx="10"/>
          </p:nvPr>
        </p:nvSpPr>
        <p:spPr/>
        <p:txBody>
          <a:bodyPr/>
          <a:lstStyle>
            <a:lvl1pPr>
              <a:defRPr/>
            </a:lvl1pPr>
          </a:lstStyle>
          <a:p>
            <a:pPr>
              <a:defRPr/>
            </a:pPr>
            <a:fld id="{904C9024-0D85-41F4-B644-89B1828675A7}" type="datetimeFigureOut">
              <a:rPr lang="fr-FR"/>
              <a:pPr>
                <a:defRPr/>
              </a:pPr>
              <a:t>22/02/2023</a:t>
            </a:fld>
            <a:endParaRPr lang="fr-FR"/>
          </a:p>
        </p:txBody>
      </p:sp>
      <p:sp>
        <p:nvSpPr>
          <p:cNvPr id="6" name="Espace réservé du pied de page 4"/>
          <p:cNvSpPr>
            <a:spLocks noGrp="1"/>
          </p:cNvSpPr>
          <p:nvPr>
            <p:ph type="ftr" sz="quarter" idx="11"/>
          </p:nvPr>
        </p:nvSpPr>
        <p:spPr/>
        <p:txBody>
          <a:bodyPr/>
          <a:lstStyle>
            <a:lvl1pPr>
              <a:defRPr/>
            </a:lvl1pPr>
          </a:lstStyle>
          <a:p>
            <a:pPr>
              <a:defRPr/>
            </a:pPr>
            <a:endParaRPr lang="fr-FR"/>
          </a:p>
        </p:txBody>
      </p:sp>
      <p:sp>
        <p:nvSpPr>
          <p:cNvPr id="7" name="Espace réservé du numéro de diapositive 5"/>
          <p:cNvSpPr>
            <a:spLocks noGrp="1"/>
          </p:cNvSpPr>
          <p:nvPr>
            <p:ph type="sldNum" sz="quarter" idx="12"/>
          </p:nvPr>
        </p:nvSpPr>
        <p:spPr/>
        <p:txBody>
          <a:bodyPr/>
          <a:lstStyle>
            <a:lvl1pPr>
              <a:defRPr/>
            </a:lvl1pPr>
          </a:lstStyle>
          <a:p>
            <a:pPr>
              <a:defRPr/>
            </a:pPr>
            <a:fld id="{B8854967-2A68-449A-9805-0B774A6E66DB}" type="slidenum">
              <a:rPr lang="fr-FR" altLang="en-US"/>
              <a:pPr>
                <a:defRPr/>
              </a:pPr>
              <a:t>‹#›</a:t>
            </a:fld>
            <a:endParaRPr lang="fr-FR" altLang="en-US"/>
          </a:p>
        </p:txBody>
      </p:sp>
    </p:spTree>
    <p:extLst>
      <p:ext uri="{BB962C8B-B14F-4D97-AF65-F5344CB8AC3E}">
        <p14:creationId xmlns:p14="http://schemas.microsoft.com/office/powerpoint/2010/main" val="31510042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cSld name="Pouze nadpis">
    <p:spTree>
      <p:nvGrpSpPr>
        <p:cNvPr id="1" name=""/>
        <p:cNvGrpSpPr/>
        <p:nvPr/>
      </p:nvGrpSpPr>
      <p:grpSpPr>
        <a:xfrm>
          <a:off x="0" y="0"/>
          <a:ext cx="0" cy="0"/>
          <a:chOff x="0" y="0"/>
          <a:chExt cx="0" cy="0"/>
        </a:xfrm>
      </p:grpSpPr>
      <p:sp>
        <p:nvSpPr>
          <p:cNvPr id="2" name="Title 1"/>
          <p:cNvSpPr>
            <a:spLocks noGrp="1"/>
          </p:cNvSpPr>
          <p:nvPr>
            <p:ph type="title"/>
          </p:nvPr>
        </p:nvSpPr>
        <p:spPr>
          <a:xfrm>
            <a:off x="812799" y="609600"/>
            <a:ext cx="8463619" cy="1320800"/>
          </a:xfrm>
        </p:spPr>
        <p:txBody>
          <a:bodyPr/>
          <a:lstStyle/>
          <a:p>
            <a:r>
              <a:rPr lang="cs-CZ"/>
              <a:t>Kliknutím lze upravit styl.</a:t>
            </a:r>
            <a:endParaRPr lang="en-US" dirty="0"/>
          </a:p>
        </p:txBody>
      </p:sp>
      <p:sp>
        <p:nvSpPr>
          <p:cNvPr id="3" name="Date Placeholder 3"/>
          <p:cNvSpPr>
            <a:spLocks noGrp="1"/>
          </p:cNvSpPr>
          <p:nvPr>
            <p:ph type="dt" sz="half" idx="10"/>
          </p:nvPr>
        </p:nvSpPr>
        <p:spPr/>
        <p:txBody>
          <a:bodyPr/>
          <a:lstStyle>
            <a:lvl1pPr>
              <a:defRPr/>
            </a:lvl1pPr>
          </a:lstStyle>
          <a:p>
            <a:pPr>
              <a:defRPr/>
            </a:pPr>
            <a:endParaRPr lang="cs-CZ"/>
          </a:p>
        </p:txBody>
      </p:sp>
      <p:sp>
        <p:nvSpPr>
          <p:cNvPr id="4" name="Footer Placeholder 4"/>
          <p:cNvSpPr>
            <a:spLocks noGrp="1"/>
          </p:cNvSpPr>
          <p:nvPr>
            <p:ph type="ftr" sz="quarter" idx="11"/>
          </p:nvPr>
        </p:nvSpPr>
        <p:spPr/>
        <p:txBody>
          <a:bodyPr/>
          <a:lstStyle>
            <a:lvl1pPr>
              <a:defRPr/>
            </a:lvl1pPr>
          </a:lstStyle>
          <a:p>
            <a:pPr>
              <a:defRPr/>
            </a:pPr>
            <a:endParaRPr lang="cs-CZ"/>
          </a:p>
        </p:txBody>
      </p:sp>
      <p:sp>
        <p:nvSpPr>
          <p:cNvPr id="5" name="Slide Number Placeholder 5"/>
          <p:cNvSpPr>
            <a:spLocks noGrp="1"/>
          </p:cNvSpPr>
          <p:nvPr>
            <p:ph type="sldNum" sz="quarter" idx="12"/>
          </p:nvPr>
        </p:nvSpPr>
        <p:spPr/>
        <p:txBody>
          <a:bodyPr/>
          <a:lstStyle>
            <a:lvl1pPr>
              <a:defRPr/>
            </a:lvl1pPr>
          </a:lstStyle>
          <a:p>
            <a:pPr>
              <a:defRPr/>
            </a:pPr>
            <a:fld id="{2838503B-F5DD-425D-86DF-186F4E7126E3}" type="slidenum">
              <a:rPr lang="cs-CZ" altLang="cs-CZ"/>
              <a:pPr>
                <a:defRPr/>
              </a:pPr>
              <a:t>‹#›</a:t>
            </a:fld>
            <a:endParaRPr lang="cs-CZ" altLang="cs-CZ"/>
          </a:p>
        </p:txBody>
      </p:sp>
    </p:spTree>
    <p:extLst>
      <p:ext uri="{BB962C8B-B14F-4D97-AF65-F5344CB8AC3E}">
        <p14:creationId xmlns:p14="http://schemas.microsoft.com/office/powerpoint/2010/main" val="6043373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Prázdný">
    <p:spTree>
      <p:nvGrpSpPr>
        <p:cNvPr id="1" name=""/>
        <p:cNvGrpSpPr/>
        <p:nvPr/>
      </p:nvGrpSpPr>
      <p:grpSpPr>
        <a:xfrm>
          <a:off x="0" y="0"/>
          <a:ext cx="0" cy="0"/>
          <a:chOff x="0" y="0"/>
          <a:chExt cx="0" cy="0"/>
        </a:xfrm>
      </p:grpSpPr>
      <p:sp>
        <p:nvSpPr>
          <p:cNvPr id="2" name="Zástupný symbol pro datum 1">
            <a:extLst>
              <a:ext uri="{FF2B5EF4-FFF2-40B4-BE49-F238E27FC236}">
                <a16:creationId xmlns:a16="http://schemas.microsoft.com/office/drawing/2014/main" id="{AA7DF0EF-B6BA-4375-BC10-3997B16FB61B}"/>
              </a:ext>
            </a:extLst>
          </p:cNvPr>
          <p:cNvSpPr>
            <a:spLocks noGrp="1"/>
          </p:cNvSpPr>
          <p:nvPr>
            <p:ph type="dt" sz="half" idx="10"/>
          </p:nvPr>
        </p:nvSpPr>
        <p:spPr/>
        <p:txBody>
          <a:bodyPr/>
          <a:lstStyle/>
          <a:p>
            <a:fld id="{60C4648D-C406-4291-B47D-3DAC1538B808}" type="datetimeFigureOut">
              <a:rPr lang="cs-CZ" smtClean="0"/>
              <a:t>22.02.2023</a:t>
            </a:fld>
            <a:endParaRPr lang="cs-CZ"/>
          </a:p>
        </p:txBody>
      </p:sp>
      <p:sp>
        <p:nvSpPr>
          <p:cNvPr id="3" name="Zástupný symbol pro zápatí 2">
            <a:extLst>
              <a:ext uri="{FF2B5EF4-FFF2-40B4-BE49-F238E27FC236}">
                <a16:creationId xmlns:a16="http://schemas.microsoft.com/office/drawing/2014/main" id="{094B16FC-5B06-4DD2-A0E6-7097F874AFB3}"/>
              </a:ext>
            </a:extLst>
          </p:cNvPr>
          <p:cNvSpPr>
            <a:spLocks noGrp="1"/>
          </p:cNvSpPr>
          <p:nvPr>
            <p:ph type="ftr" sz="quarter" idx="11"/>
          </p:nvPr>
        </p:nvSpPr>
        <p:spPr/>
        <p:txBody>
          <a:bodyPr/>
          <a:lstStyle/>
          <a:p>
            <a:endParaRPr lang="cs-CZ"/>
          </a:p>
        </p:txBody>
      </p:sp>
      <p:sp>
        <p:nvSpPr>
          <p:cNvPr id="4" name="Zástupný symbol pro číslo snímku 3">
            <a:extLst>
              <a:ext uri="{FF2B5EF4-FFF2-40B4-BE49-F238E27FC236}">
                <a16:creationId xmlns:a16="http://schemas.microsoft.com/office/drawing/2014/main" id="{E236FC5C-2BBC-418E-8AA7-A3096FFD0063}"/>
              </a:ext>
            </a:extLst>
          </p:cNvPr>
          <p:cNvSpPr>
            <a:spLocks noGrp="1"/>
          </p:cNvSpPr>
          <p:nvPr>
            <p:ph type="sldNum" sz="quarter" idx="12"/>
          </p:nvPr>
        </p:nvSpPr>
        <p:spPr/>
        <p:txBody>
          <a:bodyPr/>
          <a:lstStyle/>
          <a:p>
            <a:fld id="{F52DA6C5-7727-4EBE-91EA-48DDB9EE8A46}" type="slidenum">
              <a:t>‹#›</a:t>
            </a:fld>
            <a:endParaRPr lang="cs-CZ"/>
          </a:p>
        </p:txBody>
      </p:sp>
    </p:spTree>
    <p:extLst>
      <p:ext uri="{BB962C8B-B14F-4D97-AF65-F5344CB8AC3E}">
        <p14:creationId xmlns:p14="http://schemas.microsoft.com/office/powerpoint/2010/main" val="1843378202"/>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Úvodní snímek – inverzní">
    <p:bg>
      <p:bgPr>
        <a:solidFill>
          <a:srgbClr val="F01928"/>
        </a:solidFill>
        <a:effectLst/>
      </p:bgPr>
    </p:bg>
    <p:spTree>
      <p:nvGrpSpPr>
        <p:cNvPr id="1" name=""/>
        <p:cNvGrpSpPr/>
        <p:nvPr/>
      </p:nvGrpSpPr>
      <p:grpSpPr>
        <a:xfrm>
          <a:off x="0" y="0"/>
          <a:ext cx="0" cy="0"/>
          <a:chOff x="0" y="0"/>
          <a:chExt cx="0" cy="0"/>
        </a:xfrm>
      </p:grpSpPr>
      <p:sp>
        <p:nvSpPr>
          <p:cNvPr id="3" name="Zástupný symbol pro zápatí 2">
            <a:extLst>
              <a:ext uri="{FF2B5EF4-FFF2-40B4-BE49-F238E27FC236}">
                <a16:creationId xmlns:a16="http://schemas.microsoft.com/office/drawing/2014/main" id="{D8587455-5AC3-4F6B-BE52-826326AFD383}"/>
              </a:ext>
            </a:extLst>
          </p:cNvPr>
          <p:cNvSpPr>
            <a:spLocks noGrp="1"/>
          </p:cNvSpPr>
          <p:nvPr>
            <p:ph type="ftr" sz="quarter" idx="10"/>
          </p:nvPr>
        </p:nvSpPr>
        <p:spPr/>
        <p:txBody>
          <a:bodyPr/>
          <a:lstStyle>
            <a:lvl1pPr>
              <a:defRPr>
                <a:solidFill>
                  <a:schemeClr val="bg1"/>
                </a:solidFill>
              </a:defRPr>
            </a:lvl1pPr>
          </a:lstStyle>
          <a:p>
            <a:r>
              <a:rPr lang="cs-CZ" dirty="0"/>
              <a:t>Definujte zápatí - název prezentace / pracoviště</a:t>
            </a:r>
          </a:p>
        </p:txBody>
      </p:sp>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lvl1pPr>
              <a:defRPr>
                <a:solidFill>
                  <a:schemeClr val="bg1"/>
                </a:solidFill>
              </a:defRPr>
            </a:lvl1pPr>
          </a:lstStyle>
          <a:p>
            <a:fld id="{0DE708CC-0C3F-4567-9698-B54C0F35BD31}" type="slidenum">
              <a:rPr lang="cs-CZ" altLang="cs-CZ" smtClean="0"/>
              <a:pPr/>
              <a:t>‹#›</a:t>
            </a:fld>
            <a:endParaRPr lang="cs-CZ" altLang="cs-CZ" dirty="0"/>
          </a:p>
        </p:txBody>
      </p:sp>
      <p:sp>
        <p:nvSpPr>
          <p:cNvPr id="7" name="Nadpis 6">
            <a:extLst>
              <a:ext uri="{FF2B5EF4-FFF2-40B4-BE49-F238E27FC236}">
                <a16:creationId xmlns:a16="http://schemas.microsoft.com/office/drawing/2014/main" id="{322FA9F0-97E4-45C3-84A8-592F85A6A3A2}"/>
              </a:ext>
            </a:extLst>
          </p:cNvPr>
          <p:cNvSpPr>
            <a:spLocks noGrp="1"/>
          </p:cNvSpPr>
          <p:nvPr>
            <p:ph type="title"/>
          </p:nvPr>
        </p:nvSpPr>
        <p:spPr>
          <a:xfrm>
            <a:off x="398502" y="2900365"/>
            <a:ext cx="11361600" cy="1171580"/>
          </a:xfrm>
        </p:spPr>
        <p:txBody>
          <a:bodyPr anchor="t"/>
          <a:lstStyle>
            <a:lvl1pPr algn="l">
              <a:lnSpc>
                <a:spcPts val="4400"/>
              </a:lnSpc>
              <a:defRPr sz="4400">
                <a:solidFill>
                  <a:schemeClr val="bg1"/>
                </a:solidFill>
              </a:defRPr>
            </a:lvl1pPr>
          </a:lstStyle>
          <a:p>
            <a:r>
              <a:rPr lang="cs-CZ"/>
              <a:t>Kliknutím lze upravit styl.</a:t>
            </a:r>
            <a:endParaRPr lang="cs-CZ" dirty="0"/>
          </a:p>
        </p:txBody>
      </p:sp>
      <p:sp>
        <p:nvSpPr>
          <p:cNvPr id="8" name="Podnadpis 2"/>
          <p:cNvSpPr>
            <a:spLocks noGrp="1"/>
          </p:cNvSpPr>
          <p:nvPr>
            <p:ph type="subTitle" idx="1"/>
          </p:nvPr>
        </p:nvSpPr>
        <p:spPr>
          <a:xfrm>
            <a:off x="398502" y="4116402"/>
            <a:ext cx="11361600" cy="698497"/>
          </a:xfrm>
        </p:spPr>
        <p:txBody>
          <a:bodyPr anchor="t"/>
          <a:lstStyle>
            <a:lvl1pPr marL="0" indent="0" algn="l">
              <a:buNone/>
              <a:defRPr lang="cs-CZ" sz="2400" b="0" dirty="0">
                <a:solidFill>
                  <a:schemeClr val="bg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endParaRPr lang="cs-CZ" dirty="0"/>
          </a:p>
        </p:txBody>
      </p:sp>
      <p:pic>
        <p:nvPicPr>
          <p:cNvPr id="9" name="Obrázek 8">
            <a:extLst>
              <a:ext uri="{FF2B5EF4-FFF2-40B4-BE49-F238E27FC236}">
                <a16:creationId xmlns:a16="http://schemas.microsoft.com/office/drawing/2014/main" id="{9D114D9D-A2CF-4840-9721-521117432B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4000" y="414000"/>
            <a:ext cx="1549566" cy="1069200"/>
          </a:xfrm>
          <a:prstGeom prst="rect">
            <a:avLst/>
          </a:prstGeom>
        </p:spPr>
      </p:pic>
    </p:spTree>
    <p:extLst>
      <p:ext uri="{BB962C8B-B14F-4D97-AF65-F5344CB8AC3E}">
        <p14:creationId xmlns:p14="http://schemas.microsoft.com/office/powerpoint/2010/main" val="39481167"/>
      </p:ext>
    </p:extLst>
  </p:cSld>
  <p:clrMapOvr>
    <a:masterClrMapping/>
  </p:clrMapOvr>
  <p:hf hdr="0" dt="0"/>
  <p:extLst>
    <p:ext uri="{DCECCB84-F9BA-43D5-87BE-67443E8EF086}">
      <p15:sldGuideLst xmlns:p15="http://schemas.microsoft.com/office/powerpoint/2012/main">
        <p15:guide id="1" orient="horz" pos="2432">
          <p15:clr>
            <a:srgbClr val="FBAE40"/>
          </p15:clr>
        </p15:guide>
        <p15:guide id="2" pos="23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Nadpis a obsah">
    <p:spTree>
      <p:nvGrpSpPr>
        <p:cNvPr id="1" name=""/>
        <p:cNvGrpSpPr/>
        <p:nvPr/>
      </p:nvGrpSpPr>
      <p:grpSpPr>
        <a:xfrm>
          <a:off x="0" y="0"/>
          <a:ext cx="0" cy="0"/>
          <a:chOff x="0" y="0"/>
          <a:chExt cx="0" cy="0"/>
        </a:xfrm>
      </p:grpSpPr>
      <p:sp>
        <p:nvSpPr>
          <p:cNvPr id="4" name="Zástupný symbol pro zápatí 3"/>
          <p:cNvSpPr>
            <a:spLocks noGrp="1"/>
          </p:cNvSpPr>
          <p:nvPr>
            <p:ph type="ftr" sz="quarter" idx="10"/>
          </p:nvPr>
        </p:nvSpPr>
        <p:spPr>
          <a:xfrm>
            <a:off x="720000" y="6228000"/>
            <a:ext cx="7920000" cy="252000"/>
          </a:xfrm>
        </p:spPr>
        <p:txBody>
          <a:bodyPr/>
          <a:lstStyle>
            <a:lvl1pPr>
              <a:defRPr sz="1200"/>
            </a:lvl1pPr>
          </a:lstStyle>
          <a:p>
            <a:r>
              <a:rPr lang="cs-CZ"/>
              <a:t>Definujte zápatí - název prezentace / pracoviště</a:t>
            </a:r>
            <a:endParaRPr lang="cs-CZ" dirty="0"/>
          </a:p>
        </p:txBody>
      </p:sp>
      <p:sp>
        <p:nvSpPr>
          <p:cNvPr id="5" name="Zástupný symbol pro číslo snímku 4"/>
          <p:cNvSpPr>
            <a:spLocks noGrp="1"/>
          </p:cNvSpPr>
          <p:nvPr>
            <p:ph type="sldNum" sz="quarter" idx="11"/>
          </p:nvPr>
        </p:nvSpPr>
        <p:spPr/>
        <p:txBody>
          <a:bodyPr/>
          <a:lstStyle>
            <a:lvl1pPr>
              <a:defRPr/>
            </a:lvl1pPr>
          </a:lstStyle>
          <a:p>
            <a:fld id="{0970407D-EE58-4A0B-824B-1D3AE42DD9CF}" type="slidenum">
              <a:rPr lang="cs-CZ" altLang="cs-CZ"/>
              <a:pPr/>
              <a:t>‹#›</a:t>
            </a:fld>
            <a:endParaRPr lang="cs-CZ" altLang="cs-CZ" dirty="0"/>
          </a:p>
        </p:txBody>
      </p:sp>
      <p:sp>
        <p:nvSpPr>
          <p:cNvPr id="13" name="Nadpis 12">
            <a:extLst>
              <a:ext uri="{FF2B5EF4-FFF2-40B4-BE49-F238E27FC236}">
                <a16:creationId xmlns:a16="http://schemas.microsoft.com/office/drawing/2014/main" id="{6B0440B8-6781-4DF7-853B-03D5855A8CB8}"/>
              </a:ext>
            </a:extLst>
          </p:cNvPr>
          <p:cNvSpPr>
            <a:spLocks noGrp="1"/>
          </p:cNvSpPr>
          <p:nvPr>
            <p:ph type="title"/>
          </p:nvPr>
        </p:nvSpPr>
        <p:spPr/>
        <p:txBody>
          <a:bodyPr/>
          <a:lstStyle/>
          <a:p>
            <a:r>
              <a:rPr lang="cs-CZ"/>
              <a:t>Kliknutím lze upravit styl.</a:t>
            </a:r>
            <a:endParaRPr lang="cs-CZ" dirty="0"/>
          </a:p>
        </p:txBody>
      </p:sp>
      <p:pic>
        <p:nvPicPr>
          <p:cNvPr id="9" name="Obrázek 8">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
        <p:nvSpPr>
          <p:cNvPr id="7" name="Zástupný symbol pro obsah 2"/>
          <p:cNvSpPr>
            <a:spLocks noGrp="1"/>
          </p:cNvSpPr>
          <p:nvPr>
            <p:ph idx="1"/>
          </p:nvPr>
        </p:nvSpPr>
        <p:spPr>
          <a:xfrm>
            <a:off x="720000" y="1692002"/>
            <a:ext cx="10753200" cy="4139998"/>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buNone/>
              <a:defRPr/>
            </a:lvl3pPr>
          </a:lstStyle>
          <a:p>
            <a:pPr lvl="0"/>
            <a:r>
              <a:rPr lang="cs-CZ"/>
              <a:t>Upravte styly předlohy textu.</a:t>
            </a:r>
          </a:p>
          <a:p>
            <a:pPr lvl="1"/>
            <a:r>
              <a:rPr lang="cs-CZ"/>
              <a:t>Druhá úroveň</a:t>
            </a:r>
          </a:p>
          <a:p>
            <a:pPr lvl="2"/>
            <a:r>
              <a:rPr lang="cs-CZ"/>
              <a:t>Třetí úroveň</a:t>
            </a:r>
          </a:p>
        </p:txBody>
      </p:sp>
    </p:spTree>
    <p:extLst>
      <p:ext uri="{BB962C8B-B14F-4D97-AF65-F5344CB8AC3E}">
        <p14:creationId xmlns:p14="http://schemas.microsoft.com/office/powerpoint/2010/main" val="1691229579"/>
      </p:ext>
    </p:extLst>
  </p:cSld>
  <p:clrMapOvr>
    <a:masterClrMapping/>
  </p:clrMapOvr>
  <p:hf hdr="0" dt="0"/>
  <p:extLst>
    <p:ext uri="{DCECCB84-F9BA-43D5-87BE-67443E8EF086}">
      <p15:sldGuideLst xmlns:p15="http://schemas.microsoft.com/office/powerpoint/2012/main">
        <p15:guide id="1" orient="horz" pos="3997" userDrawn="1">
          <p15:clr>
            <a:srgbClr val="FBAE40"/>
          </p15:clr>
        </p15:guide>
        <p15:guide id="2" pos="438"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adpis, podnadpis a obsah">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720000" y="1692002"/>
            <a:ext cx="10753200" cy="4139998"/>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buNone/>
              <a:defRPr/>
            </a:lvl3pPr>
          </a:lstStyle>
          <a:p>
            <a:pPr lvl="0"/>
            <a:r>
              <a:rPr lang="cs-CZ"/>
              <a:t>Upravte styly předlohy textu.</a:t>
            </a:r>
          </a:p>
          <a:p>
            <a:pPr lvl="1"/>
            <a:r>
              <a:rPr lang="cs-CZ"/>
              <a:t>Druhá úroveň</a:t>
            </a:r>
          </a:p>
          <a:p>
            <a:pPr lvl="2"/>
            <a:r>
              <a:rPr lang="cs-CZ"/>
              <a:t>Třetí úroveň</a:t>
            </a:r>
          </a:p>
        </p:txBody>
      </p:sp>
      <p:sp>
        <p:nvSpPr>
          <p:cNvPr id="4" name="Zástupný symbol pro zápatí 3"/>
          <p:cNvSpPr>
            <a:spLocks noGrp="1"/>
          </p:cNvSpPr>
          <p:nvPr>
            <p:ph type="ftr" sz="quarter" idx="10"/>
          </p:nvPr>
        </p:nvSpPr>
        <p:spPr/>
        <p:txBody>
          <a:bodyPr/>
          <a:lstStyle>
            <a:lvl1pPr>
              <a:defRPr sz="1200"/>
            </a:lvl1pPr>
          </a:lstStyle>
          <a:p>
            <a:r>
              <a:rPr lang="cs-CZ"/>
              <a:t>Definujte zápatí - název prezentace / pracoviště</a:t>
            </a:r>
            <a:endParaRPr lang="cs-CZ" dirty="0"/>
          </a:p>
        </p:txBody>
      </p:sp>
      <p:sp>
        <p:nvSpPr>
          <p:cNvPr id="5" name="Zástupný symbol pro číslo snímku 4"/>
          <p:cNvSpPr>
            <a:spLocks noGrp="1"/>
          </p:cNvSpPr>
          <p:nvPr>
            <p:ph type="sldNum" sz="quarter" idx="11"/>
          </p:nvPr>
        </p:nvSpPr>
        <p:spPr/>
        <p:txBody>
          <a:bodyPr/>
          <a:lstStyle>
            <a:lvl1pPr>
              <a:defRPr/>
            </a:lvl1pPr>
          </a:lstStyle>
          <a:p>
            <a:fld id="{0970407D-EE58-4A0B-824B-1D3AE42DD9CF}" type="slidenum">
              <a:rPr lang="cs-CZ" altLang="cs-CZ"/>
              <a:pPr/>
              <a:t>‹#›</a:t>
            </a:fld>
            <a:endParaRPr lang="cs-CZ" altLang="cs-CZ" dirty="0"/>
          </a:p>
        </p:txBody>
      </p:sp>
      <p:sp>
        <p:nvSpPr>
          <p:cNvPr id="7" name="Zástupný symbol pro text 7">
            <a:extLst>
              <a:ext uri="{FF2B5EF4-FFF2-40B4-BE49-F238E27FC236}">
                <a16:creationId xmlns:a16="http://schemas.microsoft.com/office/drawing/2014/main" id="{9F610B39-FB78-4767-BA31-C3D4E7D5586C}"/>
              </a:ext>
            </a:extLst>
          </p:cNvPr>
          <p:cNvSpPr>
            <a:spLocks noGrp="1"/>
          </p:cNvSpPr>
          <p:nvPr>
            <p:ph type="body" sz="quarter" idx="13"/>
          </p:nvPr>
        </p:nvSpPr>
        <p:spPr>
          <a:xfrm>
            <a:off x="720725" y="1296001"/>
            <a:ext cx="10752138" cy="271576"/>
          </a:xfrm>
        </p:spPr>
        <p:txBody>
          <a:bodyPr lIns="0" tIns="0" rIns="0" bIns="0">
            <a:noAutofit/>
          </a:bodyPr>
          <a:lstStyle>
            <a:lvl1pPr algn="l">
              <a:lnSpc>
                <a:spcPts val="2300"/>
              </a:lnSpc>
              <a:defRPr sz="2000" b="0">
                <a:solidFill>
                  <a:schemeClr val="tx2"/>
                </a:solidFill>
              </a:defRPr>
            </a:lvl1pPr>
          </a:lstStyle>
          <a:p>
            <a:pPr lvl="0"/>
            <a:r>
              <a:rPr lang="cs-CZ"/>
              <a:t>Upravte styly předlohy textu.</a:t>
            </a:r>
          </a:p>
        </p:txBody>
      </p:sp>
      <p:sp>
        <p:nvSpPr>
          <p:cNvPr id="13" name="Nadpis 12">
            <a:extLst>
              <a:ext uri="{FF2B5EF4-FFF2-40B4-BE49-F238E27FC236}">
                <a16:creationId xmlns:a16="http://schemas.microsoft.com/office/drawing/2014/main" id="{6B0440B8-6781-4DF7-853B-03D5855A8CB8}"/>
              </a:ext>
            </a:extLst>
          </p:cNvPr>
          <p:cNvSpPr>
            <a:spLocks noGrp="1"/>
          </p:cNvSpPr>
          <p:nvPr>
            <p:ph type="title"/>
          </p:nvPr>
        </p:nvSpPr>
        <p:spPr/>
        <p:txBody>
          <a:bodyPr/>
          <a:lstStyle/>
          <a:p>
            <a:r>
              <a:rPr lang="cs-CZ"/>
              <a:t>Kliknutím lze upravit styl.</a:t>
            </a:r>
          </a:p>
        </p:txBody>
      </p:sp>
      <p:pic>
        <p:nvPicPr>
          <p:cNvPr id="8" name="Obrázek 7">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Tree>
    <p:extLst>
      <p:ext uri="{BB962C8B-B14F-4D97-AF65-F5344CB8AC3E}">
        <p14:creationId xmlns:p14="http://schemas.microsoft.com/office/powerpoint/2010/main" val="4034428296"/>
      </p:ext>
    </p:extLst>
  </p:cSld>
  <p:clrMapOvr>
    <a:masterClrMapping/>
  </p:clrMapOvr>
  <p:hf hd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Nadpis a porovnání">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ltLang="cs-CZ" dirty="0"/>
              <a:t>Definujte zápatí - název prezentace / pracoviště</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16" name="Zástupný symbol pro text 7">
            <a:extLst>
              <a:ext uri="{FF2B5EF4-FFF2-40B4-BE49-F238E27FC236}">
                <a16:creationId xmlns:a16="http://schemas.microsoft.com/office/drawing/2014/main" id="{9F610B39-FB78-4767-BA31-C3D4E7D5586C}"/>
              </a:ext>
            </a:extLst>
          </p:cNvPr>
          <p:cNvSpPr>
            <a:spLocks noGrp="1"/>
          </p:cNvSpPr>
          <p:nvPr>
            <p:ph type="body" sz="quarter" idx="26"/>
          </p:nvPr>
        </p:nvSpPr>
        <p:spPr>
          <a:xfrm>
            <a:off x="720725" y="1296001"/>
            <a:ext cx="5220000" cy="271576"/>
          </a:xfrm>
        </p:spPr>
        <p:txBody>
          <a:bodyPr lIns="0" tIns="0" rIns="0" bIns="0">
            <a:noAutofit/>
          </a:bodyPr>
          <a:lstStyle>
            <a:lvl1pPr algn="l">
              <a:lnSpc>
                <a:spcPts val="2300"/>
              </a:lnSpc>
              <a:defRPr sz="2000" b="0">
                <a:solidFill>
                  <a:schemeClr val="tx2"/>
                </a:solidFill>
              </a:defRPr>
            </a:lvl1pPr>
          </a:lstStyle>
          <a:p>
            <a:pPr lvl="0"/>
            <a:r>
              <a:rPr lang="cs-CZ"/>
              <a:t>Upravte styly předlohy textu.</a:t>
            </a:r>
          </a:p>
        </p:txBody>
      </p:sp>
      <p:sp>
        <p:nvSpPr>
          <p:cNvPr id="18" name="Nadpis 12">
            <a:extLst>
              <a:ext uri="{FF2B5EF4-FFF2-40B4-BE49-F238E27FC236}">
                <a16:creationId xmlns:a16="http://schemas.microsoft.com/office/drawing/2014/main" id="{6B0440B8-6781-4DF7-853B-03D5855A8CB8}"/>
              </a:ext>
            </a:extLst>
          </p:cNvPr>
          <p:cNvSpPr>
            <a:spLocks noGrp="1"/>
          </p:cNvSpPr>
          <p:nvPr>
            <p:ph type="title"/>
          </p:nvPr>
        </p:nvSpPr>
        <p:spPr>
          <a:xfrm>
            <a:off x="720000" y="720000"/>
            <a:ext cx="10753200" cy="451576"/>
          </a:xfrm>
        </p:spPr>
        <p:txBody>
          <a:bodyPr/>
          <a:lstStyle/>
          <a:p>
            <a:r>
              <a:rPr lang="cs-CZ"/>
              <a:t>Kliknutím lze upravit styl.</a:t>
            </a:r>
          </a:p>
        </p:txBody>
      </p:sp>
      <p:sp>
        <p:nvSpPr>
          <p:cNvPr id="21" name="Zástupný symbol pro text 7">
            <a:extLst>
              <a:ext uri="{FF2B5EF4-FFF2-40B4-BE49-F238E27FC236}">
                <a16:creationId xmlns:a16="http://schemas.microsoft.com/office/drawing/2014/main" id="{9F610B39-FB78-4767-BA31-C3D4E7D5586C}"/>
              </a:ext>
            </a:extLst>
          </p:cNvPr>
          <p:cNvSpPr>
            <a:spLocks noGrp="1"/>
          </p:cNvSpPr>
          <p:nvPr>
            <p:ph type="body" sz="quarter" idx="27"/>
          </p:nvPr>
        </p:nvSpPr>
        <p:spPr>
          <a:xfrm>
            <a:off x="6251278" y="1290515"/>
            <a:ext cx="5220000" cy="271576"/>
          </a:xfrm>
        </p:spPr>
        <p:txBody>
          <a:bodyPr lIns="0" tIns="0" rIns="0" bIns="0">
            <a:noAutofit/>
          </a:bodyPr>
          <a:lstStyle>
            <a:lvl1pPr algn="l">
              <a:lnSpc>
                <a:spcPts val="2300"/>
              </a:lnSpc>
              <a:defRPr sz="2000" b="0">
                <a:solidFill>
                  <a:schemeClr val="tx2"/>
                </a:solidFill>
              </a:defRPr>
            </a:lvl1pPr>
          </a:lstStyle>
          <a:p>
            <a:pPr lvl="0"/>
            <a:r>
              <a:rPr lang="cs-CZ"/>
              <a:t>Upravte styly předlohy textu.</a:t>
            </a:r>
          </a:p>
        </p:txBody>
      </p:sp>
      <p:sp>
        <p:nvSpPr>
          <p:cNvPr id="22" name="Zástupný symbol pro obsah 2"/>
          <p:cNvSpPr>
            <a:spLocks noGrp="1"/>
          </p:cNvSpPr>
          <p:nvPr>
            <p:ph idx="1"/>
          </p:nvPr>
        </p:nvSpPr>
        <p:spPr>
          <a:xfrm>
            <a:off x="720000" y="1692001"/>
            <a:ext cx="5219998" cy="4140000"/>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buNone/>
              <a:defRPr/>
            </a:lvl3pPr>
          </a:lstStyle>
          <a:p>
            <a:pPr lvl="0"/>
            <a:r>
              <a:rPr lang="cs-CZ"/>
              <a:t>Upravte styly předlohy textu.</a:t>
            </a:r>
          </a:p>
          <a:p>
            <a:pPr lvl="1"/>
            <a:r>
              <a:rPr lang="cs-CZ"/>
              <a:t>Druhá úroveň</a:t>
            </a:r>
          </a:p>
          <a:p>
            <a:pPr lvl="2"/>
            <a:r>
              <a:rPr lang="cs-CZ"/>
              <a:t>Třetí úroveň</a:t>
            </a:r>
          </a:p>
        </p:txBody>
      </p:sp>
      <p:sp>
        <p:nvSpPr>
          <p:cNvPr id="23" name="Zástupný symbol pro obsah 2"/>
          <p:cNvSpPr>
            <a:spLocks noGrp="1"/>
          </p:cNvSpPr>
          <p:nvPr>
            <p:ph idx="28"/>
          </p:nvPr>
        </p:nvSpPr>
        <p:spPr>
          <a:xfrm>
            <a:off x="6251280" y="1690271"/>
            <a:ext cx="5219998" cy="4140000"/>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buNone/>
              <a:defRPr/>
            </a:lvl3pPr>
          </a:lstStyle>
          <a:p>
            <a:pPr lvl="0"/>
            <a:r>
              <a:rPr lang="cs-CZ"/>
              <a:t>Upravte styly předlohy textu.</a:t>
            </a:r>
          </a:p>
          <a:p>
            <a:pPr lvl="1"/>
            <a:r>
              <a:rPr lang="cs-CZ"/>
              <a:t>Druhá úroveň</a:t>
            </a:r>
          </a:p>
          <a:p>
            <a:pPr lvl="2"/>
            <a:r>
              <a:rPr lang="cs-CZ"/>
              <a:t>Třetí úroveň</a:t>
            </a:r>
          </a:p>
        </p:txBody>
      </p:sp>
      <p:pic>
        <p:nvPicPr>
          <p:cNvPr id="10" name="Obrázek 9">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Tree>
    <p:extLst>
      <p:ext uri="{BB962C8B-B14F-4D97-AF65-F5344CB8AC3E}">
        <p14:creationId xmlns:p14="http://schemas.microsoft.com/office/powerpoint/2010/main" val="3317168426"/>
      </p:ext>
    </p:extLst>
  </p:cSld>
  <p:clrMapOvr>
    <a:masterClrMapping/>
  </p:clrMapOvr>
  <p:hf hdr="0" dt="0"/>
  <p:extLst>
    <p:ext uri="{DCECCB84-F9BA-43D5-87BE-67443E8EF086}">
      <p15:sldGuideLst xmlns:p15="http://schemas.microsoft.com/office/powerpoint/2012/main">
        <p15:guide id="1" orient="horz" pos="2886"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Nadpis, obsah a text">
    <p:spTree>
      <p:nvGrpSpPr>
        <p:cNvPr id="1" name=""/>
        <p:cNvGrpSpPr/>
        <p:nvPr/>
      </p:nvGrpSpPr>
      <p:grpSpPr>
        <a:xfrm>
          <a:off x="0" y="0"/>
          <a:ext cx="0" cy="0"/>
          <a:chOff x="0" y="0"/>
          <a:chExt cx="0" cy="0"/>
        </a:xfrm>
      </p:grpSpPr>
      <p:sp>
        <p:nvSpPr>
          <p:cNvPr id="11" name="Zástupný symbol pro obsah 12">
            <a:extLst>
              <a:ext uri="{FF2B5EF4-FFF2-40B4-BE49-F238E27FC236}">
                <a16:creationId xmlns:a16="http://schemas.microsoft.com/office/drawing/2014/main" id="{83517C49-9C06-4658-8660-E0D21D83CE29}"/>
              </a:ext>
            </a:extLst>
          </p:cNvPr>
          <p:cNvSpPr>
            <a:spLocks noGrp="1"/>
          </p:cNvSpPr>
          <p:nvPr>
            <p:ph sz="quarter" idx="24"/>
          </p:nvPr>
        </p:nvSpPr>
        <p:spPr>
          <a:xfrm>
            <a:off x="719137" y="1695074"/>
            <a:ext cx="5218413" cy="3896711"/>
          </a:xfrm>
        </p:spPr>
        <p:txBody>
          <a:bodyPr/>
          <a:lstStyle/>
          <a:p>
            <a:pPr lvl="0"/>
            <a:r>
              <a:rPr lang="cs-CZ"/>
              <a:t>Upravte styly předlohy textu.</a:t>
            </a:r>
          </a:p>
        </p:txBody>
      </p:sp>
      <p:sp>
        <p:nvSpPr>
          <p:cNvPr id="2" name="Zástupný symbol pro zápatí 1"/>
          <p:cNvSpPr>
            <a:spLocks noGrp="1"/>
          </p:cNvSpPr>
          <p:nvPr>
            <p:ph type="ftr" sz="quarter" idx="10"/>
          </p:nvPr>
        </p:nvSpPr>
        <p:spPr/>
        <p:txBody>
          <a:bodyPr/>
          <a:lstStyle>
            <a:lvl1pPr>
              <a:defRPr/>
            </a:lvl1pPr>
          </a:lstStyle>
          <a:p>
            <a:r>
              <a:rPr lang="cs-CZ" altLang="cs-CZ" dirty="0"/>
              <a:t>Definujte zápatí - název prezentace / pracoviště</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4" name="Nadpis 3">
            <a:extLst>
              <a:ext uri="{FF2B5EF4-FFF2-40B4-BE49-F238E27FC236}">
                <a16:creationId xmlns:a16="http://schemas.microsoft.com/office/drawing/2014/main" id="{ABDE9BC5-EE25-44B2-8081-F2B94BAA680C}"/>
              </a:ext>
            </a:extLst>
          </p:cNvPr>
          <p:cNvSpPr>
            <a:spLocks noGrp="1"/>
          </p:cNvSpPr>
          <p:nvPr>
            <p:ph type="title"/>
          </p:nvPr>
        </p:nvSpPr>
        <p:spPr/>
        <p:txBody>
          <a:bodyPr/>
          <a:lstStyle/>
          <a:p>
            <a:r>
              <a:rPr lang="cs-CZ"/>
              <a:t>Kliknutím lze upravit styl.</a:t>
            </a:r>
            <a:endParaRPr lang="cs-CZ" dirty="0"/>
          </a:p>
        </p:txBody>
      </p:sp>
      <p:sp>
        <p:nvSpPr>
          <p:cNvPr id="9" name="Zástupný symbol pro text 13">
            <a:extLst>
              <a:ext uri="{FF2B5EF4-FFF2-40B4-BE49-F238E27FC236}">
                <a16:creationId xmlns:a16="http://schemas.microsoft.com/office/drawing/2014/main" id="{F7FD9E97-5F69-494E-8672-595752783306}"/>
              </a:ext>
            </a:extLst>
          </p:cNvPr>
          <p:cNvSpPr>
            <a:spLocks noGrp="1"/>
          </p:cNvSpPr>
          <p:nvPr>
            <p:ph type="body" sz="quarter" idx="19"/>
          </p:nvPr>
        </p:nvSpPr>
        <p:spPr>
          <a:xfrm>
            <a:off x="720725" y="5599670"/>
            <a:ext cx="5218412" cy="216000"/>
          </a:xfrm>
        </p:spPr>
        <p:txBody>
          <a:bodyPr anchor="ctr"/>
          <a:lstStyle>
            <a:lvl1pPr>
              <a:lnSpc>
                <a:spcPts val="1100"/>
              </a:lnSpc>
              <a:defRPr sz="1000" b="0" i="0"/>
            </a:lvl1pPr>
          </a:lstStyle>
          <a:p>
            <a:pPr lvl="0"/>
            <a:r>
              <a:rPr lang="cs-CZ"/>
              <a:t>Upravte styly předlohy textu.</a:t>
            </a:r>
          </a:p>
        </p:txBody>
      </p:sp>
      <p:pic>
        <p:nvPicPr>
          <p:cNvPr id="10" name="Obrázek 9">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
        <p:nvSpPr>
          <p:cNvPr id="12" name="Zástupný symbol pro obsah 2"/>
          <p:cNvSpPr>
            <a:spLocks noGrp="1"/>
          </p:cNvSpPr>
          <p:nvPr>
            <p:ph idx="28"/>
          </p:nvPr>
        </p:nvSpPr>
        <p:spPr>
          <a:xfrm>
            <a:off x="6251280" y="1667024"/>
            <a:ext cx="5219998" cy="4140000"/>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sz="2000" b="0"/>
            </a:lvl1pPr>
            <a:lvl2pPr marL="504000" indent="-180000">
              <a:lnSpc>
                <a:spcPct val="100000"/>
              </a:lnSpc>
              <a:buClr>
                <a:schemeClr val="tx2"/>
              </a:buClr>
              <a:buFont typeface="Arial" panose="020B0604020202020204" pitchFamily="34" charset="0"/>
              <a:buChar char="̶"/>
              <a:defRPr sz="1600"/>
            </a:lvl2pPr>
            <a:lvl3pPr marL="914400" indent="0">
              <a:buNone/>
              <a:defRPr/>
            </a:lvl3pPr>
          </a:lstStyle>
          <a:p>
            <a:pPr lvl="0"/>
            <a:r>
              <a:rPr lang="cs-CZ"/>
              <a:t>Upravte styly předlohy textu.</a:t>
            </a:r>
          </a:p>
          <a:p>
            <a:pPr lvl="1"/>
            <a:r>
              <a:rPr lang="cs-CZ"/>
              <a:t>Druhá úroveň</a:t>
            </a:r>
          </a:p>
          <a:p>
            <a:pPr lvl="2"/>
            <a:r>
              <a:rPr lang="cs-CZ"/>
              <a:t>Třetí úroveň</a:t>
            </a:r>
          </a:p>
        </p:txBody>
      </p:sp>
    </p:spTree>
    <p:extLst>
      <p:ext uri="{BB962C8B-B14F-4D97-AF65-F5344CB8AC3E}">
        <p14:creationId xmlns:p14="http://schemas.microsoft.com/office/powerpoint/2010/main" val="2966739591"/>
      </p:ext>
    </p:extLst>
  </p:cSld>
  <p:clrMapOvr>
    <a:masterClrMapping/>
  </p:clrMapOvr>
  <p:hf hdr="0" dt="0"/>
  <p:extLst>
    <p:ext uri="{DCECCB84-F9BA-43D5-87BE-67443E8EF086}">
      <p15:sldGuideLst xmlns:p15="http://schemas.microsoft.com/office/powerpoint/2012/main">
        <p15:guide id="1" orient="horz" pos="3657" userDrawn="1">
          <p15:clr>
            <a:srgbClr val="FBAE40"/>
          </p15:clr>
        </p15:guide>
        <p15:guide id="2" pos="7242"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Nadpis, podnadpis a tři sloupce">
    <p:spTree>
      <p:nvGrpSpPr>
        <p:cNvPr id="1" name=""/>
        <p:cNvGrpSpPr/>
        <p:nvPr/>
      </p:nvGrpSpPr>
      <p:grpSpPr>
        <a:xfrm>
          <a:off x="0" y="0"/>
          <a:ext cx="0" cy="0"/>
          <a:chOff x="0" y="0"/>
          <a:chExt cx="0" cy="0"/>
        </a:xfrm>
      </p:grpSpPr>
      <p:sp>
        <p:nvSpPr>
          <p:cNvPr id="13" name="Zástupný symbol pro obsah 12">
            <a:extLst>
              <a:ext uri="{FF2B5EF4-FFF2-40B4-BE49-F238E27FC236}">
                <a16:creationId xmlns:a16="http://schemas.microsoft.com/office/drawing/2014/main" id="{548D6DE9-EB16-4D0A-9F96-DD69C3E97213}"/>
              </a:ext>
            </a:extLst>
          </p:cNvPr>
          <p:cNvSpPr>
            <a:spLocks noGrp="1"/>
          </p:cNvSpPr>
          <p:nvPr>
            <p:ph sz="quarter" idx="22"/>
          </p:nvPr>
        </p:nvSpPr>
        <p:spPr>
          <a:xfrm>
            <a:off x="4440000" y="1692002"/>
            <a:ext cx="3311525" cy="2230711"/>
          </a:xfrm>
        </p:spPr>
        <p:txBody>
          <a:bodyPr/>
          <a:lstStyle/>
          <a:p>
            <a:pPr lvl="0"/>
            <a:r>
              <a:rPr lang="cs-CZ"/>
              <a:t>Upravte styly předlohy textu.</a:t>
            </a:r>
          </a:p>
        </p:txBody>
      </p:sp>
      <p:sp>
        <p:nvSpPr>
          <p:cNvPr id="2" name="Zástupný symbol pro zápatí 1"/>
          <p:cNvSpPr>
            <a:spLocks noGrp="1"/>
          </p:cNvSpPr>
          <p:nvPr>
            <p:ph type="ftr" sz="quarter" idx="10"/>
          </p:nvPr>
        </p:nvSpPr>
        <p:spPr/>
        <p:txBody>
          <a:bodyPr/>
          <a:lstStyle>
            <a:lvl1pPr>
              <a:defRPr/>
            </a:lvl1pPr>
          </a:lstStyle>
          <a:p>
            <a:r>
              <a:rPr lang="cs-CZ" altLang="cs-CZ" dirty="0"/>
              <a:t>Definujte zápatí - název prezentace / pracoviště</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6" name="Zástupný symbol pro text 5">
            <a:extLst>
              <a:ext uri="{FF2B5EF4-FFF2-40B4-BE49-F238E27FC236}">
                <a16:creationId xmlns:a16="http://schemas.microsoft.com/office/drawing/2014/main" id="{C2D097E9-9E99-4F02-A434-E69D713D0FBC}"/>
              </a:ext>
            </a:extLst>
          </p:cNvPr>
          <p:cNvSpPr>
            <a:spLocks noGrp="1"/>
          </p:cNvSpPr>
          <p:nvPr>
            <p:ph type="body" sz="quarter" idx="12"/>
          </p:nvPr>
        </p:nvSpPr>
        <p:spPr>
          <a:xfrm>
            <a:off x="719999" y="4414271"/>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a:t>Upravte styly předlohy textu.</a:t>
            </a:r>
          </a:p>
        </p:txBody>
      </p:sp>
      <p:sp>
        <p:nvSpPr>
          <p:cNvPr id="7" name="Zástupný symbol pro text 5">
            <a:extLst>
              <a:ext uri="{FF2B5EF4-FFF2-40B4-BE49-F238E27FC236}">
                <a16:creationId xmlns:a16="http://schemas.microsoft.com/office/drawing/2014/main" id="{7E169087-A2FD-4849-9AAC-BD41AA07A5EA}"/>
              </a:ext>
            </a:extLst>
          </p:cNvPr>
          <p:cNvSpPr>
            <a:spLocks noGrp="1"/>
          </p:cNvSpPr>
          <p:nvPr>
            <p:ph type="body" sz="quarter" idx="14"/>
          </p:nvPr>
        </p:nvSpPr>
        <p:spPr>
          <a:xfrm>
            <a:off x="4440000" y="4414271"/>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a:t>Upravte styly předlohy textu.</a:t>
            </a:r>
          </a:p>
        </p:txBody>
      </p:sp>
      <p:sp>
        <p:nvSpPr>
          <p:cNvPr id="9" name="Zástupný symbol pro text 5">
            <a:extLst>
              <a:ext uri="{FF2B5EF4-FFF2-40B4-BE49-F238E27FC236}">
                <a16:creationId xmlns:a16="http://schemas.microsoft.com/office/drawing/2014/main" id="{E14CE5FF-FB97-4634-9714-4B5C0FDA3862}"/>
              </a:ext>
            </a:extLst>
          </p:cNvPr>
          <p:cNvSpPr>
            <a:spLocks noGrp="1"/>
          </p:cNvSpPr>
          <p:nvPr>
            <p:ph type="body" sz="quarter" idx="15"/>
          </p:nvPr>
        </p:nvSpPr>
        <p:spPr>
          <a:xfrm>
            <a:off x="8161200" y="4414270"/>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a:t>Upravte styly předlohy textu.</a:t>
            </a:r>
          </a:p>
        </p:txBody>
      </p:sp>
      <p:sp>
        <p:nvSpPr>
          <p:cNvPr id="14" name="Zástupný symbol pro text 13">
            <a:extLst>
              <a:ext uri="{FF2B5EF4-FFF2-40B4-BE49-F238E27FC236}">
                <a16:creationId xmlns:a16="http://schemas.microsoft.com/office/drawing/2014/main" id="{DD220DBF-2B26-4E32-826A-79839FF51027}"/>
              </a:ext>
            </a:extLst>
          </p:cNvPr>
          <p:cNvSpPr>
            <a:spLocks noGrp="1"/>
          </p:cNvSpPr>
          <p:nvPr>
            <p:ph type="body" sz="quarter" idx="19"/>
          </p:nvPr>
        </p:nvSpPr>
        <p:spPr>
          <a:xfrm>
            <a:off x="720725" y="4025136"/>
            <a:ext cx="3311525" cy="216000"/>
          </a:xfrm>
        </p:spPr>
        <p:txBody>
          <a:bodyPr anchor="ctr"/>
          <a:lstStyle>
            <a:lvl1pPr>
              <a:lnSpc>
                <a:spcPts val="1100"/>
              </a:lnSpc>
              <a:defRPr sz="1000" b="0"/>
            </a:lvl1pPr>
          </a:lstStyle>
          <a:p>
            <a:pPr lvl="0"/>
            <a:r>
              <a:rPr lang="cs-CZ"/>
              <a:t>Upravte styly předlohy textu.</a:t>
            </a:r>
          </a:p>
        </p:txBody>
      </p:sp>
      <p:sp>
        <p:nvSpPr>
          <p:cNvPr id="15" name="Zástupný symbol pro text 13">
            <a:extLst>
              <a:ext uri="{FF2B5EF4-FFF2-40B4-BE49-F238E27FC236}">
                <a16:creationId xmlns:a16="http://schemas.microsoft.com/office/drawing/2014/main" id="{AD9E96F9-7F56-4453-A9FC-693AF7E57BB4}"/>
              </a:ext>
            </a:extLst>
          </p:cNvPr>
          <p:cNvSpPr>
            <a:spLocks noGrp="1"/>
          </p:cNvSpPr>
          <p:nvPr>
            <p:ph type="body" sz="quarter" idx="20"/>
          </p:nvPr>
        </p:nvSpPr>
        <p:spPr>
          <a:xfrm>
            <a:off x="4440475" y="4025136"/>
            <a:ext cx="3311525" cy="216000"/>
          </a:xfrm>
        </p:spPr>
        <p:txBody>
          <a:bodyPr anchor="ctr"/>
          <a:lstStyle>
            <a:lvl1pPr>
              <a:lnSpc>
                <a:spcPts val="1100"/>
              </a:lnSpc>
              <a:defRPr sz="1000" b="0"/>
            </a:lvl1pPr>
          </a:lstStyle>
          <a:p>
            <a:pPr lvl="0"/>
            <a:r>
              <a:rPr lang="cs-CZ"/>
              <a:t>Upravte styly předlohy textu.</a:t>
            </a:r>
          </a:p>
        </p:txBody>
      </p:sp>
      <p:sp>
        <p:nvSpPr>
          <p:cNvPr id="16" name="Zástupný symbol pro text 13">
            <a:extLst>
              <a:ext uri="{FF2B5EF4-FFF2-40B4-BE49-F238E27FC236}">
                <a16:creationId xmlns:a16="http://schemas.microsoft.com/office/drawing/2014/main" id="{88362389-3E8C-4129-819C-75F0F7922D0F}"/>
              </a:ext>
            </a:extLst>
          </p:cNvPr>
          <p:cNvSpPr>
            <a:spLocks noGrp="1"/>
          </p:cNvSpPr>
          <p:nvPr>
            <p:ph type="body" sz="quarter" idx="21"/>
          </p:nvPr>
        </p:nvSpPr>
        <p:spPr>
          <a:xfrm>
            <a:off x="8161436" y="4025136"/>
            <a:ext cx="3311525" cy="216000"/>
          </a:xfrm>
        </p:spPr>
        <p:txBody>
          <a:bodyPr anchor="ctr"/>
          <a:lstStyle>
            <a:lvl1pPr>
              <a:lnSpc>
                <a:spcPts val="1100"/>
              </a:lnSpc>
              <a:defRPr sz="1000" b="0"/>
            </a:lvl1pPr>
          </a:lstStyle>
          <a:p>
            <a:pPr lvl="0"/>
            <a:r>
              <a:rPr lang="cs-CZ"/>
              <a:t>Upravte styly předlohy textu.</a:t>
            </a:r>
          </a:p>
        </p:txBody>
      </p:sp>
      <p:sp>
        <p:nvSpPr>
          <p:cNvPr id="18" name="Zástupný symbol pro obsah 12">
            <a:extLst>
              <a:ext uri="{FF2B5EF4-FFF2-40B4-BE49-F238E27FC236}">
                <a16:creationId xmlns:a16="http://schemas.microsoft.com/office/drawing/2014/main" id="{DE897ACA-C285-471C-BF3F-2886D04C7F9F}"/>
              </a:ext>
            </a:extLst>
          </p:cNvPr>
          <p:cNvSpPr>
            <a:spLocks noGrp="1"/>
          </p:cNvSpPr>
          <p:nvPr>
            <p:ph sz="quarter" idx="23"/>
          </p:nvPr>
        </p:nvSpPr>
        <p:spPr>
          <a:xfrm>
            <a:off x="719999" y="1692002"/>
            <a:ext cx="3311525" cy="2230711"/>
          </a:xfrm>
        </p:spPr>
        <p:txBody>
          <a:bodyPr/>
          <a:lstStyle/>
          <a:p>
            <a:pPr lvl="0"/>
            <a:r>
              <a:rPr lang="cs-CZ"/>
              <a:t>Upravte styly předlohy textu.</a:t>
            </a:r>
          </a:p>
        </p:txBody>
      </p:sp>
      <p:sp>
        <p:nvSpPr>
          <p:cNvPr id="20" name="Zástupný symbol pro obsah 12">
            <a:extLst>
              <a:ext uri="{FF2B5EF4-FFF2-40B4-BE49-F238E27FC236}">
                <a16:creationId xmlns:a16="http://schemas.microsoft.com/office/drawing/2014/main" id="{9AF93628-9CF3-4CB5-A8C7-735B527D49B2}"/>
              </a:ext>
            </a:extLst>
          </p:cNvPr>
          <p:cNvSpPr>
            <a:spLocks noGrp="1"/>
          </p:cNvSpPr>
          <p:nvPr>
            <p:ph sz="quarter" idx="24"/>
          </p:nvPr>
        </p:nvSpPr>
        <p:spPr>
          <a:xfrm>
            <a:off x="8160001" y="1692002"/>
            <a:ext cx="3311525" cy="2230711"/>
          </a:xfrm>
        </p:spPr>
        <p:txBody>
          <a:bodyPr/>
          <a:lstStyle/>
          <a:p>
            <a:pPr lvl="0"/>
            <a:r>
              <a:rPr lang="cs-CZ"/>
              <a:t>Upravte styly předlohy textu.</a:t>
            </a:r>
          </a:p>
        </p:txBody>
      </p:sp>
      <p:sp>
        <p:nvSpPr>
          <p:cNvPr id="19" name="Zástupný symbol pro text 7">
            <a:extLst>
              <a:ext uri="{FF2B5EF4-FFF2-40B4-BE49-F238E27FC236}">
                <a16:creationId xmlns:a16="http://schemas.microsoft.com/office/drawing/2014/main" id="{9F610B39-FB78-4767-BA31-C3D4E7D5586C}"/>
              </a:ext>
            </a:extLst>
          </p:cNvPr>
          <p:cNvSpPr>
            <a:spLocks noGrp="1"/>
          </p:cNvSpPr>
          <p:nvPr>
            <p:ph type="body" sz="quarter" idx="13"/>
          </p:nvPr>
        </p:nvSpPr>
        <p:spPr>
          <a:xfrm>
            <a:off x="720725" y="1296001"/>
            <a:ext cx="10752138" cy="271576"/>
          </a:xfrm>
        </p:spPr>
        <p:txBody>
          <a:bodyPr lIns="0" tIns="0" rIns="0" bIns="0">
            <a:noAutofit/>
          </a:bodyPr>
          <a:lstStyle>
            <a:lvl1pPr algn="l">
              <a:lnSpc>
                <a:spcPts val="2300"/>
              </a:lnSpc>
              <a:defRPr sz="2000" b="0">
                <a:solidFill>
                  <a:schemeClr val="tx2"/>
                </a:solidFill>
              </a:defRPr>
            </a:lvl1pPr>
          </a:lstStyle>
          <a:p>
            <a:pPr lvl="0"/>
            <a:r>
              <a:rPr lang="cs-CZ"/>
              <a:t>Upravte styly předlohy textu.</a:t>
            </a:r>
          </a:p>
        </p:txBody>
      </p:sp>
      <p:sp>
        <p:nvSpPr>
          <p:cNvPr id="21" name="Nadpis 12">
            <a:extLst>
              <a:ext uri="{FF2B5EF4-FFF2-40B4-BE49-F238E27FC236}">
                <a16:creationId xmlns:a16="http://schemas.microsoft.com/office/drawing/2014/main" id="{6B0440B8-6781-4DF7-853B-03D5855A8CB8}"/>
              </a:ext>
            </a:extLst>
          </p:cNvPr>
          <p:cNvSpPr>
            <a:spLocks noGrp="1"/>
          </p:cNvSpPr>
          <p:nvPr>
            <p:ph type="title"/>
          </p:nvPr>
        </p:nvSpPr>
        <p:spPr>
          <a:xfrm>
            <a:off x="720000" y="720000"/>
            <a:ext cx="10753200" cy="451576"/>
          </a:xfrm>
        </p:spPr>
        <p:txBody>
          <a:bodyPr/>
          <a:lstStyle/>
          <a:p>
            <a:r>
              <a:rPr lang="cs-CZ"/>
              <a:t>Kliknutím lze upravit styl.</a:t>
            </a:r>
          </a:p>
        </p:txBody>
      </p:sp>
      <p:pic>
        <p:nvPicPr>
          <p:cNvPr id="22" name="Obrázek 21">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Tree>
    <p:extLst>
      <p:ext uri="{BB962C8B-B14F-4D97-AF65-F5344CB8AC3E}">
        <p14:creationId xmlns:p14="http://schemas.microsoft.com/office/powerpoint/2010/main" val="2713741071"/>
      </p:ext>
    </p:extLst>
  </p:cSld>
  <p:clrMapOvr>
    <a:masterClrMapping/>
  </p:clrMapOvr>
  <p:hf hdr="0" dt="0"/>
  <p:extLst>
    <p:ext uri="{DCECCB84-F9BA-43D5-87BE-67443E8EF086}">
      <p15:sldGuideLst xmlns:p15="http://schemas.microsoft.com/office/powerpoint/2012/main">
        <p15:guide id="1" orient="horz" pos="1049"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Obsah a text bez nadpisu">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ltLang="cs-CZ" dirty="0"/>
              <a:t>Definujte zápatí - název prezentace / pracoviště</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14" name="Zástupný symbol pro obsah 2"/>
          <p:cNvSpPr>
            <a:spLocks noGrp="1"/>
          </p:cNvSpPr>
          <p:nvPr>
            <p:ph idx="1"/>
          </p:nvPr>
        </p:nvSpPr>
        <p:spPr>
          <a:xfrm>
            <a:off x="6272212" y="692150"/>
            <a:ext cx="5200987" cy="5139850"/>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sz="2000" b="0"/>
            </a:lvl1pPr>
            <a:lvl2pPr marL="504000" indent="-180000">
              <a:lnSpc>
                <a:spcPct val="100000"/>
              </a:lnSpc>
              <a:buClr>
                <a:schemeClr val="tx2"/>
              </a:buClr>
              <a:buFont typeface="Arial" panose="020B0604020202020204" pitchFamily="34" charset="0"/>
              <a:buChar char="̶"/>
              <a:defRPr sz="1600"/>
            </a:lvl2pPr>
            <a:lvl3pPr marL="914400" indent="0">
              <a:buNone/>
              <a:defRPr/>
            </a:lvl3pPr>
          </a:lstStyle>
          <a:p>
            <a:pPr lvl="0"/>
            <a:r>
              <a:rPr lang="cs-CZ"/>
              <a:t>Upravte styly předlohy textu.</a:t>
            </a:r>
          </a:p>
          <a:p>
            <a:pPr lvl="1"/>
            <a:r>
              <a:rPr lang="cs-CZ"/>
              <a:t>Druhá úroveň</a:t>
            </a:r>
          </a:p>
          <a:p>
            <a:pPr lvl="2"/>
            <a:r>
              <a:rPr lang="cs-CZ"/>
              <a:t>Třetí úroveň</a:t>
            </a:r>
          </a:p>
        </p:txBody>
      </p:sp>
      <p:pic>
        <p:nvPicPr>
          <p:cNvPr id="8" name="Obrázek 7">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
        <p:nvSpPr>
          <p:cNvPr id="9" name="Zástupný symbol pro obsah 12">
            <a:extLst>
              <a:ext uri="{FF2B5EF4-FFF2-40B4-BE49-F238E27FC236}">
                <a16:creationId xmlns:a16="http://schemas.microsoft.com/office/drawing/2014/main" id="{83517C49-9C06-4658-8660-E0D21D83CE29}"/>
              </a:ext>
            </a:extLst>
          </p:cNvPr>
          <p:cNvSpPr>
            <a:spLocks noGrp="1"/>
          </p:cNvSpPr>
          <p:nvPr>
            <p:ph sz="quarter" idx="24"/>
          </p:nvPr>
        </p:nvSpPr>
        <p:spPr>
          <a:xfrm>
            <a:off x="719137" y="692150"/>
            <a:ext cx="5218413" cy="4899635"/>
          </a:xfrm>
        </p:spPr>
        <p:txBody>
          <a:bodyPr/>
          <a:lstStyle/>
          <a:p>
            <a:pPr lvl="0"/>
            <a:r>
              <a:rPr lang="cs-CZ"/>
              <a:t>Upravte styly předlohy textu.</a:t>
            </a:r>
          </a:p>
        </p:txBody>
      </p:sp>
      <p:sp>
        <p:nvSpPr>
          <p:cNvPr id="10" name="Zástupný symbol pro text 13">
            <a:extLst>
              <a:ext uri="{FF2B5EF4-FFF2-40B4-BE49-F238E27FC236}">
                <a16:creationId xmlns:a16="http://schemas.microsoft.com/office/drawing/2014/main" id="{F7FD9E97-5F69-494E-8672-595752783306}"/>
              </a:ext>
            </a:extLst>
          </p:cNvPr>
          <p:cNvSpPr>
            <a:spLocks noGrp="1"/>
          </p:cNvSpPr>
          <p:nvPr>
            <p:ph type="body" sz="quarter" idx="19"/>
          </p:nvPr>
        </p:nvSpPr>
        <p:spPr>
          <a:xfrm>
            <a:off x="720725" y="5599670"/>
            <a:ext cx="5218412" cy="216000"/>
          </a:xfrm>
        </p:spPr>
        <p:txBody>
          <a:bodyPr anchor="ctr"/>
          <a:lstStyle>
            <a:lvl1pPr>
              <a:lnSpc>
                <a:spcPts val="1100"/>
              </a:lnSpc>
              <a:defRPr sz="1000" b="0" i="0"/>
            </a:lvl1pPr>
          </a:lstStyle>
          <a:p>
            <a:pPr lvl="0"/>
            <a:r>
              <a:rPr lang="cs-CZ"/>
              <a:t>Upravte styly předlohy textu.</a:t>
            </a:r>
          </a:p>
        </p:txBody>
      </p:sp>
    </p:spTree>
    <p:extLst>
      <p:ext uri="{BB962C8B-B14F-4D97-AF65-F5344CB8AC3E}">
        <p14:creationId xmlns:p14="http://schemas.microsoft.com/office/powerpoint/2010/main" val="2117383761"/>
      </p:ext>
    </p:extLst>
  </p:cSld>
  <p:clrMapOvr>
    <a:masterClrMapping/>
  </p:clrMapOvr>
  <p:hf hdr="0" dt="0"/>
  <p:extLst>
    <p:ext uri="{DCECCB84-F9BA-43D5-87BE-67443E8EF086}">
      <p15:sldGuideLst xmlns:p15="http://schemas.microsoft.com/office/powerpoint/2012/main">
        <p15:guide id="1" orient="horz" pos="3158" userDrawn="1">
          <p15:clr>
            <a:srgbClr val="FBAE40"/>
          </p15:clr>
        </p15:guide>
        <p15:guide id="2" pos="438"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bsah bez nadpisu">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ltLang="cs-CZ" dirty="0"/>
              <a:t>Definujte zápatí - název prezentace / pracoviště</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10" name="Zástupný symbol pro obsah 2"/>
          <p:cNvSpPr>
            <a:spLocks noGrp="1"/>
          </p:cNvSpPr>
          <p:nvPr>
            <p:ph idx="1"/>
          </p:nvPr>
        </p:nvSpPr>
        <p:spPr>
          <a:xfrm>
            <a:off x="720000" y="692150"/>
            <a:ext cx="10753200" cy="5139850"/>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buNone/>
              <a:defRPr/>
            </a:lvl3pPr>
          </a:lstStyle>
          <a:p>
            <a:pPr lvl="0"/>
            <a:r>
              <a:rPr lang="cs-CZ"/>
              <a:t>Upravte styly předlohy textu.</a:t>
            </a:r>
          </a:p>
          <a:p>
            <a:pPr lvl="1"/>
            <a:r>
              <a:rPr lang="cs-CZ"/>
              <a:t>Druhá úroveň</a:t>
            </a:r>
          </a:p>
          <a:p>
            <a:pPr lvl="2"/>
            <a:r>
              <a:rPr lang="cs-CZ"/>
              <a:t>Třetí úroveň</a:t>
            </a:r>
          </a:p>
        </p:txBody>
      </p:sp>
      <p:pic>
        <p:nvPicPr>
          <p:cNvPr id="6" name="Obrázek 5">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Tree>
    <p:extLst>
      <p:ext uri="{BB962C8B-B14F-4D97-AF65-F5344CB8AC3E}">
        <p14:creationId xmlns:p14="http://schemas.microsoft.com/office/powerpoint/2010/main" val="234975528"/>
      </p:ext>
    </p:extLst>
  </p:cSld>
  <p:clrMapOvr>
    <a:masterClrMapping/>
  </p:clrMapOvr>
  <p:hf hdr="0" dt="0"/>
  <p:extLst>
    <p:ext uri="{DCECCB84-F9BA-43D5-87BE-67443E8EF086}">
      <p15:sldGuideLst xmlns:p15="http://schemas.microsoft.com/office/powerpoint/2012/main">
        <p15:guide id="1" orient="horz" pos="436" userDrawn="1">
          <p15:clr>
            <a:srgbClr val="FBAE40"/>
          </p15:clr>
        </p15:guide>
        <p15:guide id="2" pos="438"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29" name="Rectangle 17"/>
          <p:cNvSpPr>
            <a:spLocks noGrp="1" noChangeArrowheads="1"/>
          </p:cNvSpPr>
          <p:nvPr>
            <p:ph type="ftr" sz="quarter" idx="3"/>
          </p:nvPr>
        </p:nvSpPr>
        <p:spPr bwMode="auto">
          <a:xfrm>
            <a:off x="720000" y="6228000"/>
            <a:ext cx="7920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defRPr lang="cs-CZ" altLang="cs-CZ" sz="1200" dirty="0" smtClean="0">
                <a:solidFill>
                  <a:schemeClr val="tx2"/>
                </a:solidFill>
                <a:latin typeface="+mj-lt"/>
              </a:defRPr>
            </a:lvl1pPr>
          </a:lstStyle>
          <a:p>
            <a:r>
              <a:rPr lang="cs-CZ" dirty="0"/>
              <a:t>Definujte zápatí - název prezentace / pracoviště</a:t>
            </a:r>
          </a:p>
        </p:txBody>
      </p:sp>
      <p:sp>
        <p:nvSpPr>
          <p:cNvPr id="64530" name="Rectangle 18"/>
          <p:cNvSpPr>
            <a:spLocks noGrp="1" noChangeArrowheads="1"/>
          </p:cNvSpPr>
          <p:nvPr>
            <p:ph type="sldNum" sz="quarter" idx="4"/>
          </p:nvPr>
        </p:nvSpPr>
        <p:spPr bwMode="auto">
          <a:xfrm>
            <a:off x="414000" y="6228000"/>
            <a:ext cx="252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bodyPr>
          <a:lstStyle>
            <a:lvl1pPr algn="l">
              <a:defRPr sz="1200" b="0">
                <a:solidFill>
                  <a:schemeClr val="tx2"/>
                </a:solidFill>
                <a:latin typeface="+mj-lt"/>
              </a:defRPr>
            </a:lvl1pPr>
          </a:lstStyle>
          <a:p>
            <a:fld id="{0DE708CC-0C3F-4567-9698-B54C0F35BD31}" type="slidenum">
              <a:rPr lang="cs-CZ" altLang="cs-CZ" smtClean="0"/>
              <a:pPr/>
              <a:t>‹#›</a:t>
            </a:fld>
            <a:endParaRPr lang="cs-CZ" altLang="cs-CZ" dirty="0"/>
          </a:p>
        </p:txBody>
      </p:sp>
      <p:sp>
        <p:nvSpPr>
          <p:cNvPr id="2" name="Zástupný nadpis 1">
            <a:extLst>
              <a:ext uri="{FF2B5EF4-FFF2-40B4-BE49-F238E27FC236}">
                <a16:creationId xmlns:a16="http://schemas.microsoft.com/office/drawing/2014/main" id="{E73EFD05-44F7-4406-AC4D-1167FBFF8008}"/>
              </a:ext>
            </a:extLst>
          </p:cNvPr>
          <p:cNvSpPr>
            <a:spLocks noGrp="1"/>
          </p:cNvSpPr>
          <p:nvPr>
            <p:ph type="title"/>
          </p:nvPr>
        </p:nvSpPr>
        <p:spPr>
          <a:xfrm>
            <a:off x="720000" y="720000"/>
            <a:ext cx="10753200" cy="451576"/>
          </a:xfrm>
          <a:prstGeom prst="rect">
            <a:avLst/>
          </a:prstGeom>
        </p:spPr>
        <p:txBody>
          <a:bodyPr vert="horz" lIns="0" tIns="0" rIns="0" bIns="0" rtlCol="0" anchor="t" anchorCtr="0">
            <a:noAutofit/>
          </a:bodyPr>
          <a:lstStyle/>
          <a:p>
            <a:r>
              <a:rPr lang="cs-CZ" dirty="0"/>
              <a:t>Kliknutím lze upravit styl.</a:t>
            </a:r>
          </a:p>
        </p:txBody>
      </p:sp>
      <p:sp>
        <p:nvSpPr>
          <p:cNvPr id="5" name="Zástupný symbol pro text 4">
            <a:extLst>
              <a:ext uri="{FF2B5EF4-FFF2-40B4-BE49-F238E27FC236}">
                <a16:creationId xmlns:a16="http://schemas.microsoft.com/office/drawing/2014/main" id="{A4DA628E-D8CA-41EE-AA1A-D14D1A53A264}"/>
              </a:ext>
            </a:extLst>
          </p:cNvPr>
          <p:cNvSpPr>
            <a:spLocks noGrp="1"/>
          </p:cNvSpPr>
          <p:nvPr>
            <p:ph type="body" idx="1"/>
          </p:nvPr>
        </p:nvSpPr>
        <p:spPr>
          <a:xfrm>
            <a:off x="718800" y="1872000"/>
            <a:ext cx="10753200" cy="3960000"/>
          </a:xfrm>
          <a:prstGeom prst="rect">
            <a:avLst/>
          </a:prstGeom>
        </p:spPr>
        <p:txBody>
          <a:bodyPr vert="horz" lIns="0" tIns="0" rIns="0" bIns="0" rtlCol="0">
            <a:noAutofit/>
          </a:bodyPr>
          <a:lstStyle/>
          <a:p>
            <a:pPr lvl="0"/>
            <a:r>
              <a:rPr lang="cs-CZ" dirty="0"/>
              <a:t>Upravte styly předlohy textu</a:t>
            </a:r>
          </a:p>
        </p:txBody>
      </p:sp>
    </p:spTree>
  </p:cSld>
  <p:clrMap bg1="lt1" tx1="dk1" bg2="lt2" tx2="dk2" accent1="accent1" accent2="accent2" accent3="accent3" accent4="accent4" accent5="accent5" accent6="accent6" hlink="hlink" folHlink="folHlink"/>
  <p:sldLayoutIdLst>
    <p:sldLayoutId id="2147483678" r:id="rId1"/>
    <p:sldLayoutId id="2147483690" r:id="rId2"/>
    <p:sldLayoutId id="2147483684" r:id="rId3"/>
    <p:sldLayoutId id="2147483685" r:id="rId4"/>
    <p:sldLayoutId id="2147483688" r:id="rId5"/>
    <p:sldLayoutId id="2147483674" r:id="rId6"/>
    <p:sldLayoutId id="2147483673" r:id="rId7"/>
    <p:sldLayoutId id="2147483676" r:id="rId8"/>
    <p:sldLayoutId id="2147483675" r:id="rId9"/>
    <p:sldLayoutId id="2147483677" r:id="rId10"/>
    <p:sldLayoutId id="2147483686" r:id="rId11"/>
    <p:sldLayoutId id="2147483691" r:id="rId12"/>
    <p:sldLayoutId id="2147483692" r:id="rId13"/>
    <p:sldLayoutId id="2147483693" r:id="rId14"/>
    <p:sldLayoutId id="2147483696" r:id="rId15"/>
    <p:sldLayoutId id="2147483697" r:id="rId16"/>
    <p:sldLayoutId id="2147483698" r:id="rId17"/>
    <p:sldLayoutId id="2147483699" r:id="rId18"/>
  </p:sldLayoutIdLst>
  <p:hf sldNum="0" hdr="0" ftr="0" dt="0"/>
  <p:txStyles>
    <p:titleStyle>
      <a:lvl1pPr algn="l" rtl="0" eaLnBrk="1" fontAlgn="base" hangingPunct="1">
        <a:lnSpc>
          <a:spcPts val="4000"/>
        </a:lnSpc>
        <a:spcBef>
          <a:spcPct val="0"/>
        </a:spcBef>
        <a:spcAft>
          <a:spcPct val="0"/>
        </a:spcAft>
        <a:defRPr sz="40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p:titleStyle>
    <p:bodyStyle>
      <a:lvl1pPr marL="0" indent="0" algn="l" rtl="0" eaLnBrk="1" fontAlgn="base" hangingPunct="1">
        <a:lnSpc>
          <a:spcPct val="100000"/>
        </a:lnSpc>
        <a:spcBef>
          <a:spcPts val="0"/>
        </a:spcBef>
        <a:spcAft>
          <a:spcPct val="0"/>
        </a:spcAft>
        <a:buClr>
          <a:schemeClr val="tx2"/>
        </a:buClr>
        <a:buSzPct val="100000"/>
        <a:buFontTx/>
        <a:buNone/>
        <a:defRPr sz="2800" b="0">
          <a:solidFill>
            <a:schemeClr val="tx1"/>
          </a:solidFill>
          <a:latin typeface="+mn-lt"/>
          <a:ea typeface="+mn-ea"/>
          <a:cs typeface="+mn-cs"/>
        </a:defRPr>
      </a:lvl1pPr>
      <a:lvl2pPr marL="0" indent="0" algn="l" rtl="0" eaLnBrk="1" fontAlgn="base" hangingPunct="1">
        <a:lnSpc>
          <a:spcPts val="1800"/>
        </a:lnSpc>
        <a:spcBef>
          <a:spcPts val="0"/>
        </a:spcBef>
        <a:spcAft>
          <a:spcPct val="0"/>
        </a:spcAft>
        <a:buClr>
          <a:schemeClr val="tx2"/>
        </a:buClr>
        <a:buSzPct val="100000"/>
        <a:buFontTx/>
        <a:buNone/>
        <a:defRPr sz="15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20"/>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049" userDrawn="1">
          <p15:clr>
            <a:srgbClr val="F26B43"/>
          </p15:clr>
        </p15:guide>
        <p15:guide id="2" pos="438"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audio" Target="../media/media1.m4a"/><Relationship Id="rId2" Type="http://schemas.microsoft.com/office/2007/relationships/media" Target="../media/media1.m4a"/><Relationship Id="rId1" Type="http://schemas.openxmlformats.org/officeDocument/2006/relationships/tags" Target="../tags/tag2.xml"/><Relationship Id="rId5" Type="http://schemas.openxmlformats.org/officeDocument/2006/relationships/image" Target="../media/image6.png"/><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audio" Target="../media/media9.m4a"/><Relationship Id="rId2" Type="http://schemas.microsoft.com/office/2007/relationships/media" Target="../media/media9.m4a"/><Relationship Id="rId1" Type="http://schemas.openxmlformats.org/officeDocument/2006/relationships/tags" Target="../tags/tag12.xml"/><Relationship Id="rId5" Type="http://schemas.openxmlformats.org/officeDocument/2006/relationships/image" Target="../media/image6.png"/><Relationship Id="rId4"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audio" Target="../media/media10.m4a"/><Relationship Id="rId2" Type="http://schemas.microsoft.com/office/2007/relationships/media" Target="../media/media10.m4a"/><Relationship Id="rId1" Type="http://schemas.openxmlformats.org/officeDocument/2006/relationships/tags" Target="../tags/tag13.xml"/><Relationship Id="rId5" Type="http://schemas.openxmlformats.org/officeDocument/2006/relationships/image" Target="../media/image6.png"/><Relationship Id="rId4"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audio" Target="../media/media11.m4a"/><Relationship Id="rId2" Type="http://schemas.microsoft.com/office/2007/relationships/media" Target="../media/media11.m4a"/><Relationship Id="rId1" Type="http://schemas.openxmlformats.org/officeDocument/2006/relationships/tags" Target="../tags/tag14.xml"/><Relationship Id="rId5" Type="http://schemas.openxmlformats.org/officeDocument/2006/relationships/image" Target="../media/image6.png"/><Relationship Id="rId4"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audio" Target="../media/media12.m4a"/><Relationship Id="rId7" Type="http://schemas.openxmlformats.org/officeDocument/2006/relationships/image" Target="../media/image6.png"/><Relationship Id="rId2" Type="http://schemas.microsoft.com/office/2007/relationships/media" Target="../media/media12.m4a"/><Relationship Id="rId1" Type="http://schemas.openxmlformats.org/officeDocument/2006/relationships/tags" Target="../tags/tag15.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audio" Target="../media/media13.m4a"/><Relationship Id="rId2" Type="http://schemas.microsoft.com/office/2007/relationships/media" Target="../media/media13.m4a"/><Relationship Id="rId1" Type="http://schemas.openxmlformats.org/officeDocument/2006/relationships/tags" Target="../tags/tag16.xml"/><Relationship Id="rId5" Type="http://schemas.openxmlformats.org/officeDocument/2006/relationships/image" Target="../media/image6.png"/><Relationship Id="rId4"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audio" Target="../media/media14.m4a"/><Relationship Id="rId2" Type="http://schemas.microsoft.com/office/2007/relationships/media" Target="../media/media14.m4a"/><Relationship Id="rId1" Type="http://schemas.openxmlformats.org/officeDocument/2006/relationships/tags" Target="../tags/tag17.xml"/><Relationship Id="rId5" Type="http://schemas.openxmlformats.org/officeDocument/2006/relationships/image" Target="../media/image6.png"/><Relationship Id="rId4"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audio" Target="../media/media15.m4a"/><Relationship Id="rId2" Type="http://schemas.microsoft.com/office/2007/relationships/media" Target="../media/media15.m4a"/><Relationship Id="rId1" Type="http://schemas.openxmlformats.org/officeDocument/2006/relationships/tags" Target="../tags/tag18.xml"/><Relationship Id="rId5" Type="http://schemas.openxmlformats.org/officeDocument/2006/relationships/image" Target="../media/image6.png"/><Relationship Id="rId4"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audio" Target="../media/media16.m4a"/><Relationship Id="rId2" Type="http://schemas.microsoft.com/office/2007/relationships/media" Target="../media/media16.m4a"/><Relationship Id="rId1" Type="http://schemas.openxmlformats.org/officeDocument/2006/relationships/tags" Target="../tags/tag19.xml"/><Relationship Id="rId5" Type="http://schemas.openxmlformats.org/officeDocument/2006/relationships/image" Target="../media/image6.png"/><Relationship Id="rId4"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audio" Target="../media/media17.m4a"/><Relationship Id="rId2" Type="http://schemas.microsoft.com/office/2007/relationships/media" Target="../media/media17.m4a"/><Relationship Id="rId1" Type="http://schemas.openxmlformats.org/officeDocument/2006/relationships/tags" Target="../tags/tag20.xml"/><Relationship Id="rId5" Type="http://schemas.openxmlformats.org/officeDocument/2006/relationships/image" Target="../media/image6.png"/><Relationship Id="rId4"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audio" Target="../media/media18.m4a"/><Relationship Id="rId2" Type="http://schemas.microsoft.com/office/2007/relationships/media" Target="../media/media18.m4a"/><Relationship Id="rId1" Type="http://schemas.openxmlformats.org/officeDocument/2006/relationships/tags" Target="../tags/tag21.xml"/><Relationship Id="rId6" Type="http://schemas.openxmlformats.org/officeDocument/2006/relationships/image" Target="../media/image6.png"/><Relationship Id="rId5" Type="http://schemas.openxmlformats.org/officeDocument/2006/relationships/image" Target="../media/image1.emf"/><Relationship Id="rId4"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4.xml"/><Relationship Id="rId1" Type="http://schemas.openxmlformats.org/officeDocument/2006/relationships/tags" Target="../tags/tag3.xml"/></Relationships>
</file>

<file path=ppt/slides/_rels/slide20.xml.rels><?xml version="1.0" encoding="UTF-8" standalone="yes"?>
<Relationships xmlns="http://schemas.openxmlformats.org/package/2006/relationships"><Relationship Id="rId3" Type="http://schemas.openxmlformats.org/officeDocument/2006/relationships/audio" Target="../media/media19.m4a"/><Relationship Id="rId2" Type="http://schemas.microsoft.com/office/2007/relationships/media" Target="../media/media19.m4a"/><Relationship Id="rId1" Type="http://schemas.openxmlformats.org/officeDocument/2006/relationships/tags" Target="../tags/tag22.xml"/><Relationship Id="rId6" Type="http://schemas.openxmlformats.org/officeDocument/2006/relationships/image" Target="../media/image6.png"/><Relationship Id="rId5" Type="http://schemas.openxmlformats.org/officeDocument/2006/relationships/image" Target="../media/image1.emf"/><Relationship Id="rId4"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audio" Target="../media/media20.m4a"/><Relationship Id="rId2" Type="http://schemas.microsoft.com/office/2007/relationships/media" Target="../media/media20.m4a"/><Relationship Id="rId1" Type="http://schemas.openxmlformats.org/officeDocument/2006/relationships/tags" Target="../tags/tag23.xml"/><Relationship Id="rId6" Type="http://schemas.openxmlformats.org/officeDocument/2006/relationships/image" Target="../media/image6.png"/><Relationship Id="rId5" Type="http://schemas.openxmlformats.org/officeDocument/2006/relationships/image" Target="../media/image1.emf"/><Relationship Id="rId4"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audio" Target="../media/media21.m4a"/><Relationship Id="rId2" Type="http://schemas.microsoft.com/office/2007/relationships/media" Target="../media/media21.m4a"/><Relationship Id="rId1" Type="http://schemas.openxmlformats.org/officeDocument/2006/relationships/tags" Target="../tags/tag24.xml"/><Relationship Id="rId6" Type="http://schemas.openxmlformats.org/officeDocument/2006/relationships/image" Target="../media/image6.png"/><Relationship Id="rId5" Type="http://schemas.openxmlformats.org/officeDocument/2006/relationships/image" Target="../media/image1.emf"/><Relationship Id="rId4"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audio" Target="../media/media22.m4a"/><Relationship Id="rId7" Type="http://schemas.openxmlformats.org/officeDocument/2006/relationships/image" Target="../media/image6.png"/><Relationship Id="rId2" Type="http://schemas.microsoft.com/office/2007/relationships/media" Target="../media/media22.m4a"/><Relationship Id="rId1" Type="http://schemas.openxmlformats.org/officeDocument/2006/relationships/tags" Target="../tags/tag25.xml"/><Relationship Id="rId6" Type="http://schemas.openxmlformats.org/officeDocument/2006/relationships/image" Target="../media/image11.png"/><Relationship Id="rId5" Type="http://schemas.openxmlformats.org/officeDocument/2006/relationships/image" Target="../media/image1.emf"/><Relationship Id="rId4"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audio" Target="../media/media23.m4a"/><Relationship Id="rId2" Type="http://schemas.microsoft.com/office/2007/relationships/media" Target="../media/media23.m4a"/><Relationship Id="rId1" Type="http://schemas.openxmlformats.org/officeDocument/2006/relationships/tags" Target="../tags/tag26.xml"/><Relationship Id="rId6" Type="http://schemas.openxmlformats.org/officeDocument/2006/relationships/image" Target="../media/image6.png"/><Relationship Id="rId5" Type="http://schemas.openxmlformats.org/officeDocument/2006/relationships/image" Target="../media/image1.emf"/><Relationship Id="rId4"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audio" Target="../media/media24.m4a"/><Relationship Id="rId2" Type="http://schemas.microsoft.com/office/2007/relationships/media" Target="../media/media24.m4a"/><Relationship Id="rId1" Type="http://schemas.openxmlformats.org/officeDocument/2006/relationships/tags" Target="../tags/tag27.xml"/><Relationship Id="rId6" Type="http://schemas.openxmlformats.org/officeDocument/2006/relationships/image" Target="../media/image6.png"/><Relationship Id="rId5" Type="http://schemas.openxmlformats.org/officeDocument/2006/relationships/image" Target="../media/image1.emf"/><Relationship Id="rId4"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audio" Target="../media/media25.m4a"/><Relationship Id="rId2" Type="http://schemas.microsoft.com/office/2007/relationships/media" Target="../media/media25.m4a"/><Relationship Id="rId1" Type="http://schemas.openxmlformats.org/officeDocument/2006/relationships/tags" Target="../tags/tag28.xml"/><Relationship Id="rId6" Type="http://schemas.openxmlformats.org/officeDocument/2006/relationships/image" Target="../media/image6.png"/><Relationship Id="rId5" Type="http://schemas.openxmlformats.org/officeDocument/2006/relationships/image" Target="../media/image1.emf"/><Relationship Id="rId4"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audio" Target="../media/media26.m4a"/><Relationship Id="rId2" Type="http://schemas.microsoft.com/office/2007/relationships/media" Target="../media/media26.m4a"/><Relationship Id="rId1" Type="http://schemas.openxmlformats.org/officeDocument/2006/relationships/tags" Target="../tags/tag29.xml"/><Relationship Id="rId6" Type="http://schemas.openxmlformats.org/officeDocument/2006/relationships/image" Target="../media/image6.png"/><Relationship Id="rId5" Type="http://schemas.openxmlformats.org/officeDocument/2006/relationships/image" Target="../media/image1.emf"/><Relationship Id="rId4"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audio" Target="../media/media27.m4a"/><Relationship Id="rId2" Type="http://schemas.microsoft.com/office/2007/relationships/media" Target="../media/media27.m4a"/><Relationship Id="rId1" Type="http://schemas.openxmlformats.org/officeDocument/2006/relationships/tags" Target="../tags/tag30.xml"/><Relationship Id="rId6" Type="http://schemas.openxmlformats.org/officeDocument/2006/relationships/image" Target="../media/image6.png"/><Relationship Id="rId5" Type="http://schemas.openxmlformats.org/officeDocument/2006/relationships/image" Target="../media/image1.emf"/><Relationship Id="rId4"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audio" Target="../media/media28.m4a"/><Relationship Id="rId2" Type="http://schemas.microsoft.com/office/2007/relationships/media" Target="../media/media28.m4a"/><Relationship Id="rId1" Type="http://schemas.openxmlformats.org/officeDocument/2006/relationships/tags" Target="../tags/tag31.xml"/><Relationship Id="rId6" Type="http://schemas.openxmlformats.org/officeDocument/2006/relationships/image" Target="../media/image6.png"/><Relationship Id="rId5" Type="http://schemas.openxmlformats.org/officeDocument/2006/relationships/image" Target="../media/image1.emf"/><Relationship Id="rId4"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audio" Target="../media/media2.m4a"/><Relationship Id="rId2" Type="http://schemas.microsoft.com/office/2007/relationships/media" Target="../media/media2.m4a"/><Relationship Id="rId1" Type="http://schemas.openxmlformats.org/officeDocument/2006/relationships/tags" Target="../tags/tag5.xml"/><Relationship Id="rId6" Type="http://schemas.openxmlformats.org/officeDocument/2006/relationships/image" Target="../media/image6.png"/><Relationship Id="rId5" Type="http://schemas.openxmlformats.org/officeDocument/2006/relationships/image" Target="../media/image1.emf"/><Relationship Id="rId4"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audio" Target="../media/media29.m4a"/><Relationship Id="rId2" Type="http://schemas.microsoft.com/office/2007/relationships/media" Target="../media/media29.m4a"/><Relationship Id="rId1" Type="http://schemas.openxmlformats.org/officeDocument/2006/relationships/tags" Target="../tags/tag32.xml"/><Relationship Id="rId6" Type="http://schemas.openxmlformats.org/officeDocument/2006/relationships/image" Target="../media/image6.png"/><Relationship Id="rId5" Type="http://schemas.openxmlformats.org/officeDocument/2006/relationships/image" Target="../media/image1.emf"/><Relationship Id="rId4"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audio" Target="../media/media30.m4a"/><Relationship Id="rId2" Type="http://schemas.microsoft.com/office/2007/relationships/media" Target="../media/media30.m4a"/><Relationship Id="rId1" Type="http://schemas.openxmlformats.org/officeDocument/2006/relationships/tags" Target="../tags/tag33.xml"/><Relationship Id="rId6" Type="http://schemas.openxmlformats.org/officeDocument/2006/relationships/image" Target="../media/image6.png"/><Relationship Id="rId5" Type="http://schemas.openxmlformats.org/officeDocument/2006/relationships/image" Target="../media/image1.emf"/><Relationship Id="rId4"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audio" Target="../media/media31.m4a"/><Relationship Id="rId2" Type="http://schemas.microsoft.com/office/2007/relationships/media" Target="../media/media31.m4a"/><Relationship Id="rId1" Type="http://schemas.openxmlformats.org/officeDocument/2006/relationships/tags" Target="../tags/tag34.xml"/><Relationship Id="rId6" Type="http://schemas.openxmlformats.org/officeDocument/2006/relationships/image" Target="../media/image6.png"/><Relationship Id="rId5" Type="http://schemas.openxmlformats.org/officeDocument/2006/relationships/image" Target="../media/image1.emf"/><Relationship Id="rId4"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audio" Target="../media/media32.m4a"/><Relationship Id="rId2" Type="http://schemas.microsoft.com/office/2007/relationships/media" Target="../media/media32.m4a"/><Relationship Id="rId1" Type="http://schemas.openxmlformats.org/officeDocument/2006/relationships/tags" Target="../tags/tag35.xml"/><Relationship Id="rId5" Type="http://schemas.openxmlformats.org/officeDocument/2006/relationships/image" Target="../media/image6.png"/><Relationship Id="rId4"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audio" Target="../media/media33.m4a"/><Relationship Id="rId2" Type="http://schemas.microsoft.com/office/2007/relationships/media" Target="../media/media33.m4a"/><Relationship Id="rId1" Type="http://schemas.openxmlformats.org/officeDocument/2006/relationships/tags" Target="../tags/tag36.xml"/><Relationship Id="rId6" Type="http://schemas.openxmlformats.org/officeDocument/2006/relationships/image" Target="../media/image6.png"/><Relationship Id="rId5" Type="http://schemas.openxmlformats.org/officeDocument/2006/relationships/image" Target="../media/image1.emf"/><Relationship Id="rId4"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audio" Target="../media/media34.m4a"/><Relationship Id="rId2" Type="http://schemas.microsoft.com/office/2007/relationships/media" Target="../media/media34.m4a"/><Relationship Id="rId1" Type="http://schemas.openxmlformats.org/officeDocument/2006/relationships/tags" Target="../tags/tag37.xml"/><Relationship Id="rId6" Type="http://schemas.openxmlformats.org/officeDocument/2006/relationships/image" Target="../media/image6.png"/><Relationship Id="rId5" Type="http://schemas.openxmlformats.org/officeDocument/2006/relationships/image" Target="../media/image1.emf"/><Relationship Id="rId4"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audio" Target="../media/media35.m4a"/><Relationship Id="rId2" Type="http://schemas.microsoft.com/office/2007/relationships/media" Target="../media/media35.m4a"/><Relationship Id="rId1" Type="http://schemas.openxmlformats.org/officeDocument/2006/relationships/tags" Target="../tags/tag38.xml"/><Relationship Id="rId6" Type="http://schemas.openxmlformats.org/officeDocument/2006/relationships/image" Target="../media/image6.png"/><Relationship Id="rId5" Type="http://schemas.openxmlformats.org/officeDocument/2006/relationships/image" Target="../media/image1.emf"/><Relationship Id="rId4"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audio" Target="../media/media36.m4a"/><Relationship Id="rId2" Type="http://schemas.microsoft.com/office/2007/relationships/media" Target="../media/media36.m4a"/><Relationship Id="rId1" Type="http://schemas.openxmlformats.org/officeDocument/2006/relationships/tags" Target="../tags/tag39.xml"/><Relationship Id="rId6" Type="http://schemas.openxmlformats.org/officeDocument/2006/relationships/image" Target="../media/image6.png"/><Relationship Id="rId5" Type="http://schemas.openxmlformats.org/officeDocument/2006/relationships/image" Target="../media/image1.emf"/><Relationship Id="rId4"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microsoft.com/office/2007/relationships/media" Target="../media/media37.m4a"/><Relationship Id="rId7" Type="http://schemas.openxmlformats.org/officeDocument/2006/relationships/image" Target="../media/image6.png"/><Relationship Id="rId2" Type="http://schemas.openxmlformats.org/officeDocument/2006/relationships/tags" Target="../tags/tag41.xml"/><Relationship Id="rId1" Type="http://schemas.openxmlformats.org/officeDocument/2006/relationships/tags" Target="../tags/tag40.xml"/><Relationship Id="rId6" Type="http://schemas.openxmlformats.org/officeDocument/2006/relationships/notesSlide" Target="../notesSlides/notesSlide1.xml"/><Relationship Id="rId5" Type="http://schemas.openxmlformats.org/officeDocument/2006/relationships/slideLayout" Target="../slideLayouts/slideLayout3.xml"/><Relationship Id="rId4" Type="http://schemas.openxmlformats.org/officeDocument/2006/relationships/audio" Target="../media/media37.m4a"/></Relationships>
</file>

<file path=ppt/slides/_rels/slide39.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media" Target="../media/media38.m4a"/><Relationship Id="rId7" Type="http://schemas.openxmlformats.org/officeDocument/2006/relationships/image" Target="../media/image12.jpeg"/><Relationship Id="rId2" Type="http://schemas.openxmlformats.org/officeDocument/2006/relationships/tags" Target="../tags/tag43.xml"/><Relationship Id="rId1" Type="http://schemas.openxmlformats.org/officeDocument/2006/relationships/tags" Target="../tags/tag42.xml"/><Relationship Id="rId6" Type="http://schemas.openxmlformats.org/officeDocument/2006/relationships/notesSlide" Target="../notesSlides/notesSlide2.xml"/><Relationship Id="rId5" Type="http://schemas.openxmlformats.org/officeDocument/2006/relationships/slideLayout" Target="../slideLayouts/slideLayout16.xml"/><Relationship Id="rId4" Type="http://schemas.openxmlformats.org/officeDocument/2006/relationships/audio" Target="../media/media38.m4a"/></Relationships>
</file>

<file path=ppt/slides/_rels/slide4.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ags" Target="../tags/tag6.xml"/><Relationship Id="rId5" Type="http://schemas.openxmlformats.org/officeDocument/2006/relationships/image" Target="../media/image6.png"/><Relationship Id="rId4"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8" Type="http://schemas.openxmlformats.org/officeDocument/2006/relationships/image" Target="../media/image15.jpeg"/><Relationship Id="rId3" Type="http://schemas.microsoft.com/office/2007/relationships/media" Target="../media/media39.m4a"/><Relationship Id="rId7" Type="http://schemas.openxmlformats.org/officeDocument/2006/relationships/image" Target="../media/image14.jpeg"/><Relationship Id="rId2" Type="http://schemas.openxmlformats.org/officeDocument/2006/relationships/tags" Target="../tags/tag45.xml"/><Relationship Id="rId1" Type="http://schemas.openxmlformats.org/officeDocument/2006/relationships/tags" Target="../tags/tag44.xml"/><Relationship Id="rId6" Type="http://schemas.openxmlformats.org/officeDocument/2006/relationships/image" Target="../media/image13.jpeg"/><Relationship Id="rId5" Type="http://schemas.openxmlformats.org/officeDocument/2006/relationships/slideLayout" Target="../slideLayouts/slideLayout15.xml"/><Relationship Id="rId4" Type="http://schemas.openxmlformats.org/officeDocument/2006/relationships/audio" Target="../media/media39.m4a"/><Relationship Id="rId9" Type="http://schemas.openxmlformats.org/officeDocument/2006/relationships/image" Target="../media/image6.png"/></Relationships>
</file>

<file path=ppt/slides/_rels/slide41.xml.rels><?xml version="1.0" encoding="UTF-8" standalone="yes"?>
<Relationships xmlns="http://schemas.openxmlformats.org/package/2006/relationships"><Relationship Id="rId3" Type="http://schemas.openxmlformats.org/officeDocument/2006/relationships/audio" Target="../media/media40.m4a"/><Relationship Id="rId2" Type="http://schemas.microsoft.com/office/2007/relationships/media" Target="../media/media40.m4a"/><Relationship Id="rId1" Type="http://schemas.openxmlformats.org/officeDocument/2006/relationships/tags" Target="../tags/tag46.xml"/><Relationship Id="rId6" Type="http://schemas.openxmlformats.org/officeDocument/2006/relationships/image" Target="../media/image6.png"/><Relationship Id="rId5" Type="http://schemas.openxmlformats.org/officeDocument/2006/relationships/image" Target="../media/image16.emf"/><Relationship Id="rId4" Type="http://schemas.openxmlformats.org/officeDocument/2006/relationships/slideLayout" Target="../slideLayouts/slideLayout16.xml"/></Relationships>
</file>

<file path=ppt/slides/_rels/slide42.xml.rels><?xml version="1.0" encoding="UTF-8" standalone="yes"?>
<Relationships xmlns="http://schemas.openxmlformats.org/package/2006/relationships"><Relationship Id="rId3" Type="http://schemas.openxmlformats.org/officeDocument/2006/relationships/audio" Target="../media/media41.m4a"/><Relationship Id="rId2" Type="http://schemas.microsoft.com/office/2007/relationships/media" Target="../media/media41.m4a"/><Relationship Id="rId1" Type="http://schemas.openxmlformats.org/officeDocument/2006/relationships/tags" Target="../tags/tag47.xml"/><Relationship Id="rId6" Type="http://schemas.openxmlformats.org/officeDocument/2006/relationships/image" Target="../media/image6.png"/><Relationship Id="rId5" Type="http://schemas.openxmlformats.org/officeDocument/2006/relationships/image" Target="../media/image17.jpeg"/><Relationship Id="rId4"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48.xml"/></Relationships>
</file>

<file path=ppt/slides/_rels/slide44.xml.rels><?xml version="1.0" encoding="UTF-8" standalone="yes"?>
<Relationships xmlns="http://schemas.openxmlformats.org/package/2006/relationships"><Relationship Id="rId3" Type="http://schemas.openxmlformats.org/officeDocument/2006/relationships/audio" Target="../media/media42.m4a"/><Relationship Id="rId2" Type="http://schemas.microsoft.com/office/2007/relationships/media" Target="../media/media42.m4a"/><Relationship Id="rId1" Type="http://schemas.openxmlformats.org/officeDocument/2006/relationships/tags" Target="../tags/tag49.xml"/><Relationship Id="rId5" Type="http://schemas.openxmlformats.org/officeDocument/2006/relationships/image" Target="../media/image6.png"/><Relationship Id="rId4"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audio" Target="../media/media43.m4a"/><Relationship Id="rId2" Type="http://schemas.microsoft.com/office/2007/relationships/media" Target="../media/media43.m4a"/><Relationship Id="rId1" Type="http://schemas.openxmlformats.org/officeDocument/2006/relationships/tags" Target="../tags/tag50.xml"/><Relationship Id="rId5" Type="http://schemas.openxmlformats.org/officeDocument/2006/relationships/image" Target="../media/image6.png"/><Relationship Id="rId4"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audio" Target="../media/media44.m4a"/><Relationship Id="rId2" Type="http://schemas.microsoft.com/office/2007/relationships/media" Target="../media/media44.m4a"/><Relationship Id="rId1" Type="http://schemas.openxmlformats.org/officeDocument/2006/relationships/tags" Target="../tags/tag51.xml"/><Relationship Id="rId5" Type="http://schemas.openxmlformats.org/officeDocument/2006/relationships/image" Target="../media/image6.png"/><Relationship Id="rId4"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audio" Target="../media/media45.m4a"/><Relationship Id="rId2" Type="http://schemas.microsoft.com/office/2007/relationships/media" Target="../media/media45.m4a"/><Relationship Id="rId1" Type="http://schemas.openxmlformats.org/officeDocument/2006/relationships/tags" Target="../tags/tag52.xml"/><Relationship Id="rId5" Type="http://schemas.openxmlformats.org/officeDocument/2006/relationships/image" Target="../media/image6.png"/><Relationship Id="rId4"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audio" Target="../media/media46.m4a"/><Relationship Id="rId2" Type="http://schemas.microsoft.com/office/2007/relationships/media" Target="../media/media46.m4a"/><Relationship Id="rId1" Type="http://schemas.openxmlformats.org/officeDocument/2006/relationships/tags" Target="../tags/tag53.xml"/><Relationship Id="rId5" Type="http://schemas.openxmlformats.org/officeDocument/2006/relationships/image" Target="../media/image6.png"/><Relationship Id="rId4"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microsoft.com/office/2007/relationships/media" Target="../media/media47.m4a"/><Relationship Id="rId2" Type="http://schemas.openxmlformats.org/officeDocument/2006/relationships/tags" Target="../tags/tag55.xml"/><Relationship Id="rId1" Type="http://schemas.openxmlformats.org/officeDocument/2006/relationships/tags" Target="../tags/tag54.xml"/><Relationship Id="rId6" Type="http://schemas.openxmlformats.org/officeDocument/2006/relationships/image" Target="../media/image6.png"/><Relationship Id="rId5" Type="http://schemas.openxmlformats.org/officeDocument/2006/relationships/slideLayout" Target="../slideLayouts/slideLayout3.xml"/><Relationship Id="rId4" Type="http://schemas.openxmlformats.org/officeDocument/2006/relationships/audio" Target="../media/media47.m4a"/></Relationships>
</file>

<file path=ppt/slides/_rels/slide5.xml.rels><?xml version="1.0" encoding="UTF-8" standalone="yes"?>
<Relationships xmlns="http://schemas.openxmlformats.org/package/2006/relationships"><Relationship Id="rId3" Type="http://schemas.openxmlformats.org/officeDocument/2006/relationships/audio" Target="../media/media4.m4a"/><Relationship Id="rId2" Type="http://schemas.microsoft.com/office/2007/relationships/media" Target="../media/media4.m4a"/><Relationship Id="rId1" Type="http://schemas.openxmlformats.org/officeDocument/2006/relationships/tags" Target="../tags/tag7.xml"/><Relationship Id="rId6" Type="http://schemas.openxmlformats.org/officeDocument/2006/relationships/image" Target="../media/image6.png"/><Relationship Id="rId5" Type="http://schemas.openxmlformats.org/officeDocument/2006/relationships/image" Target="../media/image1.emf"/><Relationship Id="rId4"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Layout" Target="../slideLayouts/slideLayout3.xml"/><Relationship Id="rId1" Type="http://schemas.openxmlformats.org/officeDocument/2006/relationships/tags" Target="../tags/tag56.xml"/></Relationships>
</file>

<file path=ppt/slides/_rels/slide51.xml.rels><?xml version="1.0" encoding="UTF-8" standalone="yes"?>
<Relationships xmlns="http://schemas.openxmlformats.org/package/2006/relationships"><Relationship Id="rId3" Type="http://schemas.microsoft.com/office/2007/relationships/media" Target="../media/media48.m4a"/><Relationship Id="rId2" Type="http://schemas.openxmlformats.org/officeDocument/2006/relationships/tags" Target="../tags/tag58.xml"/><Relationship Id="rId1" Type="http://schemas.openxmlformats.org/officeDocument/2006/relationships/tags" Target="../tags/tag57.xml"/><Relationship Id="rId6" Type="http://schemas.openxmlformats.org/officeDocument/2006/relationships/image" Target="../media/image6.png"/><Relationship Id="rId5" Type="http://schemas.openxmlformats.org/officeDocument/2006/relationships/slideLayout" Target="../slideLayouts/slideLayout3.xml"/><Relationship Id="rId4" Type="http://schemas.openxmlformats.org/officeDocument/2006/relationships/audio" Target="../media/media48.m4a"/></Relationships>
</file>

<file path=ppt/slides/_rels/slide52.xml.rels><?xml version="1.0" encoding="UTF-8" standalone="yes"?>
<Relationships xmlns="http://schemas.openxmlformats.org/package/2006/relationships"><Relationship Id="rId3" Type="http://schemas.openxmlformats.org/officeDocument/2006/relationships/audio" Target="../media/media49.m4a"/><Relationship Id="rId2" Type="http://schemas.microsoft.com/office/2007/relationships/media" Target="../media/media49.m4a"/><Relationship Id="rId1" Type="http://schemas.openxmlformats.org/officeDocument/2006/relationships/tags" Target="../tags/tag59.xml"/><Relationship Id="rId6" Type="http://schemas.openxmlformats.org/officeDocument/2006/relationships/image" Target="../media/image6.png"/><Relationship Id="rId5" Type="http://schemas.openxmlformats.org/officeDocument/2006/relationships/image" Target="../media/image19.png"/><Relationship Id="rId4"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audio" Target="../media/media50.m4a"/><Relationship Id="rId2" Type="http://schemas.microsoft.com/office/2007/relationships/media" Target="../media/media50.m4a"/><Relationship Id="rId1" Type="http://schemas.openxmlformats.org/officeDocument/2006/relationships/tags" Target="../tags/tag60.xml"/><Relationship Id="rId6" Type="http://schemas.openxmlformats.org/officeDocument/2006/relationships/image" Target="../media/image6.png"/><Relationship Id="rId5" Type="http://schemas.openxmlformats.org/officeDocument/2006/relationships/image" Target="../media/image20.emf"/><Relationship Id="rId4"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audio" Target="../media/media5.m4a"/><Relationship Id="rId2" Type="http://schemas.microsoft.com/office/2007/relationships/media" Target="../media/media5.m4a"/><Relationship Id="rId1" Type="http://schemas.openxmlformats.org/officeDocument/2006/relationships/tags" Target="../tags/tag8.xml"/><Relationship Id="rId5" Type="http://schemas.openxmlformats.org/officeDocument/2006/relationships/image" Target="../media/image6.png"/><Relationship Id="rId4"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audio" Target="../media/media6.m4a"/><Relationship Id="rId7" Type="http://schemas.openxmlformats.org/officeDocument/2006/relationships/image" Target="../media/image6.png"/><Relationship Id="rId2" Type="http://schemas.microsoft.com/office/2007/relationships/media" Target="../media/media6.m4a"/><Relationship Id="rId1" Type="http://schemas.openxmlformats.org/officeDocument/2006/relationships/tags" Target="../tags/tag9.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audio" Target="../media/media7.m4a"/><Relationship Id="rId2" Type="http://schemas.microsoft.com/office/2007/relationships/media" Target="../media/media7.m4a"/><Relationship Id="rId1" Type="http://schemas.openxmlformats.org/officeDocument/2006/relationships/tags" Target="../tags/tag10.xml"/><Relationship Id="rId5" Type="http://schemas.openxmlformats.org/officeDocument/2006/relationships/image" Target="../media/image6.png"/><Relationship Id="rId4"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audio" Target="../media/media8.m4a"/><Relationship Id="rId2" Type="http://schemas.microsoft.com/office/2007/relationships/media" Target="../media/media8.m4a"/><Relationship Id="rId1" Type="http://schemas.openxmlformats.org/officeDocument/2006/relationships/tags" Target="../tags/tag11.xml"/><Relationship Id="rId6" Type="http://schemas.openxmlformats.org/officeDocument/2006/relationships/image" Target="../media/image6.png"/><Relationship Id="rId5" Type="http://schemas.openxmlformats.org/officeDocument/2006/relationships/image" Target="../media/image1.emf"/><Relationship Id="rId4"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FABE8E8A-6D98-4444-ACEF-4548E897D0BC}"/>
              </a:ext>
            </a:extLst>
          </p:cNvPr>
          <p:cNvSpPr>
            <a:spLocks noGrp="1"/>
          </p:cNvSpPr>
          <p:nvPr>
            <p:ph type="ftr" sz="quarter" idx="10"/>
          </p:nvPr>
        </p:nvSpPr>
        <p:spPr/>
        <p:txBody>
          <a:bodyPr/>
          <a:lstStyle/>
          <a:p>
            <a:r>
              <a:rPr lang="cs-CZ" dirty="0"/>
              <a:t>Department </a:t>
            </a:r>
            <a:r>
              <a:rPr lang="cs-CZ" dirty="0" err="1"/>
              <a:t>of</a:t>
            </a:r>
            <a:r>
              <a:rPr lang="cs-CZ" dirty="0"/>
              <a:t> </a:t>
            </a:r>
            <a:r>
              <a:rPr lang="cs-CZ" dirty="0" err="1"/>
              <a:t>Pharmacology</a:t>
            </a:r>
            <a:endParaRPr lang="cs-CZ" dirty="0"/>
          </a:p>
        </p:txBody>
      </p:sp>
      <p:sp>
        <p:nvSpPr>
          <p:cNvPr id="3" name="Zástupný symbol pro číslo snímku 2">
            <a:extLst>
              <a:ext uri="{FF2B5EF4-FFF2-40B4-BE49-F238E27FC236}">
                <a16:creationId xmlns:a16="http://schemas.microsoft.com/office/drawing/2014/main" id="{27D8943A-8E3B-481C-B0FE-26D47FCD8730}"/>
              </a:ext>
            </a:extLst>
          </p:cNvPr>
          <p:cNvSpPr>
            <a:spLocks noGrp="1"/>
          </p:cNvSpPr>
          <p:nvPr>
            <p:ph type="sldNum" sz="quarter" idx="11"/>
          </p:nvPr>
        </p:nvSpPr>
        <p:spPr/>
        <p:txBody>
          <a:bodyPr/>
          <a:lstStyle/>
          <a:p>
            <a:fld id="{0DE708CC-0C3F-4567-9698-B54C0F35BD31}" type="slidenum">
              <a:rPr lang="cs-CZ" altLang="cs-CZ" smtClean="0"/>
              <a:pPr/>
              <a:t>1</a:t>
            </a:fld>
            <a:endParaRPr lang="cs-CZ" altLang="cs-CZ" dirty="0"/>
          </a:p>
        </p:txBody>
      </p:sp>
      <p:sp>
        <p:nvSpPr>
          <p:cNvPr id="4" name="Rectangle 2">
            <a:extLst>
              <a:ext uri="{FF2B5EF4-FFF2-40B4-BE49-F238E27FC236}">
                <a16:creationId xmlns:a16="http://schemas.microsoft.com/office/drawing/2014/main" id="{98B44BBF-3634-4030-A036-3B64F1B751AD}"/>
              </a:ext>
            </a:extLst>
          </p:cNvPr>
          <p:cNvSpPr txBox="1">
            <a:spLocks noChangeArrowheads="1"/>
          </p:cNvSpPr>
          <p:nvPr/>
        </p:nvSpPr>
        <p:spPr>
          <a:xfrm>
            <a:off x="662334" y="2346498"/>
            <a:ext cx="11036300" cy="1470025"/>
          </a:xfrm>
          <a:prstGeom prst="rect">
            <a:avLst/>
          </a:prstGeom>
        </p:spPr>
        <p:txBody>
          <a:bodyPr vert="horz" lIns="0" tIns="0" rIns="0" bIns="0" rtlCol="0" anchor="t" anchorCtr="0">
            <a:noAutofit/>
          </a:bodyPr>
          <a:lstStyle>
            <a:lvl1pPr algn="l" rtl="0" eaLnBrk="1" fontAlgn="base" hangingPunct="1">
              <a:lnSpc>
                <a:spcPts val="4400"/>
              </a:lnSpc>
              <a:spcBef>
                <a:spcPct val="0"/>
              </a:spcBef>
              <a:spcAft>
                <a:spcPct val="0"/>
              </a:spcAft>
              <a:defRPr sz="44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pPr algn="ctr">
              <a:lnSpc>
                <a:spcPct val="110000"/>
              </a:lnSpc>
              <a:defRPr/>
            </a:pPr>
            <a:r>
              <a:rPr lang="en-GB" kern="0" dirty="0">
                <a:solidFill>
                  <a:srgbClr val="000000"/>
                </a:solidFill>
                <a:effectLst>
                  <a:outerShdw blurRad="38100" dist="38100" dir="2700000" algn="tl">
                    <a:srgbClr val="FFFFFF"/>
                  </a:outerShdw>
                </a:effectLst>
                <a:cs typeface="Calibri" panose="020F0502020204030204" pitchFamily="34" charset="0"/>
              </a:rPr>
              <a:t>INTRODUCTION TO THE STUDY OF PHARMACOLOGY</a:t>
            </a:r>
            <a:r>
              <a:rPr lang="en-GB" kern="0" dirty="0">
                <a:solidFill>
                  <a:srgbClr val="000000"/>
                </a:solidFill>
                <a:cs typeface="Calibri" panose="020F0502020204030204" pitchFamily="34" charset="0"/>
              </a:rPr>
              <a:t> </a:t>
            </a:r>
            <a:endParaRPr lang="cs-CZ" kern="0" dirty="0">
              <a:solidFill>
                <a:srgbClr val="000000"/>
              </a:solidFill>
              <a:cs typeface="Calibri" panose="020F0502020204030204" pitchFamily="34" charset="0"/>
            </a:endParaRPr>
          </a:p>
        </p:txBody>
      </p:sp>
      <p:pic>
        <p:nvPicPr>
          <p:cNvPr id="8" name="Nahraný zvuk">
            <a:hlinkClick r:id="" action="ppaction://media"/>
            <a:extLst>
              <a:ext uri="{FF2B5EF4-FFF2-40B4-BE49-F238E27FC236}">
                <a16:creationId xmlns:a16="http://schemas.microsoft.com/office/drawing/2014/main" id="{585CA349-B395-41D9-A5F7-BDBADE1F32EA}"/>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0832757" y="479854"/>
            <a:ext cx="609600" cy="609600"/>
          </a:xfrm>
          <a:prstGeom prst="rect">
            <a:avLst/>
          </a:prstGeom>
        </p:spPr>
      </p:pic>
    </p:spTree>
    <p:custDataLst>
      <p:tags r:id="rId1"/>
    </p:custDataLst>
    <p:extLst>
      <p:ext uri="{BB962C8B-B14F-4D97-AF65-F5344CB8AC3E}">
        <p14:creationId xmlns:p14="http://schemas.microsoft.com/office/powerpoint/2010/main" val="1845347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626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8153903C-B535-415A-8A36-AD9857C402D4}"/>
              </a:ext>
            </a:extLst>
          </p:cNvPr>
          <p:cNvSpPr>
            <a:spLocks noChangeArrowheads="1"/>
          </p:cNvSpPr>
          <p:nvPr/>
        </p:nvSpPr>
        <p:spPr bwMode="auto">
          <a:xfrm>
            <a:off x="3860800" y="438150"/>
            <a:ext cx="3672929" cy="646331"/>
          </a:xfrm>
          <a:prstGeom prst="rect">
            <a:avLst/>
          </a:prstGeom>
          <a:noFill/>
          <a:ln w="9525">
            <a:noFill/>
            <a:miter lim="800000"/>
            <a:headEnd/>
            <a:tailEnd/>
          </a:ln>
          <a:effectLst/>
        </p:spPr>
        <p:txBody>
          <a:bodyPr wrap="none">
            <a:spAutoFit/>
          </a:bodyPr>
          <a:lstStyle/>
          <a:p>
            <a:pPr eaLnBrk="1" hangingPunct="1">
              <a:defRPr/>
            </a:pPr>
            <a:r>
              <a:rPr lang="cs-CZ" sz="3600" dirty="0">
                <a:solidFill>
                  <a:srgbClr val="000000"/>
                </a:solidFill>
                <a:latin typeface="Calibri" panose="020F0502020204030204" pitchFamily="34" charset="0"/>
                <a:cs typeface="Calibri" panose="020F0502020204030204" pitchFamily="34" charset="0"/>
              </a:rPr>
              <a:t>General </a:t>
            </a:r>
            <a:r>
              <a:rPr lang="cs-CZ" sz="3600" dirty="0" err="1">
                <a:solidFill>
                  <a:srgbClr val="000000"/>
                </a:solidFill>
                <a:latin typeface="Calibri" panose="020F0502020204030204" pitchFamily="34" charset="0"/>
                <a:cs typeface="Calibri" panose="020F0502020204030204" pitchFamily="34" charset="0"/>
              </a:rPr>
              <a:t>principles</a:t>
            </a:r>
            <a:r>
              <a:rPr lang="cs-CZ" sz="3600" dirty="0">
                <a:solidFill>
                  <a:srgbClr val="000000"/>
                </a:solidFill>
                <a:latin typeface="Calibri" panose="020F0502020204030204" pitchFamily="34" charset="0"/>
                <a:cs typeface="Calibri" panose="020F0502020204030204" pitchFamily="34" charset="0"/>
              </a:rPr>
              <a:t> </a:t>
            </a:r>
            <a:endParaRPr lang="cs-CZ" dirty="0">
              <a:solidFill>
                <a:srgbClr val="000000"/>
              </a:solidFill>
              <a:latin typeface="Calibri" panose="020F0502020204030204" pitchFamily="34" charset="0"/>
              <a:cs typeface="Calibri" panose="020F0502020204030204" pitchFamily="34" charset="0"/>
            </a:endParaRPr>
          </a:p>
        </p:txBody>
      </p:sp>
      <p:sp>
        <p:nvSpPr>
          <p:cNvPr id="3" name="Rectangle 3">
            <a:extLst>
              <a:ext uri="{FF2B5EF4-FFF2-40B4-BE49-F238E27FC236}">
                <a16:creationId xmlns:a16="http://schemas.microsoft.com/office/drawing/2014/main" id="{4A469774-AAFD-4F0D-AE4F-1DBB2013216D}"/>
              </a:ext>
            </a:extLst>
          </p:cNvPr>
          <p:cNvSpPr>
            <a:spLocks noChangeArrowheads="1"/>
          </p:cNvSpPr>
          <p:nvPr/>
        </p:nvSpPr>
        <p:spPr bwMode="auto">
          <a:xfrm>
            <a:off x="684213" y="1773238"/>
            <a:ext cx="10301287" cy="4093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cs-CZ" altLang="cs-CZ" sz="2600" dirty="0" err="1">
                <a:solidFill>
                  <a:srgbClr val="000000"/>
                </a:solidFill>
                <a:latin typeface="Calibri" panose="020F0502020204030204" pitchFamily="34" charset="0"/>
                <a:cs typeface="Calibri" panose="020F0502020204030204" pitchFamily="34" charset="0"/>
              </a:rPr>
              <a:t>Principles</a:t>
            </a:r>
            <a:r>
              <a:rPr lang="cs-CZ" altLang="cs-CZ" sz="2600" dirty="0">
                <a:solidFill>
                  <a:srgbClr val="000000"/>
                </a:solidFill>
                <a:latin typeface="Calibri" panose="020F0502020204030204" pitchFamily="34" charset="0"/>
                <a:cs typeface="Calibri" panose="020F0502020204030204" pitchFamily="34" charset="0"/>
              </a:rPr>
              <a:t> </a:t>
            </a:r>
            <a:r>
              <a:rPr lang="cs-CZ" altLang="cs-CZ" sz="2600" dirty="0" err="1">
                <a:solidFill>
                  <a:srgbClr val="000000"/>
                </a:solidFill>
                <a:latin typeface="Calibri" panose="020F0502020204030204" pitchFamily="34" charset="0"/>
                <a:cs typeface="Calibri" panose="020F0502020204030204" pitchFamily="34" charset="0"/>
              </a:rPr>
              <a:t>which</a:t>
            </a:r>
            <a:r>
              <a:rPr lang="cs-CZ" altLang="cs-CZ" sz="2600" dirty="0">
                <a:solidFill>
                  <a:srgbClr val="000000"/>
                </a:solidFill>
                <a:latin typeface="Calibri" panose="020F0502020204030204" pitchFamily="34" charset="0"/>
                <a:cs typeface="Calibri" panose="020F0502020204030204" pitchFamily="34" charset="0"/>
              </a:rPr>
              <a:t> </a:t>
            </a:r>
            <a:r>
              <a:rPr lang="cs-CZ" altLang="cs-CZ" sz="2600" dirty="0" err="1">
                <a:solidFill>
                  <a:srgbClr val="000000"/>
                </a:solidFill>
                <a:latin typeface="Calibri" panose="020F0502020204030204" pitchFamily="34" charset="0"/>
                <a:cs typeface="Calibri" panose="020F0502020204030204" pitchFamily="34" charset="0"/>
              </a:rPr>
              <a:t>predestinate</a:t>
            </a:r>
            <a:r>
              <a:rPr lang="cs-CZ" altLang="cs-CZ" sz="2600" dirty="0">
                <a:solidFill>
                  <a:srgbClr val="000000"/>
                </a:solidFill>
                <a:latin typeface="Calibri" panose="020F0502020204030204" pitchFamily="34" charset="0"/>
                <a:cs typeface="Calibri" panose="020F0502020204030204" pitchFamily="34" charset="0"/>
              </a:rPr>
              <a:t> </a:t>
            </a:r>
            <a:r>
              <a:rPr lang="cs-CZ" altLang="cs-CZ" sz="2600" dirty="0" err="1">
                <a:solidFill>
                  <a:srgbClr val="000000"/>
                </a:solidFill>
                <a:latin typeface="Calibri" panose="020F0502020204030204" pitchFamily="34" charset="0"/>
                <a:cs typeface="Calibri" panose="020F0502020204030204" pitchFamily="34" charset="0"/>
              </a:rPr>
              <a:t>the</a:t>
            </a:r>
            <a:r>
              <a:rPr lang="cs-CZ" altLang="cs-CZ" sz="2600" dirty="0">
                <a:solidFill>
                  <a:srgbClr val="000000"/>
                </a:solidFill>
                <a:latin typeface="Calibri" panose="020F0502020204030204" pitchFamily="34" charset="0"/>
                <a:cs typeface="Calibri" panose="020F0502020204030204" pitchFamily="34" charset="0"/>
              </a:rPr>
              <a:t> </a:t>
            </a:r>
            <a:r>
              <a:rPr lang="cs-CZ" altLang="cs-CZ" sz="2600" dirty="0" err="1">
                <a:solidFill>
                  <a:srgbClr val="000000"/>
                </a:solidFill>
                <a:latin typeface="Calibri" panose="020F0502020204030204" pitchFamily="34" charset="0"/>
                <a:cs typeface="Calibri" panose="020F0502020204030204" pitchFamily="34" charset="0"/>
              </a:rPr>
              <a:t>interactions</a:t>
            </a:r>
            <a:r>
              <a:rPr lang="cs-CZ" altLang="cs-CZ" sz="2600" dirty="0">
                <a:solidFill>
                  <a:srgbClr val="000000"/>
                </a:solidFill>
                <a:latin typeface="Calibri" panose="020F0502020204030204" pitchFamily="34" charset="0"/>
                <a:cs typeface="Calibri" panose="020F0502020204030204" pitchFamily="34" charset="0"/>
              </a:rPr>
              <a:t> </a:t>
            </a:r>
            <a:r>
              <a:rPr lang="cs-CZ" altLang="cs-CZ" sz="2600" dirty="0" err="1">
                <a:solidFill>
                  <a:srgbClr val="000000"/>
                </a:solidFill>
                <a:latin typeface="Calibri" panose="020F0502020204030204" pitchFamily="34" charset="0"/>
                <a:cs typeface="Calibri" panose="020F0502020204030204" pitchFamily="34" charset="0"/>
              </a:rPr>
              <a:t>of</a:t>
            </a:r>
            <a:r>
              <a:rPr lang="cs-CZ" altLang="cs-CZ" sz="2600" dirty="0">
                <a:solidFill>
                  <a:srgbClr val="000000"/>
                </a:solidFill>
                <a:latin typeface="Calibri" panose="020F0502020204030204" pitchFamily="34" charset="0"/>
                <a:cs typeface="Calibri" panose="020F0502020204030204" pitchFamily="34" charset="0"/>
              </a:rPr>
              <a:t> </a:t>
            </a:r>
            <a:r>
              <a:rPr lang="cs-CZ" altLang="cs-CZ" sz="2600" dirty="0" err="1">
                <a:solidFill>
                  <a:srgbClr val="000000"/>
                </a:solidFill>
                <a:latin typeface="Calibri" panose="020F0502020204030204" pitchFamily="34" charset="0"/>
                <a:cs typeface="Calibri" panose="020F0502020204030204" pitchFamily="34" charset="0"/>
              </a:rPr>
              <a:t>the</a:t>
            </a:r>
            <a:r>
              <a:rPr lang="cs-CZ" altLang="cs-CZ" sz="2600" dirty="0">
                <a:solidFill>
                  <a:srgbClr val="000000"/>
                </a:solidFill>
                <a:latin typeface="Calibri" panose="020F0502020204030204" pitchFamily="34" charset="0"/>
                <a:cs typeface="Calibri" panose="020F0502020204030204" pitchFamily="34" charset="0"/>
              </a:rPr>
              <a:t> </a:t>
            </a:r>
            <a:r>
              <a:rPr lang="cs-CZ" altLang="cs-CZ" sz="2600" dirty="0" err="1">
                <a:solidFill>
                  <a:srgbClr val="000000"/>
                </a:solidFill>
                <a:latin typeface="Calibri" panose="020F0502020204030204" pitchFamily="34" charset="0"/>
                <a:cs typeface="Calibri" panose="020F0502020204030204" pitchFamily="34" charset="0"/>
              </a:rPr>
              <a:t>drug</a:t>
            </a:r>
            <a:r>
              <a:rPr lang="cs-CZ" altLang="cs-CZ" sz="2600" dirty="0">
                <a:solidFill>
                  <a:srgbClr val="000000"/>
                </a:solidFill>
                <a:latin typeface="Calibri" panose="020F0502020204030204" pitchFamily="34" charset="0"/>
                <a:cs typeface="Calibri" panose="020F0502020204030204" pitchFamily="34" charset="0"/>
              </a:rPr>
              <a:t> and body </a:t>
            </a:r>
          </a:p>
          <a:p>
            <a:pPr algn="ctr" eaLnBrk="1" hangingPunct="1">
              <a:spcBef>
                <a:spcPct val="0"/>
              </a:spcBef>
              <a:buFontTx/>
              <a:buNone/>
            </a:pPr>
            <a:endParaRPr lang="cs-CZ" altLang="cs-CZ" sz="2600" dirty="0">
              <a:solidFill>
                <a:srgbClr val="000000"/>
              </a:solidFill>
              <a:latin typeface="Calibri" panose="020F0502020204030204" pitchFamily="34" charset="0"/>
              <a:cs typeface="Calibri" panose="020F0502020204030204" pitchFamily="34" charset="0"/>
            </a:endParaRPr>
          </a:p>
          <a:p>
            <a:pPr algn="ctr" eaLnBrk="1" hangingPunct="1">
              <a:spcBef>
                <a:spcPct val="0"/>
              </a:spcBef>
              <a:buFontTx/>
              <a:buNone/>
            </a:pPr>
            <a:endParaRPr lang="cs-CZ" altLang="cs-CZ" sz="2600" dirty="0">
              <a:solidFill>
                <a:srgbClr val="000000"/>
              </a:solidFill>
              <a:latin typeface="Calibri" panose="020F0502020204030204" pitchFamily="34" charset="0"/>
              <a:cs typeface="Calibri" panose="020F0502020204030204" pitchFamily="34" charset="0"/>
            </a:endParaRPr>
          </a:p>
          <a:p>
            <a:pPr algn="ctr" eaLnBrk="1" hangingPunct="1">
              <a:spcBef>
                <a:spcPct val="0"/>
              </a:spcBef>
              <a:buFontTx/>
              <a:buNone/>
            </a:pPr>
            <a:endParaRPr lang="cs-CZ" altLang="cs-CZ" sz="2600" dirty="0">
              <a:solidFill>
                <a:srgbClr val="000000"/>
              </a:solidFill>
              <a:latin typeface="Calibri" panose="020F0502020204030204" pitchFamily="34" charset="0"/>
              <a:cs typeface="Calibri" panose="020F0502020204030204" pitchFamily="34" charset="0"/>
            </a:endParaRPr>
          </a:p>
          <a:p>
            <a:pPr algn="ctr" eaLnBrk="1" hangingPunct="1">
              <a:spcBef>
                <a:spcPct val="0"/>
              </a:spcBef>
              <a:buFontTx/>
              <a:buNone/>
            </a:pPr>
            <a:endParaRPr lang="cs-CZ" altLang="cs-CZ" sz="2600" dirty="0">
              <a:solidFill>
                <a:srgbClr val="000000"/>
              </a:solidFill>
              <a:latin typeface="Calibri" panose="020F0502020204030204" pitchFamily="34" charset="0"/>
              <a:cs typeface="Calibri" panose="020F0502020204030204" pitchFamily="34" charset="0"/>
            </a:endParaRPr>
          </a:p>
          <a:p>
            <a:pPr algn="ctr" eaLnBrk="1" hangingPunct="1">
              <a:spcBef>
                <a:spcPct val="0"/>
              </a:spcBef>
              <a:buFontTx/>
              <a:buNone/>
            </a:pPr>
            <a:endParaRPr lang="cs-CZ" altLang="cs-CZ" sz="2600" dirty="0">
              <a:solidFill>
                <a:srgbClr val="000000"/>
              </a:solidFill>
              <a:latin typeface="Calibri" panose="020F0502020204030204" pitchFamily="34" charset="0"/>
              <a:cs typeface="Calibri" panose="020F0502020204030204" pitchFamily="34" charset="0"/>
            </a:endParaRPr>
          </a:p>
          <a:p>
            <a:pPr algn="ctr" eaLnBrk="1" hangingPunct="1">
              <a:spcBef>
                <a:spcPct val="0"/>
              </a:spcBef>
              <a:buFontTx/>
              <a:buChar char="-"/>
            </a:pPr>
            <a:r>
              <a:rPr lang="cs-CZ" altLang="cs-CZ" sz="2600" dirty="0">
                <a:solidFill>
                  <a:srgbClr val="000000"/>
                </a:solidFill>
                <a:latin typeface="Calibri" panose="020F0502020204030204" pitchFamily="34" charset="0"/>
                <a:cs typeface="Calibri" panose="020F0502020204030204" pitchFamily="34" charset="0"/>
              </a:rPr>
              <a:t> General </a:t>
            </a:r>
            <a:r>
              <a:rPr lang="cs-CZ" altLang="cs-CZ" sz="2600" dirty="0" err="1">
                <a:solidFill>
                  <a:srgbClr val="000000"/>
                </a:solidFill>
                <a:latin typeface="Calibri" panose="020F0502020204030204" pitchFamily="34" charset="0"/>
                <a:cs typeface="Calibri" panose="020F0502020204030204" pitchFamily="34" charset="0"/>
              </a:rPr>
              <a:t>Pharmacokinetics</a:t>
            </a:r>
            <a:endParaRPr lang="cs-CZ" altLang="cs-CZ" sz="2600" dirty="0">
              <a:solidFill>
                <a:srgbClr val="000000"/>
              </a:solidFill>
              <a:latin typeface="Calibri" panose="020F0502020204030204" pitchFamily="34" charset="0"/>
              <a:cs typeface="Calibri" panose="020F0502020204030204" pitchFamily="34" charset="0"/>
            </a:endParaRPr>
          </a:p>
          <a:p>
            <a:pPr algn="ctr" eaLnBrk="1" hangingPunct="1">
              <a:spcBef>
                <a:spcPct val="0"/>
              </a:spcBef>
              <a:buFontTx/>
              <a:buChar char="-"/>
            </a:pPr>
            <a:endParaRPr lang="cs-CZ" altLang="cs-CZ" sz="2600" dirty="0">
              <a:solidFill>
                <a:srgbClr val="000000"/>
              </a:solidFill>
              <a:latin typeface="Calibri" panose="020F0502020204030204" pitchFamily="34" charset="0"/>
              <a:cs typeface="Calibri" panose="020F0502020204030204" pitchFamily="34" charset="0"/>
            </a:endParaRPr>
          </a:p>
          <a:p>
            <a:pPr algn="ctr" eaLnBrk="1" hangingPunct="1">
              <a:spcBef>
                <a:spcPct val="0"/>
              </a:spcBef>
              <a:buFontTx/>
              <a:buChar char="-"/>
            </a:pPr>
            <a:r>
              <a:rPr lang="cs-CZ" altLang="cs-CZ" sz="2600" dirty="0">
                <a:solidFill>
                  <a:srgbClr val="000000"/>
                </a:solidFill>
                <a:latin typeface="Calibri" panose="020F0502020204030204" pitchFamily="34" charset="0"/>
                <a:cs typeface="Calibri" panose="020F0502020204030204" pitchFamily="34" charset="0"/>
              </a:rPr>
              <a:t> General </a:t>
            </a:r>
            <a:r>
              <a:rPr lang="cs-CZ" altLang="cs-CZ" sz="2600" dirty="0" err="1">
                <a:solidFill>
                  <a:srgbClr val="000000"/>
                </a:solidFill>
                <a:latin typeface="Calibri" panose="020F0502020204030204" pitchFamily="34" charset="0"/>
                <a:cs typeface="Calibri" panose="020F0502020204030204" pitchFamily="34" charset="0"/>
              </a:rPr>
              <a:t>Pharmacodynamics</a:t>
            </a:r>
            <a:endParaRPr lang="cs-CZ" altLang="cs-CZ" sz="2600" dirty="0">
              <a:solidFill>
                <a:srgbClr val="000000"/>
              </a:solidFill>
              <a:latin typeface="Calibri" panose="020F0502020204030204" pitchFamily="34" charset="0"/>
              <a:cs typeface="Calibri" panose="020F0502020204030204" pitchFamily="34" charset="0"/>
            </a:endParaRPr>
          </a:p>
          <a:p>
            <a:pPr algn="ctr" eaLnBrk="1" hangingPunct="1">
              <a:spcBef>
                <a:spcPct val="0"/>
              </a:spcBef>
              <a:buFontTx/>
              <a:buNone/>
            </a:pPr>
            <a:endParaRPr lang="cs-CZ" altLang="cs-CZ" sz="2600" dirty="0">
              <a:solidFill>
                <a:srgbClr val="000000"/>
              </a:solidFill>
              <a:latin typeface="Calibri" panose="020F0502020204030204" pitchFamily="34" charset="0"/>
              <a:cs typeface="Calibri" panose="020F0502020204030204" pitchFamily="34" charset="0"/>
            </a:endParaRPr>
          </a:p>
        </p:txBody>
      </p:sp>
      <p:sp>
        <p:nvSpPr>
          <p:cNvPr id="4" name="Text Box 4">
            <a:extLst>
              <a:ext uri="{FF2B5EF4-FFF2-40B4-BE49-F238E27FC236}">
                <a16:creationId xmlns:a16="http://schemas.microsoft.com/office/drawing/2014/main" id="{B2AC8444-117D-4CB9-BD50-816B3F462DAC}"/>
              </a:ext>
            </a:extLst>
          </p:cNvPr>
          <p:cNvSpPr txBox="1">
            <a:spLocks noChangeArrowheads="1"/>
          </p:cNvSpPr>
          <p:nvPr/>
        </p:nvSpPr>
        <p:spPr bwMode="auto">
          <a:xfrm>
            <a:off x="684213" y="3213100"/>
            <a:ext cx="671337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cs-CZ" b="1" i="1" u="sng" dirty="0">
                <a:solidFill>
                  <a:srgbClr val="000000"/>
                </a:solidFill>
                <a:latin typeface="Calibri" panose="020F0502020204030204" pitchFamily="34" charset="0"/>
                <a:cs typeface="Calibri" panose="020F0502020204030204" pitchFamily="34" charset="0"/>
              </a:rPr>
              <a:t>Two important and interrelated areas:</a:t>
            </a:r>
          </a:p>
        </p:txBody>
      </p:sp>
      <p:pic>
        <p:nvPicPr>
          <p:cNvPr id="6" name="Nahraný zvuk">
            <a:hlinkClick r:id="" action="ppaction://media"/>
            <a:extLst>
              <a:ext uri="{FF2B5EF4-FFF2-40B4-BE49-F238E27FC236}">
                <a16:creationId xmlns:a16="http://schemas.microsoft.com/office/drawing/2014/main" id="{D52807ED-E603-4CA3-BAE3-54BE9091689A}"/>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063416" y="501654"/>
            <a:ext cx="609600" cy="609600"/>
          </a:xfrm>
          <a:prstGeom prst="rect">
            <a:avLst/>
          </a:prstGeom>
        </p:spPr>
      </p:pic>
    </p:spTree>
    <p:custDataLst>
      <p:tags r:id="rId1"/>
    </p:custDataLst>
    <p:extLst>
      <p:ext uri="{BB962C8B-B14F-4D97-AF65-F5344CB8AC3E}">
        <p14:creationId xmlns:p14="http://schemas.microsoft.com/office/powerpoint/2010/main" val="2674732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980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6"/>
                </p:tgtEl>
              </p:cMediaNode>
            </p:audio>
          </p:childTnLst>
        </p:cTn>
      </p:par>
    </p:tnLst>
    <p:bldLst>
      <p:bldP spid="3" grpId="0"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a:extLst>
              <a:ext uri="{FF2B5EF4-FFF2-40B4-BE49-F238E27FC236}">
                <a16:creationId xmlns:a16="http://schemas.microsoft.com/office/drawing/2014/main" id="{3EA5AE3C-40DB-4B78-9563-5D781908FD28}"/>
              </a:ext>
            </a:extLst>
          </p:cNvPr>
          <p:cNvSpPr txBox="1">
            <a:spLocks noChangeArrowheads="1"/>
          </p:cNvSpPr>
          <p:nvPr/>
        </p:nvSpPr>
        <p:spPr bwMode="auto">
          <a:xfrm>
            <a:off x="2667000" y="1447800"/>
            <a:ext cx="54102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3600" b="1" dirty="0" err="1">
                <a:solidFill>
                  <a:srgbClr val="000000"/>
                </a:solidFill>
                <a:latin typeface="Calibri" panose="020F0502020204030204" pitchFamily="34" charset="0"/>
                <a:cs typeface="Calibri" panose="020F0502020204030204" pitchFamily="34" charset="0"/>
              </a:rPr>
              <a:t>Pharmacokinetics</a:t>
            </a:r>
            <a:r>
              <a:rPr lang="cs-CZ" altLang="cs-CZ" sz="3600" b="1" dirty="0">
                <a:solidFill>
                  <a:srgbClr val="000000"/>
                </a:solidFill>
                <a:latin typeface="Calibri" panose="020F0502020204030204" pitchFamily="34" charset="0"/>
                <a:cs typeface="Calibri" panose="020F0502020204030204" pitchFamily="34" charset="0"/>
              </a:rPr>
              <a:t> (PK)</a:t>
            </a:r>
            <a:endParaRPr lang="cs-CZ" altLang="cs-CZ" sz="2600" dirty="0">
              <a:solidFill>
                <a:srgbClr val="000000"/>
              </a:solidFill>
              <a:latin typeface="Calibri" panose="020F0502020204030204" pitchFamily="34" charset="0"/>
              <a:cs typeface="Calibri" panose="020F0502020204030204" pitchFamily="34" charset="0"/>
            </a:endParaRPr>
          </a:p>
        </p:txBody>
      </p:sp>
      <p:sp>
        <p:nvSpPr>
          <p:cNvPr id="3" name="Rectangle 9">
            <a:extLst>
              <a:ext uri="{FF2B5EF4-FFF2-40B4-BE49-F238E27FC236}">
                <a16:creationId xmlns:a16="http://schemas.microsoft.com/office/drawing/2014/main" id="{2BD63507-3F7A-421A-B209-BB99F85F8152}"/>
              </a:ext>
            </a:extLst>
          </p:cNvPr>
          <p:cNvSpPr>
            <a:spLocks noChangeArrowheads="1"/>
          </p:cNvSpPr>
          <p:nvPr/>
        </p:nvSpPr>
        <p:spPr bwMode="auto">
          <a:xfrm>
            <a:off x="2700338" y="2060575"/>
            <a:ext cx="4562475" cy="210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2000" dirty="0" err="1">
                <a:solidFill>
                  <a:srgbClr val="000000"/>
                </a:solidFill>
                <a:latin typeface="Calibri" panose="020F0502020204030204" pitchFamily="34" charset="0"/>
                <a:cs typeface="Calibri" panose="020F0502020204030204" pitchFamily="34" charset="0"/>
              </a:rPr>
              <a:t>Deals</a:t>
            </a:r>
            <a:r>
              <a:rPr lang="cs-CZ" altLang="cs-CZ" sz="2000" dirty="0">
                <a:solidFill>
                  <a:srgbClr val="000000"/>
                </a:solidFill>
                <a:latin typeface="Calibri" panose="020F0502020204030204" pitchFamily="34" charset="0"/>
                <a:cs typeface="Calibri" panose="020F0502020204030204" pitchFamily="34" charset="0"/>
              </a:rPr>
              <a:t> </a:t>
            </a:r>
            <a:r>
              <a:rPr lang="cs-CZ" altLang="cs-CZ" sz="2000" dirty="0" err="1">
                <a:solidFill>
                  <a:srgbClr val="000000"/>
                </a:solidFill>
                <a:latin typeface="Calibri" panose="020F0502020204030204" pitchFamily="34" charset="0"/>
                <a:cs typeface="Calibri" panose="020F0502020204030204" pitchFamily="34" charset="0"/>
              </a:rPr>
              <a:t>with</a:t>
            </a:r>
            <a:r>
              <a:rPr lang="cs-CZ" altLang="cs-CZ" sz="2000" dirty="0">
                <a:solidFill>
                  <a:srgbClr val="000000"/>
                </a:solidFill>
                <a:latin typeface="Calibri" panose="020F0502020204030204" pitchFamily="34" charset="0"/>
                <a:cs typeface="Calibri" panose="020F0502020204030204" pitchFamily="34" charset="0"/>
              </a:rPr>
              <a:t> </a:t>
            </a:r>
            <a:r>
              <a:rPr lang="cs-CZ" altLang="cs-CZ" sz="2000" dirty="0" err="1">
                <a:solidFill>
                  <a:srgbClr val="000000"/>
                </a:solidFill>
                <a:latin typeface="Calibri" panose="020F0502020204030204" pitchFamily="34" charset="0"/>
                <a:cs typeface="Calibri" panose="020F0502020204030204" pitchFamily="34" charset="0"/>
              </a:rPr>
              <a:t>the</a:t>
            </a:r>
            <a:r>
              <a:rPr lang="cs-CZ" altLang="cs-CZ" sz="2000" dirty="0">
                <a:solidFill>
                  <a:srgbClr val="000000"/>
                </a:solidFill>
                <a:latin typeface="Calibri" panose="020F0502020204030204" pitchFamily="34" charset="0"/>
                <a:cs typeface="Calibri" panose="020F0502020204030204" pitchFamily="34" charset="0"/>
              </a:rPr>
              <a:t> </a:t>
            </a:r>
            <a:r>
              <a:rPr lang="cs-CZ" altLang="cs-CZ" sz="2000" dirty="0" err="1">
                <a:solidFill>
                  <a:srgbClr val="000000"/>
                </a:solidFill>
                <a:latin typeface="Calibri" panose="020F0502020204030204" pitchFamily="34" charset="0"/>
                <a:cs typeface="Calibri" panose="020F0502020204030204" pitchFamily="34" charset="0"/>
              </a:rPr>
              <a:t>fate</a:t>
            </a:r>
            <a:r>
              <a:rPr lang="cs-CZ" altLang="cs-CZ" sz="2000" dirty="0">
                <a:solidFill>
                  <a:srgbClr val="000000"/>
                </a:solidFill>
                <a:latin typeface="Calibri" panose="020F0502020204030204" pitchFamily="34" charset="0"/>
                <a:cs typeface="Calibri" panose="020F0502020204030204" pitchFamily="34" charset="0"/>
              </a:rPr>
              <a:t> </a:t>
            </a:r>
            <a:r>
              <a:rPr lang="cs-CZ" altLang="cs-CZ" sz="2000" dirty="0" err="1">
                <a:solidFill>
                  <a:srgbClr val="000000"/>
                </a:solidFill>
                <a:latin typeface="Calibri" panose="020F0502020204030204" pitchFamily="34" charset="0"/>
                <a:cs typeface="Calibri" panose="020F0502020204030204" pitchFamily="34" charset="0"/>
              </a:rPr>
              <a:t>of</a:t>
            </a:r>
            <a:r>
              <a:rPr lang="cs-CZ" altLang="cs-CZ" sz="2000" dirty="0">
                <a:solidFill>
                  <a:srgbClr val="000000"/>
                </a:solidFill>
                <a:latin typeface="Calibri" panose="020F0502020204030204" pitchFamily="34" charset="0"/>
                <a:cs typeface="Calibri" panose="020F0502020204030204" pitchFamily="34" charset="0"/>
              </a:rPr>
              <a:t> </a:t>
            </a:r>
            <a:r>
              <a:rPr lang="cs-CZ" altLang="cs-CZ" sz="2000" dirty="0" err="1">
                <a:solidFill>
                  <a:srgbClr val="000000"/>
                </a:solidFill>
                <a:latin typeface="Calibri" panose="020F0502020204030204" pitchFamily="34" charset="0"/>
                <a:cs typeface="Calibri" panose="020F0502020204030204" pitchFamily="34" charset="0"/>
              </a:rPr>
              <a:t>the</a:t>
            </a:r>
            <a:r>
              <a:rPr lang="cs-CZ" altLang="cs-CZ" sz="2000" dirty="0">
                <a:solidFill>
                  <a:srgbClr val="000000"/>
                </a:solidFill>
                <a:latin typeface="Calibri" panose="020F0502020204030204" pitchFamily="34" charset="0"/>
                <a:cs typeface="Calibri" panose="020F0502020204030204" pitchFamily="34" charset="0"/>
              </a:rPr>
              <a:t> </a:t>
            </a:r>
            <a:r>
              <a:rPr lang="cs-CZ" altLang="cs-CZ" sz="2000" dirty="0" err="1">
                <a:solidFill>
                  <a:srgbClr val="000000"/>
                </a:solidFill>
                <a:latin typeface="Calibri" panose="020F0502020204030204" pitchFamily="34" charset="0"/>
                <a:cs typeface="Calibri" panose="020F0502020204030204" pitchFamily="34" charset="0"/>
              </a:rPr>
              <a:t>drug</a:t>
            </a:r>
            <a:r>
              <a:rPr lang="cs-CZ" altLang="cs-CZ" sz="2000" dirty="0">
                <a:solidFill>
                  <a:srgbClr val="000000"/>
                </a:solidFill>
                <a:latin typeface="Calibri" panose="020F0502020204030204" pitchFamily="34" charset="0"/>
                <a:cs typeface="Calibri" panose="020F0502020204030204" pitchFamily="34" charset="0"/>
              </a:rPr>
              <a:t> in </a:t>
            </a:r>
            <a:r>
              <a:rPr lang="cs-CZ" altLang="cs-CZ" sz="2000" dirty="0" err="1">
                <a:solidFill>
                  <a:srgbClr val="000000"/>
                </a:solidFill>
                <a:latin typeface="Calibri" panose="020F0502020204030204" pitchFamily="34" charset="0"/>
                <a:cs typeface="Calibri" panose="020F0502020204030204" pitchFamily="34" charset="0"/>
              </a:rPr>
              <a:t>the</a:t>
            </a:r>
            <a:r>
              <a:rPr lang="cs-CZ" altLang="cs-CZ" sz="2000" dirty="0">
                <a:solidFill>
                  <a:srgbClr val="000000"/>
                </a:solidFill>
                <a:latin typeface="Calibri" panose="020F0502020204030204" pitchFamily="34" charset="0"/>
                <a:cs typeface="Calibri" panose="020F0502020204030204" pitchFamily="34" charset="0"/>
              </a:rPr>
              <a:t> body – </a:t>
            </a:r>
            <a:r>
              <a:rPr lang="cs-CZ" altLang="cs-CZ" sz="2000" dirty="0" err="1">
                <a:solidFill>
                  <a:srgbClr val="000000"/>
                </a:solidFill>
                <a:latin typeface="Calibri" panose="020F0502020204030204" pitchFamily="34" charset="0"/>
                <a:cs typeface="Calibri" panose="020F0502020204030204" pitchFamily="34" charset="0"/>
              </a:rPr>
              <a:t>processes</a:t>
            </a:r>
            <a:r>
              <a:rPr lang="cs-CZ" altLang="cs-CZ" sz="2000" dirty="0">
                <a:solidFill>
                  <a:srgbClr val="000000"/>
                </a:solidFill>
                <a:latin typeface="Calibri" panose="020F0502020204030204" pitchFamily="34" charset="0"/>
                <a:cs typeface="Calibri" panose="020F0502020204030204" pitchFamily="34" charset="0"/>
              </a:rPr>
              <a:t> </a:t>
            </a:r>
            <a:r>
              <a:rPr lang="cs-CZ" altLang="cs-CZ" sz="2000" dirty="0" err="1">
                <a:solidFill>
                  <a:srgbClr val="000000"/>
                </a:solidFill>
                <a:latin typeface="Calibri" panose="020F0502020204030204" pitchFamily="34" charset="0"/>
                <a:cs typeface="Calibri" panose="020F0502020204030204" pitchFamily="34" charset="0"/>
              </a:rPr>
              <a:t>of</a:t>
            </a:r>
            <a:r>
              <a:rPr lang="cs-CZ" altLang="cs-CZ" sz="2000" dirty="0">
                <a:solidFill>
                  <a:srgbClr val="000000"/>
                </a:solidFill>
                <a:latin typeface="Calibri" panose="020F0502020204030204" pitchFamily="34" charset="0"/>
                <a:cs typeface="Calibri" panose="020F0502020204030204" pitchFamily="34" charset="0"/>
              </a:rPr>
              <a:t> </a:t>
            </a:r>
          </a:p>
          <a:p>
            <a:pPr eaLnBrk="1" hangingPunct="1">
              <a:lnSpc>
                <a:spcPct val="60000"/>
              </a:lnSpc>
              <a:spcBef>
                <a:spcPct val="0"/>
              </a:spcBef>
              <a:buFontTx/>
              <a:buNone/>
            </a:pPr>
            <a:endParaRPr lang="cs-CZ" altLang="cs-CZ" sz="2000" dirty="0">
              <a:solidFill>
                <a:srgbClr val="000000"/>
              </a:solidFill>
              <a:latin typeface="Calibri" panose="020F0502020204030204" pitchFamily="34" charset="0"/>
              <a:cs typeface="Calibri" panose="020F0502020204030204" pitchFamily="34" charset="0"/>
            </a:endParaRPr>
          </a:p>
          <a:p>
            <a:pPr eaLnBrk="1" hangingPunct="1">
              <a:spcBef>
                <a:spcPct val="0"/>
              </a:spcBef>
              <a:buFontTx/>
              <a:buNone/>
            </a:pPr>
            <a:r>
              <a:rPr lang="cs-CZ" altLang="cs-CZ" sz="2000" dirty="0" err="1">
                <a:solidFill>
                  <a:srgbClr val="000000"/>
                </a:solidFill>
                <a:latin typeface="Calibri" panose="020F0502020204030204" pitchFamily="34" charset="0"/>
                <a:cs typeface="Calibri" panose="020F0502020204030204" pitchFamily="34" charset="0"/>
              </a:rPr>
              <a:t>Absorption</a:t>
            </a:r>
            <a:r>
              <a:rPr lang="cs-CZ" altLang="cs-CZ" sz="2000" dirty="0">
                <a:solidFill>
                  <a:srgbClr val="000000"/>
                </a:solidFill>
                <a:latin typeface="Calibri" panose="020F0502020204030204" pitchFamily="34" charset="0"/>
                <a:cs typeface="Calibri" panose="020F0502020204030204" pitchFamily="34" charset="0"/>
              </a:rPr>
              <a:t>, </a:t>
            </a:r>
          </a:p>
          <a:p>
            <a:pPr eaLnBrk="1" hangingPunct="1">
              <a:spcBef>
                <a:spcPct val="0"/>
              </a:spcBef>
              <a:buFontTx/>
              <a:buNone/>
            </a:pPr>
            <a:r>
              <a:rPr lang="cs-CZ" altLang="cs-CZ" sz="2000" dirty="0" err="1">
                <a:solidFill>
                  <a:srgbClr val="000000"/>
                </a:solidFill>
                <a:latin typeface="Calibri" panose="020F0502020204030204" pitchFamily="34" charset="0"/>
                <a:cs typeface="Calibri" panose="020F0502020204030204" pitchFamily="34" charset="0"/>
              </a:rPr>
              <a:t>Distribution</a:t>
            </a:r>
            <a:endParaRPr lang="cs-CZ" altLang="cs-CZ" sz="2000" dirty="0">
              <a:solidFill>
                <a:srgbClr val="000000"/>
              </a:solidFill>
              <a:latin typeface="Calibri" panose="020F0502020204030204" pitchFamily="34" charset="0"/>
              <a:cs typeface="Calibri" panose="020F0502020204030204" pitchFamily="34" charset="0"/>
            </a:endParaRPr>
          </a:p>
          <a:p>
            <a:pPr eaLnBrk="1" hangingPunct="1">
              <a:spcBef>
                <a:spcPct val="0"/>
              </a:spcBef>
              <a:buFontTx/>
              <a:buNone/>
            </a:pPr>
            <a:r>
              <a:rPr lang="cs-CZ" altLang="cs-CZ" sz="2000" dirty="0" err="1">
                <a:solidFill>
                  <a:srgbClr val="000000"/>
                </a:solidFill>
                <a:latin typeface="Calibri" panose="020F0502020204030204" pitchFamily="34" charset="0"/>
                <a:cs typeface="Calibri" panose="020F0502020204030204" pitchFamily="34" charset="0"/>
              </a:rPr>
              <a:t>Metabolism</a:t>
            </a:r>
            <a:endParaRPr lang="cs-CZ" altLang="cs-CZ" sz="2000" dirty="0">
              <a:solidFill>
                <a:srgbClr val="000000"/>
              </a:solidFill>
              <a:latin typeface="Calibri" panose="020F0502020204030204" pitchFamily="34" charset="0"/>
              <a:cs typeface="Calibri" panose="020F0502020204030204" pitchFamily="34" charset="0"/>
            </a:endParaRPr>
          </a:p>
          <a:p>
            <a:pPr eaLnBrk="1" hangingPunct="1">
              <a:spcBef>
                <a:spcPct val="0"/>
              </a:spcBef>
              <a:buFontTx/>
              <a:buNone/>
            </a:pPr>
            <a:r>
              <a:rPr lang="cs-CZ" altLang="cs-CZ" sz="2000" dirty="0" err="1">
                <a:solidFill>
                  <a:srgbClr val="000000"/>
                </a:solidFill>
                <a:latin typeface="Calibri" panose="020F0502020204030204" pitchFamily="34" charset="0"/>
                <a:cs typeface="Calibri" panose="020F0502020204030204" pitchFamily="34" charset="0"/>
              </a:rPr>
              <a:t>Excretion</a:t>
            </a:r>
            <a:r>
              <a:rPr lang="cs-CZ" altLang="cs-CZ" sz="2000" dirty="0">
                <a:solidFill>
                  <a:srgbClr val="000000"/>
                </a:solidFill>
                <a:latin typeface="Calibri" panose="020F0502020204030204" pitchFamily="34" charset="0"/>
                <a:cs typeface="Calibri" panose="020F0502020204030204" pitchFamily="34" charset="0"/>
              </a:rPr>
              <a:t>		…“ADME“</a:t>
            </a:r>
          </a:p>
        </p:txBody>
      </p:sp>
      <p:sp>
        <p:nvSpPr>
          <p:cNvPr id="4" name="Rectangle 11">
            <a:extLst>
              <a:ext uri="{FF2B5EF4-FFF2-40B4-BE49-F238E27FC236}">
                <a16:creationId xmlns:a16="http://schemas.microsoft.com/office/drawing/2014/main" id="{8656F480-E4E5-4653-85BD-31D0D8567941}"/>
              </a:ext>
            </a:extLst>
          </p:cNvPr>
          <p:cNvSpPr>
            <a:spLocks noChangeArrowheads="1"/>
          </p:cNvSpPr>
          <p:nvPr/>
        </p:nvSpPr>
        <p:spPr bwMode="auto">
          <a:xfrm>
            <a:off x="4932363" y="3068638"/>
            <a:ext cx="381630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1800" b="1" dirty="0">
                <a:solidFill>
                  <a:srgbClr val="CC0000"/>
                </a:solidFill>
                <a:latin typeface="Calibri" panose="020F0502020204030204" pitchFamily="34" charset="0"/>
                <a:cs typeface="Calibri" panose="020F0502020204030204" pitchFamily="34" charset="0"/>
              </a:rPr>
              <a:t>„</a:t>
            </a:r>
            <a:r>
              <a:rPr lang="cs-CZ" altLang="cs-CZ" sz="1800" b="1" dirty="0" err="1">
                <a:solidFill>
                  <a:srgbClr val="CC0000"/>
                </a:solidFill>
                <a:latin typeface="Calibri" panose="020F0502020204030204" pitchFamily="34" charset="0"/>
                <a:cs typeface="Calibri" panose="020F0502020204030204" pitchFamily="34" charset="0"/>
              </a:rPr>
              <a:t>What</a:t>
            </a:r>
            <a:r>
              <a:rPr lang="cs-CZ" altLang="cs-CZ" sz="1800" b="1" dirty="0">
                <a:solidFill>
                  <a:srgbClr val="CC0000"/>
                </a:solidFill>
                <a:latin typeface="Calibri" panose="020F0502020204030204" pitchFamily="34" charset="0"/>
                <a:cs typeface="Calibri" panose="020F0502020204030204" pitchFamily="34" charset="0"/>
              </a:rPr>
              <a:t> </a:t>
            </a:r>
            <a:r>
              <a:rPr lang="cs-CZ" altLang="cs-CZ" sz="1800" b="1" dirty="0" err="1">
                <a:solidFill>
                  <a:srgbClr val="CC0000"/>
                </a:solidFill>
                <a:latin typeface="Calibri" panose="020F0502020204030204" pitchFamily="34" charset="0"/>
                <a:cs typeface="Calibri" panose="020F0502020204030204" pitchFamily="34" charset="0"/>
              </a:rPr>
              <a:t>the</a:t>
            </a:r>
            <a:r>
              <a:rPr lang="cs-CZ" altLang="cs-CZ" sz="1800" b="1" dirty="0">
                <a:solidFill>
                  <a:srgbClr val="CC0000"/>
                </a:solidFill>
                <a:latin typeface="Calibri" panose="020F0502020204030204" pitchFamily="34" charset="0"/>
                <a:cs typeface="Calibri" panose="020F0502020204030204" pitchFamily="34" charset="0"/>
              </a:rPr>
              <a:t> body </a:t>
            </a:r>
            <a:r>
              <a:rPr lang="cs-CZ" altLang="cs-CZ" sz="1800" b="1" dirty="0" err="1">
                <a:solidFill>
                  <a:srgbClr val="CC0000"/>
                </a:solidFill>
                <a:latin typeface="Calibri" panose="020F0502020204030204" pitchFamily="34" charset="0"/>
                <a:cs typeface="Calibri" panose="020F0502020204030204" pitchFamily="34" charset="0"/>
              </a:rPr>
              <a:t>makes</a:t>
            </a:r>
            <a:r>
              <a:rPr lang="cs-CZ" altLang="cs-CZ" sz="1800" b="1" dirty="0">
                <a:solidFill>
                  <a:srgbClr val="CC0000"/>
                </a:solidFill>
                <a:latin typeface="Calibri" panose="020F0502020204030204" pitchFamily="34" charset="0"/>
                <a:cs typeface="Calibri" panose="020F0502020204030204" pitchFamily="34" charset="0"/>
              </a:rPr>
              <a:t> </a:t>
            </a:r>
            <a:r>
              <a:rPr lang="cs-CZ" altLang="cs-CZ" sz="1800" b="1" dirty="0" err="1">
                <a:solidFill>
                  <a:srgbClr val="CC0000"/>
                </a:solidFill>
                <a:latin typeface="Calibri" panose="020F0502020204030204" pitchFamily="34" charset="0"/>
                <a:cs typeface="Calibri" panose="020F0502020204030204" pitchFamily="34" charset="0"/>
              </a:rPr>
              <a:t>with</a:t>
            </a:r>
            <a:r>
              <a:rPr lang="cs-CZ" altLang="cs-CZ" sz="1800" b="1" dirty="0">
                <a:solidFill>
                  <a:srgbClr val="CC0000"/>
                </a:solidFill>
                <a:latin typeface="Calibri" panose="020F0502020204030204" pitchFamily="34" charset="0"/>
                <a:cs typeface="Calibri" panose="020F0502020204030204" pitchFamily="34" charset="0"/>
              </a:rPr>
              <a:t> </a:t>
            </a:r>
            <a:r>
              <a:rPr lang="cs-CZ" altLang="cs-CZ" sz="1800" b="1" dirty="0" err="1">
                <a:solidFill>
                  <a:srgbClr val="CC0000"/>
                </a:solidFill>
                <a:latin typeface="Calibri" panose="020F0502020204030204" pitchFamily="34" charset="0"/>
                <a:cs typeface="Calibri" panose="020F0502020204030204" pitchFamily="34" charset="0"/>
              </a:rPr>
              <a:t>the</a:t>
            </a:r>
            <a:r>
              <a:rPr lang="cs-CZ" altLang="cs-CZ" sz="1800" b="1" dirty="0">
                <a:solidFill>
                  <a:srgbClr val="CC0000"/>
                </a:solidFill>
                <a:latin typeface="Calibri" panose="020F0502020204030204" pitchFamily="34" charset="0"/>
                <a:cs typeface="Calibri" panose="020F0502020204030204" pitchFamily="34" charset="0"/>
              </a:rPr>
              <a:t> </a:t>
            </a:r>
            <a:r>
              <a:rPr lang="cs-CZ" altLang="cs-CZ" sz="1800" b="1" dirty="0" err="1">
                <a:solidFill>
                  <a:srgbClr val="CC0000"/>
                </a:solidFill>
                <a:latin typeface="Calibri" panose="020F0502020204030204" pitchFamily="34" charset="0"/>
                <a:cs typeface="Calibri" panose="020F0502020204030204" pitchFamily="34" charset="0"/>
              </a:rPr>
              <a:t>drug</a:t>
            </a:r>
            <a:r>
              <a:rPr lang="cs-CZ" altLang="cs-CZ" sz="1800" b="1" dirty="0">
                <a:solidFill>
                  <a:srgbClr val="CC0000"/>
                </a:solidFill>
                <a:latin typeface="Calibri" panose="020F0502020204030204" pitchFamily="34" charset="0"/>
                <a:cs typeface="Calibri" panose="020F0502020204030204" pitchFamily="34" charset="0"/>
              </a:rPr>
              <a:t>“</a:t>
            </a:r>
          </a:p>
        </p:txBody>
      </p:sp>
      <p:sp>
        <p:nvSpPr>
          <p:cNvPr id="5" name="Text Box 6">
            <a:extLst>
              <a:ext uri="{FF2B5EF4-FFF2-40B4-BE49-F238E27FC236}">
                <a16:creationId xmlns:a16="http://schemas.microsoft.com/office/drawing/2014/main" id="{A7E9763E-5379-491D-9296-C2B2D1C98591}"/>
              </a:ext>
            </a:extLst>
          </p:cNvPr>
          <p:cNvSpPr txBox="1">
            <a:spLocks noChangeArrowheads="1"/>
          </p:cNvSpPr>
          <p:nvPr/>
        </p:nvSpPr>
        <p:spPr bwMode="auto">
          <a:xfrm>
            <a:off x="2621622" y="4177266"/>
            <a:ext cx="54102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3600" b="1" dirty="0" err="1">
                <a:solidFill>
                  <a:srgbClr val="000000"/>
                </a:solidFill>
                <a:latin typeface="Calibri" panose="020F0502020204030204" pitchFamily="34" charset="0"/>
                <a:cs typeface="Calibri" panose="020F0502020204030204" pitchFamily="34" charset="0"/>
              </a:rPr>
              <a:t>Pharmacodynamics</a:t>
            </a:r>
            <a:r>
              <a:rPr lang="cs-CZ" altLang="cs-CZ" sz="3600" b="1" dirty="0">
                <a:solidFill>
                  <a:srgbClr val="000000"/>
                </a:solidFill>
                <a:latin typeface="Calibri" panose="020F0502020204030204" pitchFamily="34" charset="0"/>
                <a:cs typeface="Calibri" panose="020F0502020204030204" pitchFamily="34" charset="0"/>
              </a:rPr>
              <a:t> (PD)</a:t>
            </a:r>
            <a:endParaRPr lang="cs-CZ" altLang="cs-CZ" sz="2600" b="1" dirty="0">
              <a:solidFill>
                <a:srgbClr val="000000"/>
              </a:solidFill>
              <a:latin typeface="Calibri" panose="020F0502020204030204" pitchFamily="34" charset="0"/>
              <a:cs typeface="Calibri" panose="020F0502020204030204" pitchFamily="34" charset="0"/>
            </a:endParaRPr>
          </a:p>
        </p:txBody>
      </p:sp>
      <p:sp>
        <p:nvSpPr>
          <p:cNvPr id="6" name="Rectangle 10">
            <a:extLst>
              <a:ext uri="{FF2B5EF4-FFF2-40B4-BE49-F238E27FC236}">
                <a16:creationId xmlns:a16="http://schemas.microsoft.com/office/drawing/2014/main" id="{111FFCB0-607C-44D9-B952-88522D055CA8}"/>
              </a:ext>
            </a:extLst>
          </p:cNvPr>
          <p:cNvSpPr>
            <a:spLocks noChangeArrowheads="1"/>
          </p:cNvSpPr>
          <p:nvPr/>
        </p:nvSpPr>
        <p:spPr bwMode="auto">
          <a:xfrm>
            <a:off x="2700338" y="4941888"/>
            <a:ext cx="4562475"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2000" dirty="0" err="1">
                <a:solidFill>
                  <a:srgbClr val="000000"/>
                </a:solidFill>
                <a:latin typeface="Calibri" panose="020F0502020204030204" pitchFamily="34" charset="0"/>
                <a:cs typeface="Calibri" panose="020F0502020204030204" pitchFamily="34" charset="0"/>
              </a:rPr>
              <a:t>deals</a:t>
            </a:r>
            <a:r>
              <a:rPr lang="cs-CZ" altLang="cs-CZ" sz="2000" dirty="0">
                <a:solidFill>
                  <a:srgbClr val="000000"/>
                </a:solidFill>
                <a:latin typeface="Calibri" panose="020F0502020204030204" pitchFamily="34" charset="0"/>
                <a:cs typeface="Calibri" panose="020F0502020204030204" pitchFamily="34" charset="0"/>
              </a:rPr>
              <a:t> </a:t>
            </a:r>
            <a:r>
              <a:rPr lang="cs-CZ" altLang="cs-CZ" sz="2000" dirty="0" err="1">
                <a:solidFill>
                  <a:srgbClr val="000000"/>
                </a:solidFill>
                <a:latin typeface="Calibri" panose="020F0502020204030204" pitchFamily="34" charset="0"/>
                <a:cs typeface="Calibri" panose="020F0502020204030204" pitchFamily="34" charset="0"/>
              </a:rPr>
              <a:t>with</a:t>
            </a:r>
            <a:r>
              <a:rPr lang="cs-CZ" altLang="cs-CZ" sz="2000" dirty="0">
                <a:solidFill>
                  <a:srgbClr val="000000"/>
                </a:solidFill>
                <a:latin typeface="Calibri" panose="020F0502020204030204" pitchFamily="34" charset="0"/>
                <a:cs typeface="Calibri" panose="020F0502020204030204" pitchFamily="34" charset="0"/>
              </a:rPr>
              <a:t> </a:t>
            </a:r>
            <a:r>
              <a:rPr lang="cs-CZ" altLang="cs-CZ" sz="2000" dirty="0" err="1">
                <a:solidFill>
                  <a:srgbClr val="000000"/>
                </a:solidFill>
                <a:latin typeface="Calibri" panose="020F0502020204030204" pitchFamily="34" charset="0"/>
                <a:cs typeface="Calibri" panose="020F0502020204030204" pitchFamily="34" charset="0"/>
              </a:rPr>
              <a:t>the</a:t>
            </a:r>
            <a:r>
              <a:rPr lang="cs-CZ" altLang="cs-CZ" sz="2000" dirty="0">
                <a:solidFill>
                  <a:srgbClr val="000000"/>
                </a:solidFill>
                <a:latin typeface="Calibri" panose="020F0502020204030204" pitchFamily="34" charset="0"/>
                <a:cs typeface="Calibri" panose="020F0502020204030204" pitchFamily="34" charset="0"/>
              </a:rPr>
              <a:t> </a:t>
            </a:r>
            <a:r>
              <a:rPr lang="cs-CZ" altLang="cs-CZ" sz="2000" dirty="0" err="1">
                <a:solidFill>
                  <a:srgbClr val="000000"/>
                </a:solidFill>
                <a:latin typeface="Calibri" panose="020F0502020204030204" pitchFamily="34" charset="0"/>
                <a:cs typeface="Calibri" panose="020F0502020204030204" pitchFamily="34" charset="0"/>
              </a:rPr>
              <a:t>mechanism</a:t>
            </a:r>
            <a:r>
              <a:rPr lang="cs-CZ" altLang="cs-CZ" sz="2000" dirty="0">
                <a:solidFill>
                  <a:srgbClr val="000000"/>
                </a:solidFill>
                <a:latin typeface="Calibri" panose="020F0502020204030204" pitchFamily="34" charset="0"/>
                <a:cs typeface="Calibri" panose="020F0502020204030204" pitchFamily="34" charset="0"/>
              </a:rPr>
              <a:t> </a:t>
            </a:r>
            <a:r>
              <a:rPr lang="cs-CZ" altLang="cs-CZ" sz="2000" dirty="0" err="1">
                <a:solidFill>
                  <a:srgbClr val="000000"/>
                </a:solidFill>
                <a:latin typeface="Calibri" panose="020F0502020204030204" pitchFamily="34" charset="0"/>
                <a:cs typeface="Calibri" panose="020F0502020204030204" pitchFamily="34" charset="0"/>
              </a:rPr>
              <a:t>of</a:t>
            </a:r>
            <a:r>
              <a:rPr lang="cs-CZ" altLang="cs-CZ" sz="2000" dirty="0">
                <a:solidFill>
                  <a:srgbClr val="000000"/>
                </a:solidFill>
                <a:latin typeface="Calibri" panose="020F0502020204030204" pitchFamily="34" charset="0"/>
                <a:cs typeface="Calibri" panose="020F0502020204030204" pitchFamily="34" charset="0"/>
              </a:rPr>
              <a:t> </a:t>
            </a:r>
            <a:r>
              <a:rPr lang="cs-CZ" altLang="cs-CZ" sz="2000" dirty="0" err="1">
                <a:solidFill>
                  <a:srgbClr val="000000"/>
                </a:solidFill>
                <a:latin typeface="Calibri" panose="020F0502020204030204" pitchFamily="34" charset="0"/>
                <a:cs typeface="Calibri" panose="020F0502020204030204" pitchFamily="34" charset="0"/>
              </a:rPr>
              <a:t>action</a:t>
            </a:r>
            <a:r>
              <a:rPr lang="cs-CZ" altLang="cs-CZ" sz="2000" dirty="0">
                <a:solidFill>
                  <a:srgbClr val="000000"/>
                </a:solidFill>
                <a:latin typeface="Calibri" panose="020F0502020204030204" pitchFamily="34" charset="0"/>
                <a:cs typeface="Calibri" panose="020F0502020204030204" pitchFamily="34" charset="0"/>
              </a:rPr>
              <a:t> (</a:t>
            </a:r>
            <a:r>
              <a:rPr lang="cs-CZ" altLang="cs-CZ" sz="2000" dirty="0" err="1">
                <a:solidFill>
                  <a:srgbClr val="000000"/>
                </a:solidFill>
                <a:latin typeface="Calibri" panose="020F0502020204030204" pitchFamily="34" charset="0"/>
                <a:cs typeface="Calibri" panose="020F0502020204030204" pitchFamily="34" charset="0"/>
              </a:rPr>
              <a:t>e.g</a:t>
            </a:r>
            <a:r>
              <a:rPr lang="cs-CZ" altLang="cs-CZ" sz="2000" dirty="0">
                <a:solidFill>
                  <a:srgbClr val="000000"/>
                </a:solidFill>
                <a:latin typeface="Calibri" panose="020F0502020204030204" pitchFamily="34" charset="0"/>
                <a:cs typeface="Calibri" panose="020F0502020204030204" pitchFamily="34" charset="0"/>
              </a:rPr>
              <a:t>. receptor </a:t>
            </a:r>
            <a:r>
              <a:rPr lang="cs-CZ" altLang="cs-CZ" sz="2000" dirty="0" err="1">
                <a:solidFill>
                  <a:srgbClr val="000000"/>
                </a:solidFill>
                <a:latin typeface="Calibri" panose="020F0502020204030204" pitchFamily="34" charset="0"/>
                <a:cs typeface="Calibri" panose="020F0502020204030204" pitchFamily="34" charset="0"/>
              </a:rPr>
              <a:t>sites</a:t>
            </a:r>
            <a:r>
              <a:rPr lang="cs-CZ" altLang="cs-CZ" sz="2000" dirty="0">
                <a:solidFill>
                  <a:srgbClr val="000000"/>
                </a:solidFill>
                <a:latin typeface="Calibri" panose="020F0502020204030204" pitchFamily="34" charset="0"/>
                <a:cs typeface="Calibri" panose="020F0502020204030204" pitchFamily="34" charset="0"/>
              </a:rPr>
              <a:t>, </a:t>
            </a:r>
            <a:r>
              <a:rPr lang="cs-CZ" altLang="cs-CZ" sz="2000" dirty="0" err="1">
                <a:solidFill>
                  <a:srgbClr val="000000"/>
                </a:solidFill>
                <a:latin typeface="Calibri" panose="020F0502020204030204" pitchFamily="34" charset="0"/>
                <a:cs typeface="Calibri" panose="020F0502020204030204" pitchFamily="34" charset="0"/>
              </a:rPr>
              <a:t>molecular</a:t>
            </a:r>
            <a:r>
              <a:rPr lang="cs-CZ" altLang="cs-CZ" sz="2000" dirty="0">
                <a:solidFill>
                  <a:srgbClr val="000000"/>
                </a:solidFill>
                <a:latin typeface="Calibri" panose="020F0502020204030204" pitchFamily="34" charset="0"/>
                <a:cs typeface="Calibri" panose="020F0502020204030204" pitchFamily="34" charset="0"/>
              </a:rPr>
              <a:t> level </a:t>
            </a:r>
            <a:r>
              <a:rPr lang="cs-CZ" altLang="cs-CZ" sz="2000" dirty="0" err="1">
                <a:solidFill>
                  <a:srgbClr val="000000"/>
                </a:solidFill>
                <a:latin typeface="Calibri" panose="020F0502020204030204" pitchFamily="34" charset="0"/>
                <a:cs typeface="Calibri" panose="020F0502020204030204" pitchFamily="34" charset="0"/>
              </a:rPr>
              <a:t>of</a:t>
            </a:r>
            <a:r>
              <a:rPr lang="cs-CZ" altLang="cs-CZ" sz="2000" dirty="0">
                <a:solidFill>
                  <a:srgbClr val="000000"/>
                </a:solidFill>
                <a:latin typeface="Calibri" panose="020F0502020204030204" pitchFamily="34" charset="0"/>
                <a:cs typeface="Calibri" panose="020F0502020204030204" pitchFamily="34" charset="0"/>
              </a:rPr>
              <a:t> </a:t>
            </a:r>
            <a:r>
              <a:rPr lang="cs-CZ" altLang="cs-CZ" sz="2000" dirty="0" err="1">
                <a:solidFill>
                  <a:srgbClr val="000000"/>
                </a:solidFill>
                <a:latin typeface="Calibri" panose="020F0502020204030204" pitchFamily="34" charset="0"/>
                <a:cs typeface="Calibri" panose="020F0502020204030204" pitchFamily="34" charset="0"/>
              </a:rPr>
              <a:t>action</a:t>
            </a:r>
            <a:r>
              <a:rPr lang="cs-CZ" altLang="cs-CZ" sz="2000" dirty="0">
                <a:solidFill>
                  <a:srgbClr val="000000"/>
                </a:solidFill>
                <a:latin typeface="Calibri" panose="020F0502020204030204" pitchFamily="34" charset="0"/>
                <a:cs typeface="Calibri" panose="020F0502020204030204" pitchFamily="34" charset="0"/>
              </a:rPr>
              <a:t>..)</a:t>
            </a:r>
          </a:p>
          <a:p>
            <a:pPr eaLnBrk="1" hangingPunct="1">
              <a:spcBef>
                <a:spcPct val="0"/>
              </a:spcBef>
              <a:buFontTx/>
              <a:buNone/>
            </a:pPr>
            <a:endParaRPr lang="cs-CZ" altLang="cs-CZ" sz="2000" dirty="0">
              <a:latin typeface="Calibri" panose="020F0502020204030204" pitchFamily="34" charset="0"/>
              <a:cs typeface="Calibri" panose="020F0502020204030204" pitchFamily="34" charset="0"/>
            </a:endParaRPr>
          </a:p>
          <a:p>
            <a:pPr eaLnBrk="1" hangingPunct="1">
              <a:spcBef>
                <a:spcPct val="0"/>
              </a:spcBef>
              <a:buFontTx/>
              <a:buNone/>
            </a:pPr>
            <a:r>
              <a:rPr lang="cs-CZ" altLang="cs-CZ" sz="2000" dirty="0">
                <a:solidFill>
                  <a:srgbClr val="CC0000"/>
                </a:solidFill>
                <a:latin typeface="Calibri" panose="020F0502020204030204" pitchFamily="34" charset="0"/>
                <a:cs typeface="Calibri" panose="020F0502020204030204" pitchFamily="34" charset="0"/>
              </a:rPr>
              <a:t>„</a:t>
            </a:r>
            <a:r>
              <a:rPr lang="cs-CZ" altLang="cs-CZ" sz="1800" b="1" dirty="0" err="1">
                <a:solidFill>
                  <a:srgbClr val="CC0000"/>
                </a:solidFill>
                <a:latin typeface="Calibri" panose="020F0502020204030204" pitchFamily="34" charset="0"/>
                <a:cs typeface="Calibri" panose="020F0502020204030204" pitchFamily="34" charset="0"/>
              </a:rPr>
              <a:t>How</a:t>
            </a:r>
            <a:r>
              <a:rPr lang="cs-CZ" altLang="cs-CZ" sz="1800" b="1" dirty="0">
                <a:solidFill>
                  <a:srgbClr val="CC0000"/>
                </a:solidFill>
                <a:latin typeface="Calibri" panose="020F0502020204030204" pitchFamily="34" charset="0"/>
                <a:cs typeface="Calibri" panose="020F0502020204030204" pitchFamily="34" charset="0"/>
              </a:rPr>
              <a:t> </a:t>
            </a:r>
            <a:r>
              <a:rPr lang="cs-CZ" altLang="cs-CZ" sz="1800" b="1" dirty="0" err="1">
                <a:solidFill>
                  <a:srgbClr val="CC0000"/>
                </a:solidFill>
                <a:latin typeface="Calibri" panose="020F0502020204030204" pitchFamily="34" charset="0"/>
                <a:cs typeface="Calibri" panose="020F0502020204030204" pitchFamily="34" charset="0"/>
              </a:rPr>
              <a:t>does</a:t>
            </a:r>
            <a:r>
              <a:rPr lang="cs-CZ" altLang="cs-CZ" sz="1800" b="1" dirty="0">
                <a:solidFill>
                  <a:srgbClr val="CC0000"/>
                </a:solidFill>
                <a:latin typeface="Calibri" panose="020F0502020204030204" pitchFamily="34" charset="0"/>
                <a:cs typeface="Calibri" panose="020F0502020204030204" pitchFamily="34" charset="0"/>
              </a:rPr>
              <a:t> </a:t>
            </a:r>
            <a:r>
              <a:rPr lang="cs-CZ" altLang="cs-CZ" sz="1800" b="1" dirty="0" err="1">
                <a:solidFill>
                  <a:srgbClr val="CC0000"/>
                </a:solidFill>
                <a:latin typeface="Calibri" panose="020F0502020204030204" pitchFamily="34" charset="0"/>
                <a:cs typeface="Calibri" panose="020F0502020204030204" pitchFamily="34" charset="0"/>
              </a:rPr>
              <a:t>it</a:t>
            </a:r>
            <a:r>
              <a:rPr lang="cs-CZ" altLang="cs-CZ" sz="1800" b="1" dirty="0">
                <a:solidFill>
                  <a:srgbClr val="CC0000"/>
                </a:solidFill>
                <a:latin typeface="Calibri" panose="020F0502020204030204" pitchFamily="34" charset="0"/>
                <a:cs typeface="Calibri" panose="020F0502020204030204" pitchFamily="34" charset="0"/>
              </a:rPr>
              <a:t> </a:t>
            </a:r>
            <a:r>
              <a:rPr lang="cs-CZ" altLang="cs-CZ" sz="1800" b="1" dirty="0" err="1">
                <a:solidFill>
                  <a:srgbClr val="CC0000"/>
                </a:solidFill>
                <a:latin typeface="Calibri" panose="020F0502020204030204" pitchFamily="34" charset="0"/>
                <a:cs typeface="Calibri" panose="020F0502020204030204" pitchFamily="34" charset="0"/>
              </a:rPr>
              <a:t>work</a:t>
            </a:r>
            <a:r>
              <a:rPr lang="cs-CZ" altLang="cs-CZ" sz="1800" b="1" dirty="0">
                <a:solidFill>
                  <a:srgbClr val="CC0000"/>
                </a:solidFill>
                <a:latin typeface="Calibri" panose="020F0502020204030204" pitchFamily="34" charset="0"/>
                <a:cs typeface="Calibri" panose="020F0502020204030204" pitchFamily="34" charset="0"/>
              </a:rPr>
              <a:t>“</a:t>
            </a:r>
          </a:p>
        </p:txBody>
      </p:sp>
      <p:sp>
        <p:nvSpPr>
          <p:cNvPr id="7" name="Line 8">
            <a:extLst>
              <a:ext uri="{FF2B5EF4-FFF2-40B4-BE49-F238E27FC236}">
                <a16:creationId xmlns:a16="http://schemas.microsoft.com/office/drawing/2014/main" id="{DEB4713F-A1A0-4417-ACBE-FB4871CFCD57}"/>
              </a:ext>
            </a:extLst>
          </p:cNvPr>
          <p:cNvSpPr>
            <a:spLocks noChangeShapeType="1"/>
          </p:cNvSpPr>
          <p:nvPr/>
        </p:nvSpPr>
        <p:spPr bwMode="auto">
          <a:xfrm flipV="1">
            <a:off x="611188" y="1844675"/>
            <a:ext cx="0" cy="28082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8" name="Line 7">
            <a:extLst>
              <a:ext uri="{FF2B5EF4-FFF2-40B4-BE49-F238E27FC236}">
                <a16:creationId xmlns:a16="http://schemas.microsoft.com/office/drawing/2014/main" id="{38E00AB0-564A-4A04-B9D6-C374815F0BB0}"/>
              </a:ext>
            </a:extLst>
          </p:cNvPr>
          <p:cNvSpPr>
            <a:spLocks noChangeShapeType="1"/>
          </p:cNvSpPr>
          <p:nvPr/>
        </p:nvSpPr>
        <p:spPr bwMode="auto">
          <a:xfrm>
            <a:off x="609600" y="1219200"/>
            <a:ext cx="1588" cy="6254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cs-CZ"/>
          </a:p>
        </p:txBody>
      </p:sp>
      <p:sp>
        <p:nvSpPr>
          <p:cNvPr id="9" name="Line 3">
            <a:extLst>
              <a:ext uri="{FF2B5EF4-FFF2-40B4-BE49-F238E27FC236}">
                <a16:creationId xmlns:a16="http://schemas.microsoft.com/office/drawing/2014/main" id="{BAA8FBFB-D6B4-495C-8256-D433DAE654CC}"/>
              </a:ext>
            </a:extLst>
          </p:cNvPr>
          <p:cNvSpPr>
            <a:spLocks noChangeShapeType="1"/>
          </p:cNvSpPr>
          <p:nvPr/>
        </p:nvSpPr>
        <p:spPr bwMode="auto">
          <a:xfrm flipV="1">
            <a:off x="609600" y="1828800"/>
            <a:ext cx="19812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cs-CZ"/>
          </a:p>
        </p:txBody>
      </p:sp>
      <p:sp>
        <p:nvSpPr>
          <p:cNvPr id="10" name="Line 4">
            <a:extLst>
              <a:ext uri="{FF2B5EF4-FFF2-40B4-BE49-F238E27FC236}">
                <a16:creationId xmlns:a16="http://schemas.microsoft.com/office/drawing/2014/main" id="{C206A5FE-52A0-420D-AD8B-978C3543D9AF}"/>
              </a:ext>
            </a:extLst>
          </p:cNvPr>
          <p:cNvSpPr>
            <a:spLocks noChangeShapeType="1"/>
          </p:cNvSpPr>
          <p:nvPr/>
        </p:nvSpPr>
        <p:spPr bwMode="auto">
          <a:xfrm>
            <a:off x="609600" y="4648200"/>
            <a:ext cx="20574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cs-CZ"/>
          </a:p>
        </p:txBody>
      </p:sp>
      <p:pic>
        <p:nvPicPr>
          <p:cNvPr id="13" name="Nahraný zvuk">
            <a:hlinkClick r:id="" action="ppaction://media"/>
            <a:extLst>
              <a:ext uri="{FF2B5EF4-FFF2-40B4-BE49-F238E27FC236}">
                <a16:creationId xmlns:a16="http://schemas.microsoft.com/office/drawing/2014/main" id="{2B32784E-40BF-4EE7-9F4D-F1DE68E79FAA}"/>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277600" y="372762"/>
            <a:ext cx="609600" cy="609600"/>
          </a:xfrm>
          <a:prstGeom prst="rect">
            <a:avLst/>
          </a:prstGeom>
        </p:spPr>
      </p:pic>
    </p:spTree>
    <p:custDataLst>
      <p:tags r:id="rId1"/>
    </p:custDataLst>
    <p:extLst>
      <p:ext uri="{BB962C8B-B14F-4D97-AF65-F5344CB8AC3E}">
        <p14:creationId xmlns:p14="http://schemas.microsoft.com/office/powerpoint/2010/main" val="737949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3"/>
                                        </p:tgtEl>
                                        <p:attrNameLst>
                                          <p:attrName>style.visibility</p:attrName>
                                        </p:attrNameLst>
                                      </p:cBhvr>
                                      <p:to>
                                        <p:strVal val="visible"/>
                                      </p:to>
                                    </p:set>
                                  </p:childTnLst>
                                </p:cTn>
                              </p:par>
                            </p:childTnLst>
                          </p:cTn>
                        </p:par>
                        <p:par>
                          <p:cTn id="11" fill="hold">
                            <p:stCondLst>
                              <p:cond delay="500"/>
                            </p:stCondLst>
                            <p:childTnLst>
                              <p:par>
                                <p:cTn id="12" presetID="1" presetClass="entr" presetSubtype="0" fill="hold" grpId="0" nodeType="afterEffect">
                                  <p:stCondLst>
                                    <p:cond delay="0"/>
                                  </p:stCondLst>
                                  <p:childTnLst>
                                    <p:set>
                                      <p:cBhvr>
                                        <p:cTn id="13" dur="1" fill="hold">
                                          <p:stCondLst>
                                            <p:cond delay="499"/>
                                          </p:stCondLst>
                                        </p:cTn>
                                        <p:tgtEl>
                                          <p:spTgt spid="5"/>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499"/>
                                          </p:stCondLst>
                                        </p:cTn>
                                        <p:tgtEl>
                                          <p:spTgt spid="6"/>
                                        </p:tgtEl>
                                        <p:attrNameLst>
                                          <p:attrName>style.visibility</p:attrName>
                                        </p:attrNameLst>
                                      </p:cBhvr>
                                      <p:to>
                                        <p:strVal val="visible"/>
                                      </p:to>
                                    </p:set>
                                  </p:childTnLst>
                                </p:cTn>
                              </p:par>
                            </p:childTnLst>
                          </p:cTn>
                        </p:par>
                        <p:par>
                          <p:cTn id="18" fill="hold">
                            <p:stCondLst>
                              <p:cond delay="500"/>
                            </p:stCondLst>
                            <p:childTnLst>
                              <p:par>
                                <p:cTn id="19" presetID="1" presetClass="entr" presetSubtype="0" fill="hold" nodeType="afterEffect">
                                  <p:stCondLst>
                                    <p:cond delay="0"/>
                                  </p:stCondLst>
                                  <p:childTnLst>
                                    <p:set>
                                      <p:cBhvr>
                                        <p:cTn id="20" dur="1" fill="hold">
                                          <p:stCondLst>
                                            <p:cond delay="499"/>
                                          </p:stCondLst>
                                        </p:cTn>
                                        <p:tgtEl>
                                          <p:spTgt spid="7"/>
                                        </p:tgtEl>
                                        <p:attrNameLst>
                                          <p:attrName>style.visibility</p:attrName>
                                        </p:attrNameLst>
                                      </p:cBhvr>
                                      <p:to>
                                        <p:strVal val="visible"/>
                                      </p:to>
                                    </p:set>
                                  </p:childTnLst>
                                </p:cTn>
                              </p:par>
                            </p:childTnLst>
                          </p:cTn>
                        </p:par>
                        <p:par>
                          <p:cTn id="21" fill="hold">
                            <p:stCondLst>
                              <p:cond delay="1000"/>
                            </p:stCondLst>
                            <p:childTnLst>
                              <p:par>
                                <p:cTn id="22" presetID="1" presetClass="entr" presetSubtype="0" fill="hold" nodeType="afterEffect">
                                  <p:stCondLst>
                                    <p:cond delay="0"/>
                                  </p:stCondLst>
                                  <p:childTnLst>
                                    <p:set>
                                      <p:cBhvr>
                                        <p:cTn id="23" dur="1" fill="hold">
                                          <p:stCondLst>
                                            <p:cond delay="499"/>
                                          </p:stCondLst>
                                        </p:cTn>
                                        <p:tgtEl>
                                          <p:spTgt spid="8"/>
                                        </p:tgtEl>
                                        <p:attrNameLst>
                                          <p:attrName>style.visibility</p:attrName>
                                        </p:attrNameLst>
                                      </p:cBhvr>
                                      <p:to>
                                        <p:strVal val="visible"/>
                                      </p:to>
                                    </p:set>
                                  </p:childTnLst>
                                </p:cTn>
                              </p:par>
                            </p:childTnLst>
                          </p:cTn>
                        </p:par>
                        <p:par>
                          <p:cTn id="24" fill="hold">
                            <p:stCondLst>
                              <p:cond delay="1500"/>
                            </p:stCondLst>
                            <p:childTnLst>
                              <p:par>
                                <p:cTn id="25" presetID="1" presetClass="entr" presetSubtype="0" fill="hold" nodeType="afterEffect">
                                  <p:stCondLst>
                                    <p:cond delay="0"/>
                                  </p:stCondLst>
                                  <p:childTnLst>
                                    <p:set>
                                      <p:cBhvr>
                                        <p:cTn id="26" dur="1" fill="hold">
                                          <p:stCondLst>
                                            <p:cond delay="499"/>
                                          </p:stCondLst>
                                        </p:cTn>
                                        <p:tgtEl>
                                          <p:spTgt spid="9"/>
                                        </p:tgtEl>
                                        <p:attrNameLst>
                                          <p:attrName>style.visibility</p:attrName>
                                        </p:attrNameLst>
                                      </p:cBhvr>
                                      <p:to>
                                        <p:strVal val="visible"/>
                                      </p:to>
                                    </p:set>
                                  </p:childTnLst>
                                </p:cTn>
                              </p:par>
                            </p:childTnLst>
                          </p:cTn>
                        </p:par>
                        <p:par>
                          <p:cTn id="27" fill="hold">
                            <p:stCondLst>
                              <p:cond delay="2000"/>
                            </p:stCondLst>
                            <p:childTnLst>
                              <p:par>
                                <p:cTn id="28" presetID="1" presetClass="entr" presetSubtype="0" fill="hold" nodeType="afterEffect">
                                  <p:stCondLst>
                                    <p:cond delay="0"/>
                                  </p:stCondLst>
                                  <p:childTnLst>
                                    <p:set>
                                      <p:cBhvr>
                                        <p:cTn id="29" dur="1" fill="hold">
                                          <p:stCondLst>
                                            <p:cond delay="499"/>
                                          </p:stCondLst>
                                        </p:cTn>
                                        <p:tgtEl>
                                          <p:spTgt spid="10"/>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mediacall" presetSubtype="0" fill="hold" nodeType="clickEffect">
                                  <p:stCondLst>
                                    <p:cond delay="0"/>
                                  </p:stCondLst>
                                  <p:childTnLst>
                                    <p:cmd type="call" cmd="playFrom(0.0)">
                                      <p:cBhvr>
                                        <p:cTn id="33" dur="118407"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4" fill="hold" display="0">
                  <p:stCondLst>
                    <p:cond delay="indefinite"/>
                  </p:stCondLst>
                  <p:endCondLst>
                    <p:cond evt="onStopAudio" delay="0">
                      <p:tgtEl>
                        <p:sldTgt/>
                      </p:tgtEl>
                    </p:cond>
                  </p:endCondLst>
                </p:cTn>
                <p:tgtEl>
                  <p:spTgt spid="13"/>
                </p:tgtEl>
              </p:cMediaNode>
            </p:audio>
          </p:childTnLst>
        </p:cTn>
      </p:par>
    </p:tnLst>
    <p:bldLst>
      <p:bldP spid="2" grpId="0" autoUpdateAnimBg="0"/>
      <p:bldP spid="3" grpId="0" autoUpdateAnimBg="0"/>
      <p:bldP spid="5" grpId="0" autoUpdateAnimBg="0"/>
      <p:bldP spid="6" grpId="0"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85BE5723-2B62-4D38-8B1B-45CC64EF619D}"/>
              </a:ext>
            </a:extLst>
          </p:cNvPr>
          <p:cNvSpPr>
            <a:spLocks noChangeArrowheads="1"/>
          </p:cNvSpPr>
          <p:nvPr/>
        </p:nvSpPr>
        <p:spPr bwMode="auto">
          <a:xfrm>
            <a:off x="2882900" y="241300"/>
            <a:ext cx="6172200" cy="641350"/>
          </a:xfrm>
          <a:prstGeom prst="rect">
            <a:avLst/>
          </a:prstGeom>
          <a:noFill/>
          <a:ln w="9525">
            <a:noFill/>
            <a:miter lim="800000"/>
            <a:headEnd/>
            <a:tailEnd/>
          </a:ln>
          <a:effectLst/>
        </p:spPr>
        <p:txBody>
          <a:bodyPr>
            <a:spAutoFit/>
          </a:bodyPr>
          <a:lstStyle/>
          <a:p>
            <a:pPr algn="ctr" eaLnBrk="1" hangingPunct="1">
              <a:defRPr/>
            </a:pPr>
            <a:r>
              <a:rPr lang="cs-CZ" sz="3600" dirty="0">
                <a:solidFill>
                  <a:srgbClr val="000000"/>
                </a:solidFill>
                <a:effectLst>
                  <a:outerShdw blurRad="38100" dist="38100" dir="2700000" algn="tl">
                    <a:srgbClr val="FFFFFF"/>
                  </a:outerShdw>
                </a:effectLst>
                <a:latin typeface="Arial" charset="0"/>
              </a:rPr>
              <a:t>Systems </a:t>
            </a:r>
            <a:r>
              <a:rPr lang="cs-CZ" sz="3600" dirty="0" err="1">
                <a:solidFill>
                  <a:srgbClr val="000000"/>
                </a:solidFill>
                <a:latin typeface="Calibri" panose="020F0502020204030204" pitchFamily="34" charset="0"/>
                <a:cs typeface="Calibri" panose="020F0502020204030204" pitchFamily="34" charset="0"/>
              </a:rPr>
              <a:t>Pharmacology</a:t>
            </a:r>
            <a:endParaRPr lang="cs-CZ" dirty="0">
              <a:solidFill>
                <a:srgbClr val="000000"/>
              </a:solidFill>
              <a:latin typeface="Calibri" panose="020F0502020204030204" pitchFamily="34" charset="0"/>
              <a:cs typeface="Calibri" panose="020F0502020204030204" pitchFamily="34" charset="0"/>
            </a:endParaRPr>
          </a:p>
        </p:txBody>
      </p:sp>
      <p:sp>
        <p:nvSpPr>
          <p:cNvPr id="3" name="Rectangle 3">
            <a:extLst>
              <a:ext uri="{FF2B5EF4-FFF2-40B4-BE49-F238E27FC236}">
                <a16:creationId xmlns:a16="http://schemas.microsoft.com/office/drawing/2014/main" id="{90643C1B-B0A3-41F3-BD04-B37DDF60D916}"/>
              </a:ext>
            </a:extLst>
          </p:cNvPr>
          <p:cNvSpPr>
            <a:spLocks noChangeArrowheads="1"/>
          </p:cNvSpPr>
          <p:nvPr/>
        </p:nvSpPr>
        <p:spPr bwMode="auto">
          <a:xfrm>
            <a:off x="2552700" y="1790700"/>
            <a:ext cx="7086600" cy="287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cs-CZ" altLang="cs-CZ" sz="2600" dirty="0" err="1">
                <a:solidFill>
                  <a:srgbClr val="000000"/>
                </a:solidFill>
                <a:latin typeface="Calibri" panose="020F0502020204030204" pitchFamily="34" charset="0"/>
                <a:cs typeface="Calibri" panose="020F0502020204030204" pitchFamily="34" charset="0"/>
              </a:rPr>
              <a:t>Is</a:t>
            </a:r>
            <a:r>
              <a:rPr lang="cs-CZ" altLang="cs-CZ" sz="2600" dirty="0">
                <a:solidFill>
                  <a:srgbClr val="000000"/>
                </a:solidFill>
                <a:latin typeface="Calibri" panose="020F0502020204030204" pitchFamily="34" charset="0"/>
                <a:cs typeface="Calibri" panose="020F0502020204030204" pitchFamily="34" charset="0"/>
              </a:rPr>
              <a:t> </a:t>
            </a:r>
            <a:r>
              <a:rPr lang="cs-CZ" altLang="cs-CZ" sz="2600" dirty="0" err="1">
                <a:solidFill>
                  <a:srgbClr val="000000"/>
                </a:solidFill>
                <a:latin typeface="Calibri" panose="020F0502020204030204" pitchFamily="34" charset="0"/>
                <a:cs typeface="Calibri" panose="020F0502020204030204" pitchFamily="34" charset="0"/>
              </a:rPr>
              <a:t>focused</a:t>
            </a:r>
            <a:r>
              <a:rPr lang="cs-CZ" altLang="cs-CZ" sz="2600" dirty="0">
                <a:solidFill>
                  <a:srgbClr val="000000"/>
                </a:solidFill>
                <a:latin typeface="Calibri" panose="020F0502020204030204" pitchFamily="34" charset="0"/>
                <a:cs typeface="Calibri" panose="020F0502020204030204" pitchFamily="34" charset="0"/>
              </a:rPr>
              <a:t> on </a:t>
            </a:r>
            <a:r>
              <a:rPr lang="cs-CZ" altLang="cs-CZ" sz="2600" dirty="0" err="1">
                <a:solidFill>
                  <a:srgbClr val="000000"/>
                </a:solidFill>
                <a:latin typeface="Calibri" panose="020F0502020204030204" pitchFamily="34" charset="0"/>
                <a:cs typeface="Calibri" panose="020F0502020204030204" pitchFamily="34" charset="0"/>
              </a:rPr>
              <a:t>individual</a:t>
            </a:r>
            <a:r>
              <a:rPr lang="cs-CZ" altLang="cs-CZ" sz="2600" dirty="0">
                <a:solidFill>
                  <a:srgbClr val="000000"/>
                </a:solidFill>
                <a:latin typeface="Calibri" panose="020F0502020204030204" pitchFamily="34" charset="0"/>
                <a:cs typeface="Calibri" panose="020F0502020204030204" pitchFamily="34" charset="0"/>
              </a:rPr>
              <a:t> organ </a:t>
            </a:r>
            <a:r>
              <a:rPr lang="cs-CZ" altLang="cs-CZ" sz="2600" dirty="0" err="1">
                <a:solidFill>
                  <a:srgbClr val="000000"/>
                </a:solidFill>
                <a:latin typeface="Calibri" panose="020F0502020204030204" pitchFamily="34" charset="0"/>
                <a:cs typeface="Calibri" panose="020F0502020204030204" pitchFamily="34" charset="0"/>
              </a:rPr>
              <a:t>systems</a:t>
            </a:r>
            <a:r>
              <a:rPr lang="cs-CZ" altLang="cs-CZ" sz="2600" dirty="0">
                <a:solidFill>
                  <a:srgbClr val="000000"/>
                </a:solidFill>
                <a:latin typeface="Calibri" panose="020F0502020204030204" pitchFamily="34" charset="0"/>
                <a:cs typeface="Calibri" panose="020F0502020204030204" pitchFamily="34" charset="0"/>
              </a:rPr>
              <a:t> and </a:t>
            </a:r>
            <a:r>
              <a:rPr lang="cs-CZ" altLang="cs-CZ" sz="2600" dirty="0" err="1">
                <a:solidFill>
                  <a:srgbClr val="000000"/>
                </a:solidFill>
                <a:latin typeface="Calibri" panose="020F0502020204030204" pitchFamily="34" charset="0"/>
                <a:cs typeface="Calibri" panose="020F0502020204030204" pitchFamily="34" charset="0"/>
              </a:rPr>
              <a:t>its</a:t>
            </a:r>
            <a:r>
              <a:rPr lang="cs-CZ" altLang="cs-CZ" sz="2600" dirty="0">
                <a:solidFill>
                  <a:srgbClr val="000000"/>
                </a:solidFill>
                <a:latin typeface="Calibri" panose="020F0502020204030204" pitchFamily="34" charset="0"/>
                <a:cs typeface="Calibri" panose="020F0502020204030204" pitchFamily="34" charset="0"/>
              </a:rPr>
              <a:t> </a:t>
            </a:r>
            <a:r>
              <a:rPr lang="cs-CZ" altLang="cs-CZ" sz="2600" dirty="0" err="1">
                <a:solidFill>
                  <a:srgbClr val="000000"/>
                </a:solidFill>
                <a:latin typeface="Calibri" panose="020F0502020204030204" pitchFamily="34" charset="0"/>
                <a:cs typeface="Calibri" panose="020F0502020204030204" pitchFamily="34" charset="0"/>
              </a:rPr>
              <a:t>pharmacotherapy</a:t>
            </a:r>
            <a:endParaRPr lang="cs-CZ" altLang="cs-CZ" sz="2600" dirty="0">
              <a:solidFill>
                <a:srgbClr val="000000"/>
              </a:solidFill>
              <a:latin typeface="Calibri" panose="020F0502020204030204" pitchFamily="34" charset="0"/>
              <a:cs typeface="Calibri" panose="020F0502020204030204" pitchFamily="34" charset="0"/>
            </a:endParaRPr>
          </a:p>
          <a:p>
            <a:pPr algn="ctr" eaLnBrk="1" hangingPunct="1">
              <a:spcBef>
                <a:spcPct val="0"/>
              </a:spcBef>
              <a:buFontTx/>
              <a:buNone/>
            </a:pPr>
            <a:endParaRPr lang="cs-CZ" altLang="cs-CZ" sz="2600" dirty="0">
              <a:solidFill>
                <a:srgbClr val="000000"/>
              </a:solidFill>
              <a:latin typeface="Calibri" panose="020F0502020204030204" pitchFamily="34" charset="0"/>
              <a:cs typeface="Calibri" panose="020F0502020204030204" pitchFamily="34" charset="0"/>
            </a:endParaRPr>
          </a:p>
          <a:p>
            <a:pPr algn="ctr" eaLnBrk="1" hangingPunct="1">
              <a:spcBef>
                <a:spcPct val="0"/>
              </a:spcBef>
              <a:buFontTx/>
              <a:buNone/>
            </a:pPr>
            <a:r>
              <a:rPr lang="cs-CZ" altLang="cs-CZ" sz="2600" dirty="0" err="1">
                <a:solidFill>
                  <a:srgbClr val="000000"/>
                </a:solidFill>
                <a:latin typeface="Calibri" panose="020F0502020204030204" pitchFamily="34" charset="0"/>
                <a:cs typeface="Calibri" panose="020F0502020204030204" pitchFamily="34" charset="0"/>
              </a:rPr>
              <a:t>e.g</a:t>
            </a:r>
            <a:r>
              <a:rPr lang="cs-CZ" altLang="cs-CZ" sz="2600" dirty="0">
                <a:solidFill>
                  <a:srgbClr val="000000"/>
                </a:solidFill>
                <a:latin typeface="Calibri" panose="020F0502020204030204" pitchFamily="34" charset="0"/>
                <a:cs typeface="Calibri" panose="020F0502020204030204" pitchFamily="34" charset="0"/>
              </a:rPr>
              <a:t>.</a:t>
            </a:r>
          </a:p>
          <a:p>
            <a:pPr algn="ctr" eaLnBrk="1" hangingPunct="1">
              <a:spcBef>
                <a:spcPct val="0"/>
              </a:spcBef>
              <a:buFontTx/>
              <a:buNone/>
            </a:pPr>
            <a:r>
              <a:rPr lang="cs-CZ" altLang="cs-CZ" sz="2600" dirty="0" err="1">
                <a:solidFill>
                  <a:srgbClr val="000000"/>
                </a:solidFill>
                <a:latin typeface="Calibri" panose="020F0502020204030204" pitchFamily="34" charset="0"/>
                <a:cs typeface="Calibri" panose="020F0502020204030204" pitchFamily="34" charset="0"/>
              </a:rPr>
              <a:t>Autonomic</a:t>
            </a:r>
            <a:r>
              <a:rPr lang="cs-CZ" altLang="cs-CZ" sz="2600" dirty="0">
                <a:solidFill>
                  <a:srgbClr val="000000"/>
                </a:solidFill>
                <a:latin typeface="Calibri" panose="020F0502020204030204" pitchFamily="34" charset="0"/>
                <a:cs typeface="Calibri" panose="020F0502020204030204" pitchFamily="34" charset="0"/>
              </a:rPr>
              <a:t> </a:t>
            </a:r>
            <a:r>
              <a:rPr lang="cs-CZ" altLang="cs-CZ" sz="2600" dirty="0" err="1">
                <a:solidFill>
                  <a:srgbClr val="000000"/>
                </a:solidFill>
                <a:latin typeface="Calibri" panose="020F0502020204030204" pitchFamily="34" charset="0"/>
                <a:cs typeface="Calibri" panose="020F0502020204030204" pitchFamily="34" charset="0"/>
              </a:rPr>
              <a:t>drugs</a:t>
            </a:r>
            <a:endParaRPr lang="cs-CZ" altLang="cs-CZ" sz="2600" dirty="0">
              <a:solidFill>
                <a:srgbClr val="000000"/>
              </a:solidFill>
              <a:latin typeface="Calibri" panose="020F0502020204030204" pitchFamily="34" charset="0"/>
              <a:cs typeface="Calibri" panose="020F0502020204030204" pitchFamily="34" charset="0"/>
            </a:endParaRPr>
          </a:p>
          <a:p>
            <a:pPr algn="ctr" eaLnBrk="1" hangingPunct="1">
              <a:spcBef>
                <a:spcPct val="0"/>
              </a:spcBef>
              <a:buFontTx/>
              <a:buNone/>
            </a:pPr>
            <a:r>
              <a:rPr lang="cs-CZ" altLang="cs-CZ" sz="2600" dirty="0" err="1">
                <a:solidFill>
                  <a:srgbClr val="000000"/>
                </a:solidFill>
                <a:latin typeface="Calibri" panose="020F0502020204030204" pitchFamily="34" charset="0"/>
                <a:cs typeface="Calibri" panose="020F0502020204030204" pitchFamily="34" charset="0"/>
              </a:rPr>
              <a:t>Psychoactive</a:t>
            </a:r>
            <a:r>
              <a:rPr lang="cs-CZ" altLang="cs-CZ" sz="2600" dirty="0">
                <a:solidFill>
                  <a:srgbClr val="000000"/>
                </a:solidFill>
                <a:latin typeface="Calibri" panose="020F0502020204030204" pitchFamily="34" charset="0"/>
                <a:cs typeface="Calibri" panose="020F0502020204030204" pitchFamily="34" charset="0"/>
              </a:rPr>
              <a:t> </a:t>
            </a:r>
            <a:r>
              <a:rPr lang="cs-CZ" altLang="cs-CZ" sz="2600" dirty="0" err="1">
                <a:solidFill>
                  <a:srgbClr val="000000"/>
                </a:solidFill>
                <a:latin typeface="Calibri" panose="020F0502020204030204" pitchFamily="34" charset="0"/>
                <a:cs typeface="Calibri" panose="020F0502020204030204" pitchFamily="34" charset="0"/>
              </a:rPr>
              <a:t>drugs</a:t>
            </a:r>
            <a:endParaRPr lang="cs-CZ" altLang="cs-CZ" sz="2600" dirty="0">
              <a:solidFill>
                <a:srgbClr val="000000"/>
              </a:solidFill>
              <a:latin typeface="Calibri" panose="020F0502020204030204" pitchFamily="34" charset="0"/>
              <a:cs typeface="Calibri" panose="020F0502020204030204" pitchFamily="34" charset="0"/>
            </a:endParaRPr>
          </a:p>
          <a:p>
            <a:pPr algn="ctr" eaLnBrk="1" hangingPunct="1">
              <a:spcBef>
                <a:spcPct val="0"/>
              </a:spcBef>
              <a:buFontTx/>
              <a:buNone/>
            </a:pPr>
            <a:r>
              <a:rPr lang="cs-CZ" altLang="cs-CZ" sz="2600" dirty="0" err="1">
                <a:solidFill>
                  <a:srgbClr val="000000"/>
                </a:solidFill>
                <a:latin typeface="Calibri" panose="020F0502020204030204" pitchFamily="34" charset="0"/>
                <a:cs typeface="Calibri" panose="020F0502020204030204" pitchFamily="34" charset="0"/>
              </a:rPr>
              <a:t>Drugs</a:t>
            </a:r>
            <a:r>
              <a:rPr lang="cs-CZ" altLang="cs-CZ" sz="2600" dirty="0">
                <a:solidFill>
                  <a:srgbClr val="000000"/>
                </a:solidFill>
                <a:latin typeface="Calibri" panose="020F0502020204030204" pitchFamily="34" charset="0"/>
                <a:cs typeface="Calibri" panose="020F0502020204030204" pitchFamily="34" charset="0"/>
              </a:rPr>
              <a:t> </a:t>
            </a:r>
            <a:r>
              <a:rPr lang="cs-CZ" altLang="cs-CZ" sz="2600" dirty="0" err="1">
                <a:solidFill>
                  <a:srgbClr val="000000"/>
                </a:solidFill>
                <a:latin typeface="Calibri" panose="020F0502020204030204" pitchFamily="34" charset="0"/>
                <a:cs typeface="Calibri" panose="020F0502020204030204" pitchFamily="34" charset="0"/>
              </a:rPr>
              <a:t>used</a:t>
            </a:r>
            <a:r>
              <a:rPr lang="cs-CZ" altLang="cs-CZ" sz="2600" dirty="0">
                <a:solidFill>
                  <a:srgbClr val="000000"/>
                </a:solidFill>
                <a:latin typeface="Calibri" panose="020F0502020204030204" pitchFamily="34" charset="0"/>
                <a:cs typeface="Calibri" panose="020F0502020204030204" pitchFamily="34" charset="0"/>
              </a:rPr>
              <a:t> in </a:t>
            </a:r>
            <a:r>
              <a:rPr lang="cs-CZ" altLang="cs-CZ" sz="2600" dirty="0" err="1">
                <a:solidFill>
                  <a:srgbClr val="000000"/>
                </a:solidFill>
                <a:latin typeface="Calibri" panose="020F0502020204030204" pitchFamily="34" charset="0"/>
                <a:cs typeface="Calibri" panose="020F0502020204030204" pitchFamily="34" charset="0"/>
              </a:rPr>
              <a:t>cardiovascular</a:t>
            </a:r>
            <a:r>
              <a:rPr lang="cs-CZ" altLang="cs-CZ" sz="2600" dirty="0">
                <a:solidFill>
                  <a:srgbClr val="000000"/>
                </a:solidFill>
                <a:latin typeface="Calibri" panose="020F0502020204030204" pitchFamily="34" charset="0"/>
                <a:cs typeface="Calibri" panose="020F0502020204030204" pitchFamily="34" charset="0"/>
              </a:rPr>
              <a:t> </a:t>
            </a:r>
            <a:r>
              <a:rPr lang="cs-CZ" altLang="cs-CZ" sz="2600" dirty="0" err="1">
                <a:solidFill>
                  <a:srgbClr val="000000"/>
                </a:solidFill>
                <a:latin typeface="Calibri" panose="020F0502020204030204" pitchFamily="34" charset="0"/>
                <a:cs typeface="Calibri" panose="020F0502020204030204" pitchFamily="34" charset="0"/>
              </a:rPr>
              <a:t>diseases</a:t>
            </a:r>
            <a:r>
              <a:rPr lang="cs-CZ" altLang="cs-CZ" sz="2600" dirty="0">
                <a:solidFill>
                  <a:srgbClr val="000000"/>
                </a:solidFill>
                <a:latin typeface="Calibri" panose="020F0502020204030204" pitchFamily="34" charset="0"/>
                <a:cs typeface="Calibri" panose="020F0502020204030204" pitchFamily="34" charset="0"/>
              </a:rPr>
              <a:t>….</a:t>
            </a:r>
          </a:p>
        </p:txBody>
      </p:sp>
      <p:pic>
        <p:nvPicPr>
          <p:cNvPr id="4" name="Nahraný zvuk">
            <a:hlinkClick r:id="" action="ppaction://media"/>
            <a:extLst>
              <a:ext uri="{FF2B5EF4-FFF2-40B4-BE49-F238E27FC236}">
                <a16:creationId xmlns:a16="http://schemas.microsoft.com/office/drawing/2014/main" id="{E7190392-09BA-4CF5-802A-A6D81FA12884}"/>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028218" y="484910"/>
            <a:ext cx="609600" cy="609600"/>
          </a:xfrm>
          <a:prstGeom prst="rect">
            <a:avLst/>
          </a:prstGeom>
        </p:spPr>
      </p:pic>
    </p:spTree>
    <p:custDataLst>
      <p:tags r:id="rId1"/>
    </p:custDataLst>
    <p:extLst>
      <p:ext uri="{BB962C8B-B14F-4D97-AF65-F5344CB8AC3E}">
        <p14:creationId xmlns:p14="http://schemas.microsoft.com/office/powerpoint/2010/main" val="2742230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12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a:extLst>
              <a:ext uri="{FF2B5EF4-FFF2-40B4-BE49-F238E27FC236}">
                <a16:creationId xmlns:a16="http://schemas.microsoft.com/office/drawing/2014/main" id="{3B760244-8A25-455B-9267-924B22491796}"/>
              </a:ext>
            </a:extLst>
          </p:cNvPr>
          <p:cNvSpPr txBox="1">
            <a:spLocks noChangeArrowheads="1"/>
          </p:cNvSpPr>
          <p:nvPr/>
        </p:nvSpPr>
        <p:spPr bwMode="auto">
          <a:xfrm>
            <a:off x="3862792" y="299195"/>
            <a:ext cx="4466416" cy="646331"/>
          </a:xfrm>
          <a:prstGeom prst="rect">
            <a:avLst/>
          </a:prstGeom>
          <a:noFill/>
          <a:ln w="9525">
            <a:noFill/>
            <a:miter lim="800000"/>
            <a:headEnd/>
            <a:tailEnd/>
          </a:ln>
          <a:effectLst/>
        </p:spPr>
        <p:txBody>
          <a:bodyPr wrap="none">
            <a:spAutoFit/>
          </a:bodyPr>
          <a:lstStyle/>
          <a:p>
            <a:pPr algn="ctr">
              <a:defRPr/>
            </a:pPr>
            <a:r>
              <a:rPr lang="cs-CZ" sz="3600" dirty="0">
                <a:solidFill>
                  <a:srgbClr val="000000"/>
                </a:solidFill>
                <a:effectLst>
                  <a:outerShdw blurRad="38100" dist="38100" dir="2700000" algn="tl">
                    <a:srgbClr val="FFFFFF"/>
                  </a:outerShdw>
                </a:effectLst>
                <a:latin typeface="Calibri" panose="020F0502020204030204" pitchFamily="34" charset="0"/>
                <a:cs typeface="Calibri" panose="020F0502020204030204" pitchFamily="34" charset="0"/>
              </a:rPr>
              <a:t>Systems</a:t>
            </a:r>
            <a:r>
              <a:rPr lang="en-US" sz="3600" dirty="0">
                <a:solidFill>
                  <a:srgbClr val="000000"/>
                </a:solidFill>
                <a:effectLst>
                  <a:outerShdw blurRad="38100" dist="38100" dir="2700000" algn="tl">
                    <a:srgbClr val="FFFFFF"/>
                  </a:outerShdw>
                </a:effectLst>
                <a:latin typeface="Calibri" panose="020F0502020204030204" pitchFamily="34" charset="0"/>
                <a:cs typeface="Calibri" panose="020F0502020204030204" pitchFamily="34" charset="0"/>
              </a:rPr>
              <a:t> Pharmacology</a:t>
            </a:r>
          </a:p>
        </p:txBody>
      </p:sp>
      <p:sp>
        <p:nvSpPr>
          <p:cNvPr id="3" name="Text Box 3">
            <a:extLst>
              <a:ext uri="{FF2B5EF4-FFF2-40B4-BE49-F238E27FC236}">
                <a16:creationId xmlns:a16="http://schemas.microsoft.com/office/drawing/2014/main" id="{218C80C9-EC6A-42F8-B0EF-67FCC54B156A}"/>
              </a:ext>
            </a:extLst>
          </p:cNvPr>
          <p:cNvSpPr txBox="1">
            <a:spLocks noChangeArrowheads="1"/>
          </p:cNvSpPr>
          <p:nvPr/>
        </p:nvSpPr>
        <p:spPr bwMode="auto">
          <a:xfrm>
            <a:off x="228600" y="1295400"/>
            <a:ext cx="794615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 typeface="Wingdings" panose="05000000000000000000" pitchFamily="2" charset="2"/>
              <a:buChar char="v"/>
            </a:pPr>
            <a:r>
              <a:rPr lang="en-US" altLang="cs-CZ" sz="2400" b="1" dirty="0">
                <a:solidFill>
                  <a:srgbClr val="FF0000"/>
                </a:solidFill>
                <a:latin typeface="Calibri" panose="020F0502020204030204" pitchFamily="34" charset="0"/>
                <a:cs typeface="Calibri" panose="020F0502020204030204" pitchFamily="34" charset="0"/>
              </a:rPr>
              <a:t> Neuropharmacology</a:t>
            </a:r>
            <a:r>
              <a:rPr lang="en-US" altLang="cs-CZ" sz="2400" b="1" dirty="0">
                <a:latin typeface="Calibri" panose="020F0502020204030204" pitchFamily="34" charset="0"/>
                <a:cs typeface="Calibri" panose="020F0502020204030204" pitchFamily="34" charset="0"/>
              </a:rPr>
              <a:t>:</a:t>
            </a:r>
            <a:r>
              <a:rPr lang="en-US" altLang="cs-CZ" sz="2400" dirty="0">
                <a:latin typeface="Calibri" panose="020F0502020204030204" pitchFamily="34" charset="0"/>
                <a:cs typeface="Calibri" panose="020F0502020204030204" pitchFamily="34" charset="0"/>
              </a:rPr>
              <a:t> study of the effect of drugs on</a:t>
            </a:r>
          </a:p>
          <a:p>
            <a:pPr algn="ctr">
              <a:spcBef>
                <a:spcPct val="0"/>
              </a:spcBef>
              <a:buFontTx/>
              <a:buNone/>
            </a:pPr>
            <a:r>
              <a:rPr lang="en-US" altLang="cs-CZ" sz="2400" dirty="0">
                <a:latin typeface="Calibri" panose="020F0502020204030204" pitchFamily="34" charset="0"/>
                <a:cs typeface="Calibri" panose="020F0502020204030204" pitchFamily="34" charset="0"/>
              </a:rPr>
              <a:t>components of the nervous system (brain, spinal cord, nerves)</a:t>
            </a:r>
          </a:p>
        </p:txBody>
      </p:sp>
      <p:sp>
        <p:nvSpPr>
          <p:cNvPr id="4" name="Text Box 7">
            <a:extLst>
              <a:ext uri="{FF2B5EF4-FFF2-40B4-BE49-F238E27FC236}">
                <a16:creationId xmlns:a16="http://schemas.microsoft.com/office/drawing/2014/main" id="{FD27C5EF-0B20-4163-9322-CE23500AFD12}"/>
              </a:ext>
            </a:extLst>
          </p:cNvPr>
          <p:cNvSpPr txBox="1">
            <a:spLocks noChangeArrowheads="1"/>
          </p:cNvSpPr>
          <p:nvPr/>
        </p:nvSpPr>
        <p:spPr bwMode="auto">
          <a:xfrm>
            <a:off x="288924" y="2492375"/>
            <a:ext cx="74072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cs-CZ" sz="2400" b="1" dirty="0">
                <a:solidFill>
                  <a:srgbClr val="0000FF"/>
                </a:solidFill>
                <a:latin typeface="Calibri" panose="020F0502020204030204" pitchFamily="34" charset="0"/>
                <a:cs typeface="Calibri" panose="020F0502020204030204" pitchFamily="34" charset="0"/>
              </a:rPr>
              <a:t>Example:</a:t>
            </a:r>
            <a:r>
              <a:rPr lang="en-US" altLang="cs-CZ" sz="2400" dirty="0">
                <a:solidFill>
                  <a:srgbClr val="0000FF"/>
                </a:solidFill>
                <a:latin typeface="Calibri" panose="020F0502020204030204" pitchFamily="34" charset="0"/>
                <a:cs typeface="Calibri" panose="020F0502020204030204" pitchFamily="34" charset="0"/>
              </a:rPr>
              <a:t>  treatment of Alzheimer‘s</a:t>
            </a:r>
            <a:r>
              <a:rPr lang="cs-CZ" altLang="cs-CZ" sz="2400" dirty="0">
                <a:solidFill>
                  <a:srgbClr val="0000FF"/>
                </a:solidFill>
                <a:latin typeface="Calibri" panose="020F0502020204030204" pitchFamily="34" charset="0"/>
                <a:cs typeface="Calibri" panose="020F0502020204030204" pitchFamily="34" charset="0"/>
              </a:rPr>
              <a:t> </a:t>
            </a:r>
            <a:r>
              <a:rPr lang="cs-CZ" altLang="cs-CZ" sz="2400" dirty="0" err="1">
                <a:solidFill>
                  <a:srgbClr val="0000FF"/>
                </a:solidFill>
                <a:latin typeface="Calibri" panose="020F0502020204030204" pitchFamily="34" charset="0"/>
                <a:cs typeface="Calibri" panose="020F0502020204030204" pitchFamily="34" charset="0"/>
              </a:rPr>
              <a:t>disease</a:t>
            </a:r>
            <a:endParaRPr lang="en-US" altLang="cs-CZ" sz="2400" dirty="0">
              <a:solidFill>
                <a:srgbClr val="0000FF"/>
              </a:solidFill>
              <a:latin typeface="Calibri" panose="020F0502020204030204" pitchFamily="34" charset="0"/>
              <a:cs typeface="Calibri" panose="020F0502020204030204" pitchFamily="34" charset="0"/>
            </a:endParaRPr>
          </a:p>
        </p:txBody>
      </p:sp>
      <p:pic>
        <p:nvPicPr>
          <p:cNvPr id="5" name="Picture 9">
            <a:extLst>
              <a:ext uri="{FF2B5EF4-FFF2-40B4-BE49-F238E27FC236}">
                <a16:creationId xmlns:a16="http://schemas.microsoft.com/office/drawing/2014/main" id="{DC498FC2-3845-421B-9F0A-1185D7ADCE9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28100" y="1295400"/>
            <a:ext cx="1490663" cy="146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4">
            <a:extLst>
              <a:ext uri="{FF2B5EF4-FFF2-40B4-BE49-F238E27FC236}">
                <a16:creationId xmlns:a16="http://schemas.microsoft.com/office/drawing/2014/main" id="{94E19939-0C72-425C-9779-CBEE20D7D2F3}"/>
              </a:ext>
            </a:extLst>
          </p:cNvPr>
          <p:cNvSpPr txBox="1">
            <a:spLocks noChangeArrowheads="1"/>
          </p:cNvSpPr>
          <p:nvPr/>
        </p:nvSpPr>
        <p:spPr bwMode="auto">
          <a:xfrm>
            <a:off x="304800" y="3733800"/>
            <a:ext cx="794615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 typeface="Wingdings" panose="05000000000000000000" pitchFamily="2" charset="2"/>
              <a:buChar char="v"/>
            </a:pPr>
            <a:r>
              <a:rPr lang="en-US" altLang="cs-CZ" sz="2400" b="1" dirty="0">
                <a:latin typeface="Calibri" panose="020F0502020204030204" pitchFamily="34" charset="0"/>
                <a:cs typeface="Calibri" panose="020F0502020204030204" pitchFamily="34" charset="0"/>
              </a:rPr>
              <a:t> </a:t>
            </a:r>
            <a:r>
              <a:rPr lang="en-US" altLang="cs-CZ" sz="2400" b="1" dirty="0">
                <a:solidFill>
                  <a:srgbClr val="FF0000"/>
                </a:solidFill>
                <a:latin typeface="Calibri" panose="020F0502020204030204" pitchFamily="34" charset="0"/>
                <a:cs typeface="Calibri" panose="020F0502020204030204" pitchFamily="34" charset="0"/>
              </a:rPr>
              <a:t>Cardiovascular Pharmacology</a:t>
            </a:r>
            <a:r>
              <a:rPr lang="en-US" altLang="cs-CZ" sz="2400" b="1" dirty="0">
                <a:latin typeface="Calibri" panose="020F0502020204030204" pitchFamily="34" charset="0"/>
                <a:cs typeface="Calibri" panose="020F0502020204030204" pitchFamily="34" charset="0"/>
              </a:rPr>
              <a:t>:</a:t>
            </a:r>
            <a:r>
              <a:rPr lang="en-US" altLang="cs-CZ" sz="2400" dirty="0">
                <a:latin typeface="Calibri" panose="020F0502020204030204" pitchFamily="34" charset="0"/>
                <a:cs typeface="Calibri" panose="020F0502020204030204" pitchFamily="34" charset="0"/>
              </a:rPr>
              <a:t> study of the effects of drugs on heart, vasculature, kidney, nervous and endocrine systems that participate in cardiovascular function.</a:t>
            </a:r>
          </a:p>
        </p:txBody>
      </p:sp>
      <p:pic>
        <p:nvPicPr>
          <p:cNvPr id="7" name="Picture 10">
            <a:extLst>
              <a:ext uri="{FF2B5EF4-FFF2-40B4-BE49-F238E27FC236}">
                <a16:creationId xmlns:a16="http://schemas.microsoft.com/office/drawing/2014/main" id="{DC1353A6-FD01-43F5-9AA5-DE70A413163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28100" y="3589228"/>
            <a:ext cx="838200" cy="292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8">
            <a:extLst>
              <a:ext uri="{FF2B5EF4-FFF2-40B4-BE49-F238E27FC236}">
                <a16:creationId xmlns:a16="http://schemas.microsoft.com/office/drawing/2014/main" id="{88CF7B05-B3B8-4F50-8E9D-D986259C3225}"/>
              </a:ext>
            </a:extLst>
          </p:cNvPr>
          <p:cNvSpPr txBox="1">
            <a:spLocks noChangeArrowheads="1"/>
          </p:cNvSpPr>
          <p:nvPr/>
        </p:nvSpPr>
        <p:spPr bwMode="auto">
          <a:xfrm>
            <a:off x="304978" y="5636249"/>
            <a:ext cx="775952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cs-CZ" sz="2400" b="1" dirty="0">
                <a:solidFill>
                  <a:srgbClr val="0000FF"/>
                </a:solidFill>
                <a:latin typeface="Calibri" panose="020F0502020204030204" pitchFamily="34" charset="0"/>
                <a:cs typeface="Calibri" panose="020F0502020204030204" pitchFamily="34" charset="0"/>
              </a:rPr>
              <a:t>Example:</a:t>
            </a:r>
            <a:r>
              <a:rPr lang="en-US" altLang="cs-CZ" sz="2400" dirty="0">
                <a:solidFill>
                  <a:srgbClr val="0000FF"/>
                </a:solidFill>
                <a:latin typeface="Calibri" panose="020F0502020204030204" pitchFamily="34" charset="0"/>
                <a:cs typeface="Calibri" panose="020F0502020204030204" pitchFamily="34" charset="0"/>
              </a:rPr>
              <a:t> treatment of high blood pressure (hypertension)  </a:t>
            </a:r>
          </a:p>
        </p:txBody>
      </p:sp>
      <p:pic>
        <p:nvPicPr>
          <p:cNvPr id="10" name="Nahraný zvuk">
            <a:hlinkClick r:id="" action="ppaction://media"/>
            <a:extLst>
              <a:ext uri="{FF2B5EF4-FFF2-40B4-BE49-F238E27FC236}">
                <a16:creationId xmlns:a16="http://schemas.microsoft.com/office/drawing/2014/main" id="{3D66226F-A5E0-49D3-BD5B-3F406F89CA97}"/>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309406" y="335926"/>
            <a:ext cx="609600" cy="609600"/>
          </a:xfrm>
          <a:prstGeom prst="rect">
            <a:avLst/>
          </a:prstGeom>
        </p:spPr>
      </p:pic>
    </p:spTree>
    <p:custDataLst>
      <p:tags r:id="rId1"/>
    </p:custDataLst>
    <p:extLst>
      <p:ext uri="{BB962C8B-B14F-4D97-AF65-F5344CB8AC3E}">
        <p14:creationId xmlns:p14="http://schemas.microsoft.com/office/powerpoint/2010/main" val="3774874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1+#ppt_w/2"/>
                                          </p:val>
                                        </p:tav>
                                        <p:tav tm="100000">
                                          <p:val>
                                            <p:strVal val="#ppt_x"/>
                                          </p:val>
                                        </p:tav>
                                      </p:tavLst>
                                    </p:anim>
                                    <p:anim calcmode="lin" valueType="num">
                                      <p:cBhvr additive="base">
                                        <p:cTn id="1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linds(horizontal)">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2"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additive="base">
                                        <p:cTn id="28" dur="500" fill="hold"/>
                                        <p:tgtEl>
                                          <p:spTgt spid="7"/>
                                        </p:tgtEl>
                                        <p:attrNameLst>
                                          <p:attrName>ppt_x</p:attrName>
                                        </p:attrNameLst>
                                      </p:cBhvr>
                                      <p:tavLst>
                                        <p:tav tm="0">
                                          <p:val>
                                            <p:strVal val="1+#ppt_w/2"/>
                                          </p:val>
                                        </p:tav>
                                        <p:tav tm="100000">
                                          <p:val>
                                            <p:strVal val="#ppt_x"/>
                                          </p:val>
                                        </p:tav>
                                      </p:tavLst>
                                    </p:anim>
                                    <p:anim calcmode="lin" valueType="num">
                                      <p:cBhvr additive="base">
                                        <p:cTn id="29"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3" presetClass="entr" presetSubtype="10"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blinds(horizontal)">
                                      <p:cBhvr>
                                        <p:cTn id="34" dur="5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mediacall" presetSubtype="0" fill="hold" nodeType="clickEffect">
                                  <p:stCondLst>
                                    <p:cond delay="0"/>
                                  </p:stCondLst>
                                  <p:childTnLst>
                                    <p:cmd type="call" cmd="playFrom(0.0)">
                                      <p:cBhvr>
                                        <p:cTn id="38" dur="67324"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9" fill="hold" display="0">
                  <p:stCondLst>
                    <p:cond delay="indefinite"/>
                  </p:stCondLst>
                  <p:endCondLst>
                    <p:cond evt="onStopAudio" delay="0">
                      <p:tgtEl>
                        <p:sldTgt/>
                      </p:tgtEl>
                    </p:cond>
                  </p:endCondLst>
                </p:cTn>
                <p:tgtEl>
                  <p:spTgt spid="10"/>
                </p:tgtEl>
              </p:cMediaNode>
            </p:audio>
          </p:childTnLst>
        </p:cTn>
      </p:par>
    </p:tnLst>
    <p:bldLst>
      <p:bldP spid="3" grpId="0" autoUpdateAnimBg="0"/>
      <p:bldP spid="4" grpId="0" autoUpdateAnimBg="0"/>
      <p:bldP spid="6" grpId="0" autoUpdateAnimBg="0"/>
      <p:bldP spid="8" grpId="0"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6F191732-3C36-4286-842B-5C6AAB466739}"/>
              </a:ext>
            </a:extLst>
          </p:cNvPr>
          <p:cNvSpPr>
            <a:spLocks noGrp="1" noChangeArrowheads="1"/>
          </p:cNvSpPr>
          <p:nvPr>
            <p:ph type="title"/>
          </p:nvPr>
        </p:nvSpPr>
        <p:spPr>
          <a:xfrm>
            <a:off x="2398713" y="158750"/>
            <a:ext cx="8229600" cy="1143001"/>
          </a:xfrm>
        </p:spPr>
        <p:txBody>
          <a:bodyPr/>
          <a:lstStyle/>
          <a:p>
            <a:pPr eaLnBrk="1" hangingPunct="1">
              <a:defRPr/>
            </a:pPr>
            <a:r>
              <a:rPr lang="cs-CZ" sz="3800" dirty="0" err="1">
                <a:solidFill>
                  <a:srgbClr val="000000"/>
                </a:solidFill>
                <a:effectLst>
                  <a:outerShdw blurRad="38100" dist="38100" dir="2700000" algn="tl">
                    <a:srgbClr val="FFFFFF"/>
                  </a:outerShdw>
                </a:effectLst>
                <a:latin typeface="Calibri" panose="020F0502020204030204" pitchFamily="34" charset="0"/>
                <a:cs typeface="Calibri" panose="020F0502020204030204" pitchFamily="34" charset="0"/>
              </a:rPr>
              <a:t>Branches</a:t>
            </a:r>
            <a:r>
              <a:rPr lang="cs-CZ" sz="3800" dirty="0">
                <a:solidFill>
                  <a:srgbClr val="000000"/>
                </a:solidFill>
                <a:effectLst>
                  <a:outerShdw blurRad="38100" dist="38100" dir="2700000" algn="tl">
                    <a:srgbClr val="FFFFFF"/>
                  </a:outerShdw>
                </a:effectLst>
                <a:latin typeface="Calibri" panose="020F0502020204030204" pitchFamily="34" charset="0"/>
                <a:cs typeface="Calibri" panose="020F0502020204030204" pitchFamily="34" charset="0"/>
              </a:rPr>
              <a:t> </a:t>
            </a:r>
            <a:r>
              <a:rPr lang="cs-CZ" sz="3800" dirty="0" err="1">
                <a:solidFill>
                  <a:srgbClr val="000000"/>
                </a:solidFill>
                <a:effectLst>
                  <a:outerShdw blurRad="38100" dist="38100" dir="2700000" algn="tl">
                    <a:srgbClr val="FFFFFF"/>
                  </a:outerShdw>
                </a:effectLst>
                <a:latin typeface="Calibri" panose="020F0502020204030204" pitchFamily="34" charset="0"/>
                <a:cs typeface="Calibri" panose="020F0502020204030204" pitchFamily="34" charset="0"/>
              </a:rPr>
              <a:t>of</a:t>
            </a:r>
            <a:r>
              <a:rPr lang="cs-CZ" sz="3800" dirty="0">
                <a:solidFill>
                  <a:srgbClr val="000000"/>
                </a:solidFill>
                <a:effectLst>
                  <a:outerShdw blurRad="38100" dist="38100" dir="2700000" algn="tl">
                    <a:srgbClr val="FFFFFF"/>
                  </a:outerShdw>
                </a:effectLst>
                <a:latin typeface="Calibri" panose="020F0502020204030204" pitchFamily="34" charset="0"/>
                <a:cs typeface="Calibri" panose="020F0502020204030204" pitchFamily="34" charset="0"/>
              </a:rPr>
              <a:t> </a:t>
            </a:r>
            <a:r>
              <a:rPr lang="cs-CZ" sz="3800" dirty="0" err="1">
                <a:solidFill>
                  <a:srgbClr val="000000"/>
                </a:solidFill>
                <a:effectLst>
                  <a:outerShdw blurRad="38100" dist="38100" dir="2700000" algn="tl">
                    <a:srgbClr val="FFFFFF"/>
                  </a:outerShdw>
                </a:effectLst>
                <a:latin typeface="Calibri" panose="020F0502020204030204" pitchFamily="34" charset="0"/>
                <a:cs typeface="Calibri" panose="020F0502020204030204" pitchFamily="34" charset="0"/>
              </a:rPr>
              <a:t>Pharmacology</a:t>
            </a:r>
            <a:endParaRPr lang="cs-CZ" sz="3800" dirty="0">
              <a:solidFill>
                <a:srgbClr val="000000"/>
              </a:solidFill>
              <a:effectLst>
                <a:outerShdw blurRad="38100" dist="38100" dir="2700000" algn="tl">
                  <a:srgbClr val="FFFFFF"/>
                </a:outerShdw>
              </a:effectLst>
              <a:latin typeface="Calibri" panose="020F0502020204030204" pitchFamily="34" charset="0"/>
              <a:cs typeface="Calibri" panose="020F0502020204030204" pitchFamily="34" charset="0"/>
            </a:endParaRPr>
          </a:p>
        </p:txBody>
      </p:sp>
      <p:sp>
        <p:nvSpPr>
          <p:cNvPr id="3" name="Text Box 3">
            <a:extLst>
              <a:ext uri="{FF2B5EF4-FFF2-40B4-BE49-F238E27FC236}">
                <a16:creationId xmlns:a16="http://schemas.microsoft.com/office/drawing/2014/main" id="{64EAC337-C456-41F2-AA25-E1D73F909283}"/>
              </a:ext>
            </a:extLst>
          </p:cNvPr>
          <p:cNvSpPr txBox="1">
            <a:spLocks noChangeArrowheads="1"/>
          </p:cNvSpPr>
          <p:nvPr/>
        </p:nvSpPr>
        <p:spPr bwMode="auto">
          <a:xfrm>
            <a:off x="250825" y="836613"/>
            <a:ext cx="475615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b="1" dirty="0" err="1">
                <a:solidFill>
                  <a:srgbClr val="000000"/>
                </a:solidFill>
              </a:rPr>
              <a:t>Clinical</a:t>
            </a:r>
            <a:r>
              <a:rPr lang="cs-CZ" altLang="cs-CZ" b="1" dirty="0">
                <a:solidFill>
                  <a:srgbClr val="000000"/>
                </a:solidFill>
              </a:rPr>
              <a:t> </a:t>
            </a:r>
            <a:r>
              <a:rPr lang="cs-CZ" altLang="cs-CZ" b="1" dirty="0" err="1">
                <a:solidFill>
                  <a:srgbClr val="000000"/>
                </a:solidFill>
                <a:latin typeface="Calibri" panose="020F0502020204030204" pitchFamily="34" charset="0"/>
                <a:cs typeface="Calibri" panose="020F0502020204030204" pitchFamily="34" charset="0"/>
              </a:rPr>
              <a:t>pharmacology</a:t>
            </a:r>
            <a:r>
              <a:rPr lang="cs-CZ" altLang="cs-CZ" sz="1800" dirty="0">
                <a:solidFill>
                  <a:srgbClr val="000000"/>
                </a:solidFill>
              </a:rPr>
              <a:t>	</a:t>
            </a:r>
          </a:p>
        </p:txBody>
      </p:sp>
      <p:sp>
        <p:nvSpPr>
          <p:cNvPr id="4" name="Text Box 8">
            <a:extLst>
              <a:ext uri="{FF2B5EF4-FFF2-40B4-BE49-F238E27FC236}">
                <a16:creationId xmlns:a16="http://schemas.microsoft.com/office/drawing/2014/main" id="{3B9EBF25-CB86-4562-9358-2AF2DFD7A328}"/>
              </a:ext>
            </a:extLst>
          </p:cNvPr>
          <p:cNvSpPr txBox="1">
            <a:spLocks noChangeArrowheads="1"/>
          </p:cNvSpPr>
          <p:nvPr/>
        </p:nvSpPr>
        <p:spPr bwMode="auto">
          <a:xfrm>
            <a:off x="649711" y="1628775"/>
            <a:ext cx="7568354" cy="5262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pPr>
            <a:r>
              <a:rPr lang="en-GB" altLang="cs-CZ" sz="2400" dirty="0">
                <a:solidFill>
                  <a:srgbClr val="000000"/>
                </a:solidFill>
                <a:latin typeface="Calibri" panose="020F0502020204030204" pitchFamily="34" charset="0"/>
                <a:cs typeface="Calibri" panose="020F0502020204030204" pitchFamily="34" charset="0"/>
              </a:rPr>
              <a:t> deals with different drugs and their varied clinical usage</a:t>
            </a:r>
          </a:p>
          <a:p>
            <a:pPr algn="just" eaLnBrk="1" hangingPunct="1">
              <a:spcBef>
                <a:spcPct val="0"/>
              </a:spcBef>
              <a:buFontTx/>
              <a:buNone/>
            </a:pPr>
            <a:r>
              <a:rPr lang="en-GB" altLang="cs-CZ" sz="2400" dirty="0">
                <a:solidFill>
                  <a:srgbClr val="000000"/>
                </a:solidFill>
                <a:latin typeface="Calibri" panose="020F0502020204030204" pitchFamily="34" charset="0"/>
                <a:cs typeface="Calibri" panose="020F0502020204030204" pitchFamily="34" charset="0"/>
              </a:rPr>
              <a:t>  </a:t>
            </a:r>
          </a:p>
          <a:p>
            <a:pPr algn="just" eaLnBrk="1" hangingPunct="1">
              <a:spcBef>
                <a:spcPct val="0"/>
              </a:spcBef>
            </a:pPr>
            <a:r>
              <a:rPr lang="en-GB" altLang="cs-CZ" sz="2400" dirty="0">
                <a:solidFill>
                  <a:srgbClr val="000000"/>
                </a:solidFill>
                <a:latin typeface="Calibri" panose="020F0502020204030204" pitchFamily="34" charset="0"/>
                <a:cs typeface="Calibri" panose="020F0502020204030204" pitchFamily="34" charset="0"/>
              </a:rPr>
              <a:t> interdisciplinary branch, which integrates basic and</a:t>
            </a:r>
          </a:p>
          <a:p>
            <a:pPr algn="just" eaLnBrk="1" hangingPunct="1">
              <a:spcBef>
                <a:spcPct val="0"/>
              </a:spcBef>
              <a:buFontTx/>
              <a:buNone/>
            </a:pPr>
            <a:r>
              <a:rPr lang="en-GB" altLang="cs-CZ" sz="2400" dirty="0">
                <a:solidFill>
                  <a:srgbClr val="000000"/>
                </a:solidFill>
                <a:latin typeface="Calibri" panose="020F0502020204030204" pitchFamily="34" charset="0"/>
                <a:cs typeface="Calibri" panose="020F0502020204030204" pitchFamily="34" charset="0"/>
              </a:rPr>
              <a:t>	experimental Pharmacology with the clinical and</a:t>
            </a:r>
          </a:p>
          <a:p>
            <a:pPr algn="just" eaLnBrk="1" hangingPunct="1">
              <a:spcBef>
                <a:spcPct val="0"/>
              </a:spcBef>
              <a:buFontTx/>
              <a:buNone/>
            </a:pPr>
            <a:r>
              <a:rPr lang="en-GB" altLang="cs-CZ" sz="2400" dirty="0">
                <a:solidFill>
                  <a:srgbClr val="000000"/>
                </a:solidFill>
                <a:latin typeface="Calibri" panose="020F0502020204030204" pitchFamily="34" charset="0"/>
                <a:cs typeface="Calibri" panose="020F0502020204030204" pitchFamily="34" charset="0"/>
              </a:rPr>
              <a:t>	complementary branches</a:t>
            </a:r>
            <a:endParaRPr lang="cs-CZ" altLang="cs-CZ" sz="2400" dirty="0">
              <a:solidFill>
                <a:srgbClr val="000000"/>
              </a:solidFill>
              <a:latin typeface="Calibri" panose="020F0502020204030204" pitchFamily="34" charset="0"/>
              <a:cs typeface="Calibri" panose="020F0502020204030204" pitchFamily="34" charset="0"/>
            </a:endParaRPr>
          </a:p>
          <a:p>
            <a:pPr algn="just" eaLnBrk="1" hangingPunct="1">
              <a:spcBef>
                <a:spcPct val="0"/>
              </a:spcBef>
              <a:buFontTx/>
              <a:buNone/>
            </a:pPr>
            <a:endParaRPr lang="en-GB" altLang="cs-CZ" sz="2400" dirty="0">
              <a:solidFill>
                <a:srgbClr val="000000"/>
              </a:solidFill>
              <a:latin typeface="Calibri" panose="020F0502020204030204" pitchFamily="34" charset="0"/>
              <a:cs typeface="Calibri" panose="020F0502020204030204" pitchFamily="34" charset="0"/>
            </a:endParaRPr>
          </a:p>
          <a:p>
            <a:pPr algn="just" eaLnBrk="1" hangingPunct="1">
              <a:spcBef>
                <a:spcPct val="0"/>
              </a:spcBef>
              <a:buFontTx/>
              <a:buNone/>
            </a:pPr>
            <a:endParaRPr lang="en-GB" altLang="cs-CZ" sz="2400" dirty="0">
              <a:solidFill>
                <a:srgbClr val="000000"/>
              </a:solidFill>
              <a:latin typeface="Calibri" panose="020F0502020204030204" pitchFamily="34" charset="0"/>
              <a:cs typeface="Calibri" panose="020F0502020204030204" pitchFamily="34" charset="0"/>
            </a:endParaRPr>
          </a:p>
          <a:p>
            <a:pPr algn="just" eaLnBrk="1" hangingPunct="1">
              <a:spcBef>
                <a:spcPct val="0"/>
              </a:spcBef>
              <a:buFontTx/>
              <a:buNone/>
            </a:pPr>
            <a:r>
              <a:rPr lang="en-GB" altLang="cs-CZ" sz="2400" dirty="0">
                <a:solidFill>
                  <a:srgbClr val="000000"/>
                </a:solidFill>
                <a:latin typeface="Calibri" panose="020F0502020204030204" pitchFamily="34" charset="0"/>
                <a:cs typeface="Calibri" panose="020F0502020204030204" pitchFamily="34" charset="0"/>
              </a:rPr>
              <a:t>AIM: to study and evaluate the effect of the drug using </a:t>
            </a:r>
          </a:p>
          <a:p>
            <a:pPr algn="just" eaLnBrk="1" hangingPunct="1">
              <a:spcBef>
                <a:spcPct val="0"/>
              </a:spcBef>
              <a:buFontTx/>
              <a:buNone/>
            </a:pPr>
            <a:r>
              <a:rPr lang="en-GB" altLang="cs-CZ" sz="2400" dirty="0">
                <a:solidFill>
                  <a:srgbClr val="000000"/>
                </a:solidFill>
                <a:latin typeface="Calibri" panose="020F0502020204030204" pitchFamily="34" charset="0"/>
                <a:cs typeface="Calibri" panose="020F0502020204030204" pitchFamily="34" charset="0"/>
              </a:rPr>
              <a:t>	objective methods (EBM)</a:t>
            </a:r>
          </a:p>
          <a:p>
            <a:pPr algn="just" eaLnBrk="1" hangingPunct="1">
              <a:spcBef>
                <a:spcPct val="0"/>
              </a:spcBef>
              <a:buFontTx/>
              <a:buNone/>
            </a:pPr>
            <a:endParaRPr lang="en-GB" altLang="cs-CZ" sz="2400" dirty="0">
              <a:solidFill>
                <a:srgbClr val="000000"/>
              </a:solidFill>
              <a:latin typeface="Calibri" panose="020F0502020204030204" pitchFamily="34" charset="0"/>
              <a:cs typeface="Calibri" panose="020F0502020204030204" pitchFamily="34" charset="0"/>
            </a:endParaRPr>
          </a:p>
          <a:p>
            <a:pPr algn="just" eaLnBrk="1" hangingPunct="1">
              <a:spcBef>
                <a:spcPct val="0"/>
              </a:spcBef>
              <a:buFontTx/>
              <a:buNone/>
            </a:pPr>
            <a:r>
              <a:rPr lang="en-GB" altLang="cs-CZ" sz="2400" dirty="0">
                <a:solidFill>
                  <a:srgbClr val="000000"/>
                </a:solidFill>
                <a:latin typeface="Calibri" panose="020F0502020204030204" pitchFamily="34" charset="0"/>
                <a:cs typeface="Calibri" panose="020F0502020204030204" pitchFamily="34" charset="0"/>
              </a:rPr>
              <a:t>Sub-branches of clinical pharmacology: 	</a:t>
            </a:r>
          </a:p>
          <a:p>
            <a:pPr algn="just" eaLnBrk="1" hangingPunct="1">
              <a:spcBef>
                <a:spcPct val="0"/>
              </a:spcBef>
              <a:buFontTx/>
              <a:buNone/>
            </a:pPr>
            <a:r>
              <a:rPr lang="en-GB" altLang="cs-CZ" sz="2400" dirty="0">
                <a:solidFill>
                  <a:srgbClr val="000000"/>
                </a:solidFill>
                <a:latin typeface="Calibri" panose="020F0502020204030204" pitchFamily="34" charset="0"/>
                <a:cs typeface="Calibri" panose="020F0502020204030204" pitchFamily="34" charset="0"/>
              </a:rPr>
              <a:t>	Clinical Pharmacokinetics, clin. Pharmacodynamics, </a:t>
            </a:r>
          </a:p>
          <a:p>
            <a:pPr algn="just" eaLnBrk="1" hangingPunct="1">
              <a:spcBef>
                <a:spcPct val="0"/>
              </a:spcBef>
              <a:buFontTx/>
              <a:buNone/>
            </a:pPr>
            <a:r>
              <a:rPr lang="en-GB" altLang="cs-CZ" sz="2400" dirty="0">
                <a:solidFill>
                  <a:srgbClr val="000000"/>
                </a:solidFill>
                <a:latin typeface="Calibri" panose="020F0502020204030204" pitchFamily="34" charset="0"/>
                <a:cs typeface="Calibri" panose="020F0502020204030204" pitchFamily="34" charset="0"/>
              </a:rPr>
              <a:t>	Rational prescribing, Clinical toxicology</a:t>
            </a:r>
          </a:p>
          <a:p>
            <a:pPr algn="just" eaLnBrk="1" hangingPunct="1">
              <a:spcBef>
                <a:spcPct val="0"/>
              </a:spcBef>
              <a:buFontTx/>
              <a:buNone/>
            </a:pPr>
            <a:r>
              <a:rPr lang="en-GB" altLang="cs-CZ" sz="2400" dirty="0">
                <a:solidFill>
                  <a:srgbClr val="000000"/>
                </a:solidFill>
                <a:latin typeface="Calibri" panose="020F0502020204030204" pitchFamily="34" charset="0"/>
                <a:cs typeface="Calibri" panose="020F0502020204030204" pitchFamily="34" charset="0"/>
              </a:rPr>
              <a:t>	</a:t>
            </a:r>
          </a:p>
        </p:txBody>
      </p:sp>
      <p:pic>
        <p:nvPicPr>
          <p:cNvPr id="6" name="Nahraný zvuk">
            <a:hlinkClick r:id="" action="ppaction://media"/>
            <a:extLst>
              <a:ext uri="{FF2B5EF4-FFF2-40B4-BE49-F238E27FC236}">
                <a16:creationId xmlns:a16="http://schemas.microsoft.com/office/drawing/2014/main" id="{D8CF3368-25CF-4D7E-88F4-628E763AA564}"/>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150380" y="365098"/>
            <a:ext cx="609600" cy="609600"/>
          </a:xfrm>
          <a:prstGeom prst="rect">
            <a:avLst/>
          </a:prstGeom>
        </p:spPr>
      </p:pic>
    </p:spTree>
    <p:custDataLst>
      <p:tags r:id="rId1"/>
    </p:custDataLst>
    <p:extLst>
      <p:ext uri="{BB962C8B-B14F-4D97-AF65-F5344CB8AC3E}">
        <p14:creationId xmlns:p14="http://schemas.microsoft.com/office/powerpoint/2010/main" val="2503183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559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
            <a:extLst>
              <a:ext uri="{FF2B5EF4-FFF2-40B4-BE49-F238E27FC236}">
                <a16:creationId xmlns:a16="http://schemas.microsoft.com/office/drawing/2014/main" id="{E3CE650E-242F-4DB8-9CF1-A6464AE05B7D}"/>
              </a:ext>
            </a:extLst>
          </p:cNvPr>
          <p:cNvSpPr txBox="1">
            <a:spLocks noChangeArrowheads="1"/>
          </p:cNvSpPr>
          <p:nvPr/>
        </p:nvSpPr>
        <p:spPr bwMode="auto">
          <a:xfrm>
            <a:off x="684213" y="476250"/>
            <a:ext cx="38417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b="1" dirty="0">
                <a:solidFill>
                  <a:srgbClr val="000000"/>
                </a:solidFill>
                <a:latin typeface="Calibri" panose="020F0502020204030204" pitchFamily="34" charset="0"/>
                <a:cs typeface="Calibri" panose="020F0502020204030204" pitchFamily="34" charset="0"/>
              </a:rPr>
              <a:t> </a:t>
            </a:r>
            <a:r>
              <a:rPr lang="cs-CZ" altLang="cs-CZ" b="1" dirty="0" err="1">
                <a:solidFill>
                  <a:srgbClr val="000000"/>
                </a:solidFill>
                <a:latin typeface="Calibri" panose="020F0502020204030204" pitchFamily="34" charset="0"/>
                <a:cs typeface="Calibri" panose="020F0502020204030204" pitchFamily="34" charset="0"/>
              </a:rPr>
              <a:t>Toxicology</a:t>
            </a:r>
            <a:r>
              <a:rPr lang="cs-CZ" altLang="cs-CZ" sz="1800" dirty="0">
                <a:solidFill>
                  <a:srgbClr val="000000"/>
                </a:solidFill>
                <a:latin typeface="Calibri" panose="020F0502020204030204" pitchFamily="34" charset="0"/>
                <a:cs typeface="Calibri" panose="020F0502020204030204" pitchFamily="34" charset="0"/>
              </a:rPr>
              <a:t> 		</a:t>
            </a:r>
          </a:p>
        </p:txBody>
      </p:sp>
      <p:sp>
        <p:nvSpPr>
          <p:cNvPr id="3" name="Text Box 6">
            <a:extLst>
              <a:ext uri="{FF2B5EF4-FFF2-40B4-BE49-F238E27FC236}">
                <a16:creationId xmlns:a16="http://schemas.microsoft.com/office/drawing/2014/main" id="{6030598A-26EC-4B90-A6DD-7562B1C15F02}"/>
              </a:ext>
            </a:extLst>
          </p:cNvPr>
          <p:cNvSpPr txBox="1">
            <a:spLocks noChangeArrowheads="1"/>
          </p:cNvSpPr>
          <p:nvPr/>
        </p:nvSpPr>
        <p:spPr bwMode="auto">
          <a:xfrm>
            <a:off x="827088" y="1557338"/>
            <a:ext cx="10209212" cy="4893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2400" dirty="0" err="1">
                <a:solidFill>
                  <a:srgbClr val="000000"/>
                </a:solidFill>
                <a:latin typeface="Calibri" panose="020F0502020204030204" pitchFamily="34" charset="0"/>
                <a:cs typeface="Calibri" panose="020F0502020204030204" pitchFamily="34" charset="0"/>
              </a:rPr>
              <a:t>the</a:t>
            </a:r>
            <a:r>
              <a:rPr lang="cs-CZ" altLang="cs-CZ" sz="2400" dirty="0">
                <a:solidFill>
                  <a:srgbClr val="000000"/>
                </a:solidFill>
                <a:latin typeface="Calibri" panose="020F0502020204030204" pitchFamily="34" charset="0"/>
                <a:cs typeface="Calibri" panose="020F0502020204030204" pitchFamily="34" charset="0"/>
              </a:rPr>
              <a:t> study </a:t>
            </a:r>
            <a:r>
              <a:rPr lang="cs-CZ" altLang="cs-CZ" sz="2400" dirty="0" err="1">
                <a:solidFill>
                  <a:srgbClr val="000000"/>
                </a:solidFill>
                <a:latin typeface="Calibri" panose="020F0502020204030204" pitchFamily="34" charset="0"/>
                <a:cs typeface="Calibri" panose="020F0502020204030204" pitchFamily="34" charset="0"/>
              </a:rPr>
              <a:t>of</a:t>
            </a:r>
            <a:r>
              <a:rPr lang="cs-CZ" altLang="cs-CZ" sz="2400" dirty="0">
                <a:solidFill>
                  <a:srgbClr val="000000"/>
                </a:solidFill>
                <a:latin typeface="Calibri" panose="020F0502020204030204" pitchFamily="34" charset="0"/>
                <a:cs typeface="Calibri" panose="020F0502020204030204" pitchFamily="34" charset="0"/>
              </a:rPr>
              <a:t> </a:t>
            </a:r>
            <a:r>
              <a:rPr lang="cs-CZ" altLang="cs-CZ" sz="2400" dirty="0" err="1">
                <a:solidFill>
                  <a:srgbClr val="000000"/>
                </a:solidFill>
                <a:latin typeface="Calibri" panose="020F0502020204030204" pitchFamily="34" charset="0"/>
                <a:cs typeface="Calibri" panose="020F0502020204030204" pitchFamily="34" charset="0"/>
              </a:rPr>
              <a:t>the</a:t>
            </a:r>
            <a:r>
              <a:rPr lang="cs-CZ" altLang="cs-CZ" sz="2400" dirty="0">
                <a:solidFill>
                  <a:srgbClr val="000000"/>
                </a:solidFill>
                <a:latin typeface="Calibri" panose="020F0502020204030204" pitchFamily="34" charset="0"/>
                <a:cs typeface="Calibri" panose="020F0502020204030204" pitchFamily="34" charset="0"/>
              </a:rPr>
              <a:t> </a:t>
            </a:r>
            <a:r>
              <a:rPr lang="cs-CZ" altLang="cs-CZ" sz="2400" dirty="0" err="1">
                <a:solidFill>
                  <a:srgbClr val="000000"/>
                </a:solidFill>
                <a:latin typeface="Calibri" panose="020F0502020204030204" pitchFamily="34" charset="0"/>
                <a:cs typeface="Calibri" panose="020F0502020204030204" pitchFamily="34" charset="0"/>
              </a:rPr>
              <a:t>toxic</a:t>
            </a:r>
            <a:r>
              <a:rPr lang="cs-CZ" altLang="cs-CZ" sz="2400" dirty="0">
                <a:solidFill>
                  <a:srgbClr val="000000"/>
                </a:solidFill>
                <a:latin typeface="Calibri" panose="020F0502020204030204" pitchFamily="34" charset="0"/>
                <a:cs typeface="Calibri" panose="020F0502020204030204" pitchFamily="34" charset="0"/>
              </a:rPr>
              <a:t> </a:t>
            </a:r>
            <a:r>
              <a:rPr lang="cs-CZ" altLang="cs-CZ" sz="2400" dirty="0" err="1">
                <a:solidFill>
                  <a:srgbClr val="000000"/>
                </a:solidFill>
                <a:latin typeface="Calibri" panose="020F0502020204030204" pitchFamily="34" charset="0"/>
                <a:cs typeface="Calibri" panose="020F0502020204030204" pitchFamily="34" charset="0"/>
              </a:rPr>
              <a:t>effects</a:t>
            </a:r>
            <a:r>
              <a:rPr lang="cs-CZ" altLang="cs-CZ" sz="2400" dirty="0">
                <a:solidFill>
                  <a:srgbClr val="000000"/>
                </a:solidFill>
                <a:latin typeface="Calibri" panose="020F0502020204030204" pitchFamily="34" charset="0"/>
                <a:cs typeface="Calibri" panose="020F0502020204030204" pitchFamily="34" charset="0"/>
              </a:rPr>
              <a:t> </a:t>
            </a:r>
            <a:r>
              <a:rPr lang="cs-CZ" altLang="cs-CZ" sz="2400" dirty="0" err="1">
                <a:solidFill>
                  <a:srgbClr val="000000"/>
                </a:solidFill>
                <a:latin typeface="Calibri" panose="020F0502020204030204" pitchFamily="34" charset="0"/>
                <a:cs typeface="Calibri" panose="020F0502020204030204" pitchFamily="34" charset="0"/>
              </a:rPr>
              <a:t>of</a:t>
            </a:r>
            <a:r>
              <a:rPr lang="cs-CZ" altLang="cs-CZ" sz="2400" dirty="0">
                <a:solidFill>
                  <a:srgbClr val="000000"/>
                </a:solidFill>
                <a:latin typeface="Calibri" panose="020F0502020204030204" pitchFamily="34" charset="0"/>
                <a:cs typeface="Calibri" panose="020F0502020204030204" pitchFamily="34" charset="0"/>
              </a:rPr>
              <a:t> </a:t>
            </a:r>
            <a:r>
              <a:rPr lang="cs-CZ" altLang="cs-CZ" sz="2400" dirty="0" err="1">
                <a:solidFill>
                  <a:srgbClr val="000000"/>
                </a:solidFill>
                <a:latin typeface="Calibri" panose="020F0502020204030204" pitchFamily="34" charset="0"/>
                <a:cs typeface="Calibri" panose="020F0502020204030204" pitchFamily="34" charset="0"/>
              </a:rPr>
              <a:t>chemicals</a:t>
            </a:r>
            <a:r>
              <a:rPr lang="cs-CZ" altLang="cs-CZ" sz="2400" dirty="0">
                <a:solidFill>
                  <a:srgbClr val="000000"/>
                </a:solidFill>
                <a:latin typeface="Calibri" panose="020F0502020204030204" pitchFamily="34" charset="0"/>
                <a:cs typeface="Calibri" panose="020F0502020204030204" pitchFamily="34" charset="0"/>
              </a:rPr>
              <a:t> on </a:t>
            </a:r>
            <a:r>
              <a:rPr lang="cs-CZ" altLang="cs-CZ" sz="2400" dirty="0" err="1">
                <a:solidFill>
                  <a:srgbClr val="000000"/>
                </a:solidFill>
                <a:latin typeface="Calibri" panose="020F0502020204030204" pitchFamily="34" charset="0"/>
                <a:cs typeface="Calibri" panose="020F0502020204030204" pitchFamily="34" charset="0"/>
              </a:rPr>
              <a:t>living</a:t>
            </a:r>
            <a:r>
              <a:rPr lang="cs-CZ" altLang="cs-CZ" sz="2400" dirty="0">
                <a:solidFill>
                  <a:srgbClr val="000000"/>
                </a:solidFill>
                <a:latin typeface="Calibri" panose="020F0502020204030204" pitchFamily="34" charset="0"/>
                <a:cs typeface="Calibri" panose="020F0502020204030204" pitchFamily="34" charset="0"/>
              </a:rPr>
              <a:t> </a:t>
            </a:r>
            <a:r>
              <a:rPr lang="cs-CZ" altLang="cs-CZ" sz="2400" dirty="0" err="1">
                <a:solidFill>
                  <a:srgbClr val="000000"/>
                </a:solidFill>
                <a:latin typeface="Calibri" panose="020F0502020204030204" pitchFamily="34" charset="0"/>
                <a:cs typeface="Calibri" panose="020F0502020204030204" pitchFamily="34" charset="0"/>
              </a:rPr>
              <a:t>organisms</a:t>
            </a:r>
            <a:endParaRPr lang="cs-CZ" altLang="cs-CZ" sz="2400" dirty="0">
              <a:solidFill>
                <a:srgbClr val="000000"/>
              </a:solidFill>
              <a:latin typeface="Calibri" panose="020F0502020204030204" pitchFamily="34" charset="0"/>
              <a:cs typeface="Calibri" panose="020F0502020204030204" pitchFamily="34" charset="0"/>
            </a:endParaRPr>
          </a:p>
          <a:p>
            <a:pPr eaLnBrk="1" hangingPunct="1">
              <a:spcBef>
                <a:spcPct val="0"/>
              </a:spcBef>
              <a:buFontTx/>
              <a:buNone/>
            </a:pPr>
            <a:endParaRPr lang="cs-CZ" altLang="cs-CZ" sz="2400" dirty="0">
              <a:solidFill>
                <a:srgbClr val="000000"/>
              </a:solidFill>
              <a:latin typeface="Calibri" panose="020F0502020204030204" pitchFamily="34" charset="0"/>
              <a:cs typeface="Calibri" panose="020F0502020204030204" pitchFamily="34" charset="0"/>
            </a:endParaRPr>
          </a:p>
          <a:p>
            <a:pPr eaLnBrk="1" hangingPunct="1">
              <a:spcBef>
                <a:spcPct val="0"/>
              </a:spcBef>
              <a:buFontTx/>
              <a:buNone/>
            </a:pPr>
            <a:r>
              <a:rPr lang="cs-CZ" altLang="cs-CZ" sz="2400" dirty="0">
                <a:solidFill>
                  <a:srgbClr val="000000"/>
                </a:solidFill>
                <a:latin typeface="Calibri" panose="020F0502020204030204" pitchFamily="34" charset="0"/>
                <a:cs typeface="Calibri" panose="020F0502020204030204" pitchFamily="34" charset="0"/>
              </a:rPr>
              <a:t>study </a:t>
            </a:r>
            <a:r>
              <a:rPr lang="cs-CZ" altLang="cs-CZ" sz="2400" dirty="0" err="1">
                <a:solidFill>
                  <a:srgbClr val="000000"/>
                </a:solidFill>
                <a:latin typeface="Calibri" panose="020F0502020204030204" pitchFamily="34" charset="0"/>
                <a:cs typeface="Calibri" panose="020F0502020204030204" pitchFamily="34" charset="0"/>
              </a:rPr>
              <a:t>of</a:t>
            </a:r>
            <a:r>
              <a:rPr lang="cs-CZ" altLang="cs-CZ" sz="2400" dirty="0">
                <a:solidFill>
                  <a:srgbClr val="000000"/>
                </a:solidFill>
                <a:latin typeface="Calibri" panose="020F0502020204030204" pitchFamily="34" charset="0"/>
                <a:cs typeface="Calibri" panose="020F0502020204030204" pitchFamily="34" charset="0"/>
              </a:rPr>
              <a:t> </a:t>
            </a:r>
            <a:r>
              <a:rPr lang="cs-CZ" altLang="cs-CZ" sz="2400" dirty="0" err="1">
                <a:solidFill>
                  <a:srgbClr val="000000"/>
                </a:solidFill>
                <a:latin typeface="Calibri" panose="020F0502020204030204" pitchFamily="34" charset="0"/>
                <a:cs typeface="Calibri" panose="020F0502020204030204" pitchFamily="34" charset="0"/>
              </a:rPr>
              <a:t>symptoms</a:t>
            </a:r>
            <a:r>
              <a:rPr lang="cs-CZ" altLang="cs-CZ" sz="2400" dirty="0">
                <a:solidFill>
                  <a:srgbClr val="000000"/>
                </a:solidFill>
                <a:latin typeface="Calibri" panose="020F0502020204030204" pitchFamily="34" charset="0"/>
                <a:cs typeface="Calibri" panose="020F0502020204030204" pitchFamily="34" charset="0"/>
              </a:rPr>
              <a:t>, </a:t>
            </a:r>
            <a:r>
              <a:rPr lang="cs-CZ" altLang="cs-CZ" sz="2400" dirty="0" err="1">
                <a:solidFill>
                  <a:srgbClr val="000000"/>
                </a:solidFill>
                <a:latin typeface="Calibri" panose="020F0502020204030204" pitchFamily="34" charset="0"/>
                <a:cs typeface="Calibri" panose="020F0502020204030204" pitchFamily="34" charset="0"/>
              </a:rPr>
              <a:t>mechanisms</a:t>
            </a:r>
            <a:r>
              <a:rPr lang="cs-CZ" altLang="cs-CZ" sz="2400" dirty="0">
                <a:solidFill>
                  <a:srgbClr val="000000"/>
                </a:solidFill>
                <a:latin typeface="Calibri" panose="020F0502020204030204" pitchFamily="34" charset="0"/>
                <a:cs typeface="Calibri" panose="020F0502020204030204" pitchFamily="34" charset="0"/>
              </a:rPr>
              <a:t>, </a:t>
            </a:r>
            <a:r>
              <a:rPr lang="cs-CZ" altLang="cs-CZ" sz="2400" dirty="0" err="1">
                <a:solidFill>
                  <a:srgbClr val="000000"/>
                </a:solidFill>
                <a:latin typeface="Calibri" panose="020F0502020204030204" pitchFamily="34" charset="0"/>
                <a:cs typeface="Calibri" panose="020F0502020204030204" pitchFamily="34" charset="0"/>
              </a:rPr>
              <a:t>treatments</a:t>
            </a:r>
            <a:r>
              <a:rPr lang="cs-CZ" altLang="cs-CZ" sz="2400" dirty="0">
                <a:solidFill>
                  <a:srgbClr val="000000"/>
                </a:solidFill>
                <a:latin typeface="Calibri" panose="020F0502020204030204" pitchFamily="34" charset="0"/>
                <a:cs typeface="Calibri" panose="020F0502020204030204" pitchFamily="34" charset="0"/>
              </a:rPr>
              <a:t> and </a:t>
            </a:r>
            <a:r>
              <a:rPr lang="cs-CZ" altLang="cs-CZ" sz="2400" dirty="0" err="1">
                <a:solidFill>
                  <a:srgbClr val="000000"/>
                </a:solidFill>
                <a:latin typeface="Calibri" panose="020F0502020204030204" pitchFamily="34" charset="0"/>
                <a:cs typeface="Calibri" panose="020F0502020204030204" pitchFamily="34" charset="0"/>
              </a:rPr>
              <a:t>detection</a:t>
            </a:r>
            <a:r>
              <a:rPr lang="cs-CZ" altLang="cs-CZ" sz="2400" dirty="0">
                <a:solidFill>
                  <a:srgbClr val="000000"/>
                </a:solidFill>
                <a:latin typeface="Calibri" panose="020F0502020204030204" pitchFamily="34" charset="0"/>
                <a:cs typeface="Calibri" panose="020F0502020204030204" pitchFamily="34" charset="0"/>
              </a:rPr>
              <a:t> </a:t>
            </a:r>
            <a:r>
              <a:rPr lang="cs-CZ" altLang="cs-CZ" sz="2400" dirty="0" err="1">
                <a:solidFill>
                  <a:srgbClr val="000000"/>
                </a:solidFill>
                <a:latin typeface="Calibri" panose="020F0502020204030204" pitchFamily="34" charset="0"/>
                <a:cs typeface="Calibri" panose="020F0502020204030204" pitchFamily="34" charset="0"/>
              </a:rPr>
              <a:t>of</a:t>
            </a:r>
            <a:r>
              <a:rPr lang="cs-CZ" altLang="cs-CZ" sz="2400" dirty="0">
                <a:solidFill>
                  <a:srgbClr val="000000"/>
                </a:solidFill>
                <a:latin typeface="Calibri" panose="020F0502020204030204" pitchFamily="34" charset="0"/>
                <a:cs typeface="Calibri" panose="020F0502020204030204" pitchFamily="34" charset="0"/>
              </a:rPr>
              <a:t> </a:t>
            </a:r>
            <a:r>
              <a:rPr lang="cs-CZ" altLang="cs-CZ" sz="2400" dirty="0" err="1">
                <a:solidFill>
                  <a:srgbClr val="000000"/>
                </a:solidFill>
                <a:latin typeface="Calibri" panose="020F0502020204030204" pitchFamily="34" charset="0"/>
                <a:cs typeface="Calibri" panose="020F0502020204030204" pitchFamily="34" charset="0"/>
              </a:rPr>
              <a:t>poisoning</a:t>
            </a:r>
            <a:r>
              <a:rPr lang="cs-CZ" altLang="cs-CZ" sz="2400" dirty="0">
                <a:solidFill>
                  <a:srgbClr val="000000"/>
                </a:solidFill>
                <a:latin typeface="Calibri" panose="020F0502020204030204" pitchFamily="34" charset="0"/>
                <a:cs typeface="Calibri" panose="020F0502020204030204" pitchFamily="34" charset="0"/>
              </a:rPr>
              <a:t> </a:t>
            </a:r>
          </a:p>
          <a:p>
            <a:pPr eaLnBrk="1" hangingPunct="1">
              <a:spcBef>
                <a:spcPct val="0"/>
              </a:spcBef>
              <a:buFontTx/>
              <a:buNone/>
            </a:pPr>
            <a:endParaRPr lang="cs-CZ" altLang="cs-CZ" sz="2400" dirty="0">
              <a:solidFill>
                <a:srgbClr val="000000"/>
              </a:solidFill>
              <a:latin typeface="Calibri" panose="020F0502020204030204" pitchFamily="34" charset="0"/>
              <a:cs typeface="Calibri" panose="020F0502020204030204" pitchFamily="34" charset="0"/>
            </a:endParaRPr>
          </a:p>
          <a:p>
            <a:pPr eaLnBrk="1" hangingPunct="1">
              <a:spcBef>
                <a:spcPct val="0"/>
              </a:spcBef>
              <a:buFontTx/>
              <a:buNone/>
            </a:pPr>
            <a:r>
              <a:rPr lang="cs-CZ" altLang="cs-CZ" sz="2400" dirty="0" err="1">
                <a:solidFill>
                  <a:srgbClr val="000000"/>
                </a:solidFill>
                <a:latin typeface="Calibri" panose="020F0502020204030204" pitchFamily="34" charset="0"/>
                <a:cs typeface="Calibri" panose="020F0502020204030204" pitchFamily="34" charset="0"/>
              </a:rPr>
              <a:t>experimental</a:t>
            </a:r>
            <a:r>
              <a:rPr lang="cs-CZ" altLang="cs-CZ" sz="2400" dirty="0">
                <a:solidFill>
                  <a:srgbClr val="000000"/>
                </a:solidFill>
                <a:latin typeface="Calibri" panose="020F0502020204030204" pitchFamily="34" charset="0"/>
                <a:cs typeface="Calibri" panose="020F0502020204030204" pitchFamily="34" charset="0"/>
              </a:rPr>
              <a:t> (in vitro, in </a:t>
            </a:r>
            <a:r>
              <a:rPr lang="cs-CZ" altLang="cs-CZ" sz="2400" dirty="0" err="1">
                <a:solidFill>
                  <a:srgbClr val="000000"/>
                </a:solidFill>
                <a:latin typeface="Calibri" panose="020F0502020204030204" pitchFamily="34" charset="0"/>
                <a:cs typeface="Calibri" panose="020F0502020204030204" pitchFamily="34" charset="0"/>
              </a:rPr>
              <a:t>vivo</a:t>
            </a:r>
            <a:r>
              <a:rPr lang="cs-CZ" altLang="cs-CZ" sz="2400" dirty="0">
                <a:solidFill>
                  <a:srgbClr val="000000"/>
                </a:solidFill>
                <a:latin typeface="Calibri" panose="020F0502020204030204" pitchFamily="34" charset="0"/>
                <a:cs typeface="Calibri" panose="020F0502020204030204" pitchFamily="34" charset="0"/>
              </a:rPr>
              <a:t>)</a:t>
            </a:r>
          </a:p>
          <a:p>
            <a:pPr eaLnBrk="1" hangingPunct="1">
              <a:spcBef>
                <a:spcPct val="0"/>
              </a:spcBef>
              <a:buFontTx/>
              <a:buNone/>
            </a:pPr>
            <a:endParaRPr lang="cs-CZ" altLang="cs-CZ" sz="2400" dirty="0">
              <a:solidFill>
                <a:srgbClr val="000000"/>
              </a:solidFill>
              <a:latin typeface="Calibri" panose="020F0502020204030204" pitchFamily="34" charset="0"/>
              <a:cs typeface="Calibri" panose="020F0502020204030204" pitchFamily="34" charset="0"/>
            </a:endParaRPr>
          </a:p>
          <a:p>
            <a:pPr eaLnBrk="1" hangingPunct="1">
              <a:spcBef>
                <a:spcPct val="0"/>
              </a:spcBef>
              <a:buFontTx/>
              <a:buNone/>
            </a:pPr>
            <a:r>
              <a:rPr lang="cs-CZ" altLang="cs-CZ" sz="2400" dirty="0" err="1">
                <a:solidFill>
                  <a:srgbClr val="000000"/>
                </a:solidFill>
                <a:latin typeface="Calibri" panose="020F0502020204030204" pitchFamily="34" charset="0"/>
                <a:cs typeface="Calibri" panose="020F0502020204030204" pitchFamily="34" charset="0"/>
              </a:rPr>
              <a:t>clinical</a:t>
            </a:r>
            <a:r>
              <a:rPr lang="cs-CZ" altLang="cs-CZ" sz="2400" dirty="0">
                <a:solidFill>
                  <a:srgbClr val="000000"/>
                </a:solidFill>
                <a:latin typeface="Calibri" panose="020F0502020204030204" pitchFamily="34" charset="0"/>
                <a:cs typeface="Calibri" panose="020F0502020204030204" pitchFamily="34" charset="0"/>
              </a:rPr>
              <a:t>  - </a:t>
            </a:r>
            <a:r>
              <a:rPr lang="cs-CZ" altLang="cs-CZ" sz="2400" dirty="0" err="1">
                <a:solidFill>
                  <a:srgbClr val="000000"/>
                </a:solidFill>
                <a:latin typeface="Calibri" panose="020F0502020204030204" pitchFamily="34" charset="0"/>
                <a:cs typeface="Calibri" panose="020F0502020204030204" pitchFamily="34" charset="0"/>
              </a:rPr>
              <a:t>poisoning</a:t>
            </a:r>
            <a:r>
              <a:rPr lang="cs-CZ" altLang="cs-CZ" sz="2400" dirty="0">
                <a:solidFill>
                  <a:srgbClr val="000000"/>
                </a:solidFill>
                <a:latin typeface="Calibri" panose="020F0502020204030204" pitchFamily="34" charset="0"/>
                <a:cs typeface="Calibri" panose="020F0502020204030204" pitchFamily="34" charset="0"/>
              </a:rPr>
              <a:t> </a:t>
            </a:r>
            <a:r>
              <a:rPr lang="cs-CZ" altLang="cs-CZ" sz="2400" dirty="0" err="1">
                <a:solidFill>
                  <a:srgbClr val="000000"/>
                </a:solidFill>
                <a:latin typeface="Calibri" panose="020F0502020204030204" pitchFamily="34" charset="0"/>
                <a:cs typeface="Calibri" panose="020F0502020204030204" pitchFamily="34" charset="0"/>
              </a:rPr>
              <a:t>prophylaxis</a:t>
            </a:r>
            <a:r>
              <a:rPr lang="cs-CZ" altLang="cs-CZ" sz="2400" dirty="0">
                <a:solidFill>
                  <a:srgbClr val="000000"/>
                </a:solidFill>
                <a:latin typeface="Calibri" panose="020F0502020204030204" pitchFamily="34" charset="0"/>
                <a:cs typeface="Calibri" panose="020F0502020204030204" pitchFamily="34" charset="0"/>
              </a:rPr>
              <a:t>, </a:t>
            </a:r>
            <a:r>
              <a:rPr lang="cs-CZ" altLang="cs-CZ" sz="2400" dirty="0" err="1">
                <a:solidFill>
                  <a:srgbClr val="000000"/>
                </a:solidFill>
                <a:latin typeface="Calibri" panose="020F0502020204030204" pitchFamily="34" charset="0"/>
                <a:cs typeface="Calibri" panose="020F0502020204030204" pitchFamily="34" charset="0"/>
              </a:rPr>
              <a:t>diagnosis</a:t>
            </a:r>
            <a:r>
              <a:rPr lang="cs-CZ" altLang="cs-CZ" sz="2400" dirty="0">
                <a:solidFill>
                  <a:srgbClr val="000000"/>
                </a:solidFill>
                <a:latin typeface="Calibri" panose="020F0502020204030204" pitchFamily="34" charset="0"/>
                <a:cs typeface="Calibri" panose="020F0502020204030204" pitchFamily="34" charset="0"/>
              </a:rPr>
              <a:t>, </a:t>
            </a:r>
            <a:r>
              <a:rPr lang="cs-CZ" altLang="cs-CZ" sz="2400" dirty="0" err="1">
                <a:solidFill>
                  <a:srgbClr val="000000"/>
                </a:solidFill>
                <a:latin typeface="Calibri" panose="020F0502020204030204" pitchFamily="34" charset="0"/>
                <a:cs typeface="Calibri" panose="020F0502020204030204" pitchFamily="34" charset="0"/>
              </a:rPr>
              <a:t>treatment</a:t>
            </a:r>
            <a:r>
              <a:rPr lang="cs-CZ" altLang="cs-CZ" sz="2400" dirty="0">
                <a:solidFill>
                  <a:srgbClr val="000000"/>
                </a:solidFill>
                <a:latin typeface="Calibri" panose="020F0502020204030204" pitchFamily="34" charset="0"/>
                <a:cs typeface="Calibri" panose="020F0502020204030204" pitchFamily="34" charset="0"/>
              </a:rPr>
              <a:t>  </a:t>
            </a:r>
          </a:p>
          <a:p>
            <a:pPr eaLnBrk="1" hangingPunct="1">
              <a:spcBef>
                <a:spcPct val="0"/>
              </a:spcBef>
              <a:buFontTx/>
              <a:buNone/>
            </a:pPr>
            <a:endParaRPr lang="cs-CZ" altLang="cs-CZ" sz="2400" dirty="0">
              <a:solidFill>
                <a:srgbClr val="000000"/>
              </a:solidFill>
              <a:latin typeface="Calibri" panose="020F0502020204030204" pitchFamily="34" charset="0"/>
              <a:cs typeface="Calibri" panose="020F0502020204030204" pitchFamily="34" charset="0"/>
            </a:endParaRPr>
          </a:p>
          <a:p>
            <a:pPr eaLnBrk="1" hangingPunct="1">
              <a:spcBef>
                <a:spcPct val="0"/>
              </a:spcBef>
              <a:buFontTx/>
              <a:buNone/>
            </a:pPr>
            <a:r>
              <a:rPr lang="cs-CZ" altLang="cs-CZ" sz="2400" dirty="0" err="1">
                <a:solidFill>
                  <a:srgbClr val="000000"/>
                </a:solidFill>
                <a:latin typeface="Calibri" panose="020F0502020204030204" pitchFamily="34" charset="0"/>
                <a:cs typeface="Calibri" panose="020F0502020204030204" pitchFamily="34" charset="0"/>
              </a:rPr>
              <a:t>forensic</a:t>
            </a:r>
            <a:r>
              <a:rPr lang="cs-CZ" altLang="cs-CZ" sz="2400" dirty="0">
                <a:solidFill>
                  <a:srgbClr val="000000"/>
                </a:solidFill>
                <a:latin typeface="Calibri" panose="020F0502020204030204" pitchFamily="34" charset="0"/>
                <a:cs typeface="Calibri" panose="020F0502020204030204" pitchFamily="34" charset="0"/>
              </a:rPr>
              <a:t> </a:t>
            </a:r>
            <a:r>
              <a:rPr lang="cs-CZ" altLang="cs-CZ" sz="2400" dirty="0" err="1">
                <a:solidFill>
                  <a:srgbClr val="000000"/>
                </a:solidFill>
                <a:latin typeface="Calibri" panose="020F0502020204030204" pitchFamily="34" charset="0"/>
                <a:cs typeface="Calibri" panose="020F0502020204030204" pitchFamily="34" charset="0"/>
              </a:rPr>
              <a:t>toxicology</a:t>
            </a:r>
            <a:r>
              <a:rPr lang="cs-CZ" altLang="cs-CZ" sz="2400" dirty="0">
                <a:solidFill>
                  <a:srgbClr val="000000"/>
                </a:solidFill>
                <a:latin typeface="Calibri" panose="020F0502020204030204" pitchFamily="34" charset="0"/>
                <a:cs typeface="Calibri" panose="020F0502020204030204" pitchFamily="34" charset="0"/>
              </a:rPr>
              <a:t>…</a:t>
            </a:r>
          </a:p>
          <a:p>
            <a:pPr eaLnBrk="1" hangingPunct="1">
              <a:spcBef>
                <a:spcPct val="0"/>
              </a:spcBef>
              <a:buFontTx/>
              <a:buNone/>
            </a:pPr>
            <a:endParaRPr lang="cs-CZ" altLang="cs-CZ" sz="2400" dirty="0">
              <a:solidFill>
                <a:srgbClr val="000000"/>
              </a:solidFill>
              <a:latin typeface="Calibri" panose="020F0502020204030204" pitchFamily="34" charset="0"/>
              <a:cs typeface="Calibri" panose="020F0502020204030204" pitchFamily="34" charset="0"/>
            </a:endParaRPr>
          </a:p>
          <a:p>
            <a:pPr eaLnBrk="1" hangingPunct="1">
              <a:spcBef>
                <a:spcPct val="0"/>
              </a:spcBef>
              <a:buFontTx/>
              <a:buNone/>
            </a:pPr>
            <a:r>
              <a:rPr lang="cs-CZ" altLang="cs-CZ" sz="2400" dirty="0">
                <a:solidFill>
                  <a:srgbClr val="000000"/>
                </a:solidFill>
                <a:latin typeface="Calibri" panose="020F0502020204030204" pitchFamily="34" charset="0"/>
                <a:cs typeface="Calibri" panose="020F0502020204030204" pitchFamily="34" charset="0"/>
              </a:rPr>
              <a:t> </a:t>
            </a:r>
          </a:p>
          <a:p>
            <a:pPr eaLnBrk="1" hangingPunct="1">
              <a:spcBef>
                <a:spcPct val="0"/>
              </a:spcBef>
              <a:buFontTx/>
              <a:buNone/>
            </a:pPr>
            <a:endParaRPr lang="cs-CZ" altLang="cs-CZ" sz="2400" dirty="0">
              <a:solidFill>
                <a:srgbClr val="000000"/>
              </a:solidFill>
              <a:latin typeface="Calibri" panose="020F0502020204030204" pitchFamily="34" charset="0"/>
              <a:cs typeface="Calibri" panose="020F0502020204030204" pitchFamily="34" charset="0"/>
            </a:endParaRPr>
          </a:p>
          <a:p>
            <a:pPr eaLnBrk="1" hangingPunct="1">
              <a:spcBef>
                <a:spcPct val="0"/>
              </a:spcBef>
              <a:buFontTx/>
              <a:buNone/>
            </a:pPr>
            <a:endParaRPr lang="cs-CZ" altLang="cs-CZ" sz="2400" dirty="0">
              <a:solidFill>
                <a:srgbClr val="000000"/>
              </a:solidFill>
              <a:latin typeface="Calibri" panose="020F0502020204030204" pitchFamily="34" charset="0"/>
              <a:cs typeface="Calibri" panose="020F0502020204030204" pitchFamily="34" charset="0"/>
            </a:endParaRPr>
          </a:p>
        </p:txBody>
      </p:sp>
      <p:pic>
        <p:nvPicPr>
          <p:cNvPr id="4" name="Nahraný zvuk">
            <a:hlinkClick r:id="" action="ppaction://media"/>
            <a:extLst>
              <a:ext uri="{FF2B5EF4-FFF2-40B4-BE49-F238E27FC236}">
                <a16:creationId xmlns:a16="http://schemas.microsoft.com/office/drawing/2014/main" id="{16DE50F7-919F-4F1F-86D3-26744A66F886}"/>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0991273" y="599209"/>
            <a:ext cx="609600" cy="609600"/>
          </a:xfrm>
          <a:prstGeom prst="rect">
            <a:avLst/>
          </a:prstGeom>
        </p:spPr>
      </p:pic>
    </p:spTree>
    <p:custDataLst>
      <p:tags r:id="rId1"/>
    </p:custDataLst>
    <p:extLst>
      <p:ext uri="{BB962C8B-B14F-4D97-AF65-F5344CB8AC3E}">
        <p14:creationId xmlns:p14="http://schemas.microsoft.com/office/powerpoint/2010/main" val="134378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21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3">
            <a:extLst>
              <a:ext uri="{FF2B5EF4-FFF2-40B4-BE49-F238E27FC236}">
                <a16:creationId xmlns:a16="http://schemas.microsoft.com/office/drawing/2014/main" id="{71865D7E-536F-4434-837C-B90204023BB8}"/>
              </a:ext>
            </a:extLst>
          </p:cNvPr>
          <p:cNvSpPr txBox="1">
            <a:spLocks noChangeArrowheads="1"/>
          </p:cNvSpPr>
          <p:nvPr/>
        </p:nvSpPr>
        <p:spPr bwMode="auto">
          <a:xfrm>
            <a:off x="827088" y="765175"/>
            <a:ext cx="480131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dirty="0">
                <a:solidFill>
                  <a:srgbClr val="000000"/>
                </a:solidFill>
                <a:latin typeface="Calibri" panose="020F0502020204030204" pitchFamily="34" charset="0"/>
                <a:cs typeface="Calibri" panose="020F0502020204030204" pitchFamily="34" charset="0"/>
              </a:rPr>
              <a:t> </a:t>
            </a:r>
            <a:r>
              <a:rPr lang="cs-CZ" altLang="cs-CZ" b="1" dirty="0" err="1">
                <a:solidFill>
                  <a:srgbClr val="000000"/>
                </a:solidFill>
                <a:latin typeface="Calibri" panose="020F0502020204030204" pitchFamily="34" charset="0"/>
                <a:cs typeface="Calibri" panose="020F0502020204030204" pitchFamily="34" charset="0"/>
              </a:rPr>
              <a:t>Pharmacogenetics</a:t>
            </a:r>
            <a:r>
              <a:rPr lang="cs-CZ" altLang="cs-CZ" sz="1800" b="1" dirty="0">
                <a:solidFill>
                  <a:srgbClr val="000000"/>
                </a:solidFill>
                <a:latin typeface="Calibri" panose="020F0502020204030204" pitchFamily="34" charset="0"/>
                <a:cs typeface="Calibri" panose="020F0502020204030204" pitchFamily="34" charset="0"/>
              </a:rPr>
              <a:t> 	</a:t>
            </a:r>
            <a:r>
              <a:rPr lang="cs-CZ" altLang="cs-CZ" sz="1800" dirty="0">
                <a:solidFill>
                  <a:srgbClr val="000000"/>
                </a:solidFill>
                <a:latin typeface="Calibri" panose="020F0502020204030204" pitchFamily="34" charset="0"/>
                <a:cs typeface="Calibri" panose="020F0502020204030204" pitchFamily="34" charset="0"/>
              </a:rPr>
              <a:t>	</a:t>
            </a:r>
          </a:p>
        </p:txBody>
      </p:sp>
      <p:sp>
        <p:nvSpPr>
          <p:cNvPr id="4" name="Text Box 4">
            <a:extLst>
              <a:ext uri="{FF2B5EF4-FFF2-40B4-BE49-F238E27FC236}">
                <a16:creationId xmlns:a16="http://schemas.microsoft.com/office/drawing/2014/main" id="{3E00F402-DEB1-447D-855C-C6EB2330BB8D}"/>
              </a:ext>
            </a:extLst>
          </p:cNvPr>
          <p:cNvSpPr txBox="1">
            <a:spLocks noChangeArrowheads="1"/>
          </p:cNvSpPr>
          <p:nvPr/>
        </p:nvSpPr>
        <p:spPr bwMode="auto">
          <a:xfrm>
            <a:off x="0" y="1773238"/>
            <a:ext cx="12039600"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2" algn="ctr" eaLnBrk="1" hangingPunct="1">
              <a:spcBef>
                <a:spcPct val="0"/>
              </a:spcBef>
              <a:buFontTx/>
              <a:buNone/>
            </a:pPr>
            <a:r>
              <a:rPr lang="cs-CZ" altLang="cs-CZ" dirty="0" err="1">
                <a:solidFill>
                  <a:srgbClr val="000000"/>
                </a:solidFill>
                <a:latin typeface="Calibri" panose="020F0502020204030204" pitchFamily="34" charset="0"/>
                <a:cs typeface="Calibri" panose="020F0502020204030204" pitchFamily="34" charset="0"/>
              </a:rPr>
              <a:t>deals</a:t>
            </a:r>
            <a:r>
              <a:rPr lang="cs-CZ" altLang="cs-CZ" dirty="0">
                <a:solidFill>
                  <a:srgbClr val="000000"/>
                </a:solidFill>
                <a:latin typeface="Calibri" panose="020F0502020204030204" pitchFamily="34" charset="0"/>
                <a:cs typeface="Calibri" panose="020F0502020204030204" pitchFamily="34" charset="0"/>
              </a:rPr>
              <a:t> </a:t>
            </a:r>
            <a:r>
              <a:rPr lang="cs-CZ" altLang="cs-CZ" dirty="0" err="1">
                <a:solidFill>
                  <a:srgbClr val="000000"/>
                </a:solidFill>
                <a:latin typeface="Calibri" panose="020F0502020204030204" pitchFamily="34" charset="0"/>
                <a:cs typeface="Calibri" panose="020F0502020204030204" pitchFamily="34" charset="0"/>
              </a:rPr>
              <a:t>with</a:t>
            </a:r>
            <a:r>
              <a:rPr lang="cs-CZ" altLang="cs-CZ" dirty="0">
                <a:solidFill>
                  <a:srgbClr val="000000"/>
                </a:solidFill>
                <a:latin typeface="Calibri" panose="020F0502020204030204" pitchFamily="34" charset="0"/>
                <a:cs typeface="Calibri" panose="020F0502020204030204" pitchFamily="34" charset="0"/>
              </a:rPr>
              <a:t> </a:t>
            </a:r>
            <a:r>
              <a:rPr lang="cs-CZ" altLang="cs-CZ" dirty="0" err="1">
                <a:solidFill>
                  <a:srgbClr val="000000"/>
                </a:solidFill>
                <a:latin typeface="Calibri" panose="020F0502020204030204" pitchFamily="34" charset="0"/>
                <a:cs typeface="Calibri" panose="020F0502020204030204" pitchFamily="34" charset="0"/>
              </a:rPr>
              <a:t>the</a:t>
            </a:r>
            <a:r>
              <a:rPr lang="cs-CZ" altLang="cs-CZ" dirty="0">
                <a:solidFill>
                  <a:srgbClr val="000000"/>
                </a:solidFill>
                <a:latin typeface="Calibri" panose="020F0502020204030204" pitchFamily="34" charset="0"/>
                <a:cs typeface="Calibri" panose="020F0502020204030204" pitchFamily="34" charset="0"/>
              </a:rPr>
              <a:t> influence </a:t>
            </a:r>
            <a:r>
              <a:rPr lang="cs-CZ" altLang="cs-CZ" dirty="0" err="1">
                <a:solidFill>
                  <a:srgbClr val="000000"/>
                </a:solidFill>
                <a:latin typeface="Calibri" panose="020F0502020204030204" pitchFamily="34" charset="0"/>
                <a:cs typeface="Calibri" panose="020F0502020204030204" pitchFamily="34" charset="0"/>
              </a:rPr>
              <a:t>of</a:t>
            </a:r>
            <a:r>
              <a:rPr lang="cs-CZ" altLang="cs-CZ" dirty="0">
                <a:solidFill>
                  <a:srgbClr val="000000"/>
                </a:solidFill>
                <a:latin typeface="Calibri" panose="020F0502020204030204" pitchFamily="34" charset="0"/>
                <a:cs typeface="Calibri" panose="020F0502020204030204" pitchFamily="34" charset="0"/>
              </a:rPr>
              <a:t> </a:t>
            </a:r>
            <a:r>
              <a:rPr lang="cs-CZ" altLang="cs-CZ" dirty="0" err="1">
                <a:solidFill>
                  <a:srgbClr val="000000"/>
                </a:solidFill>
                <a:latin typeface="Calibri" panose="020F0502020204030204" pitchFamily="34" charset="0"/>
                <a:cs typeface="Calibri" panose="020F0502020204030204" pitchFamily="34" charset="0"/>
              </a:rPr>
              <a:t>genetic</a:t>
            </a:r>
            <a:r>
              <a:rPr lang="cs-CZ" altLang="cs-CZ" dirty="0">
                <a:solidFill>
                  <a:srgbClr val="000000"/>
                </a:solidFill>
                <a:latin typeface="Calibri" panose="020F0502020204030204" pitchFamily="34" charset="0"/>
                <a:cs typeface="Calibri" panose="020F0502020204030204" pitchFamily="34" charset="0"/>
              </a:rPr>
              <a:t> </a:t>
            </a:r>
            <a:r>
              <a:rPr lang="cs-CZ" altLang="cs-CZ" dirty="0" err="1">
                <a:solidFill>
                  <a:srgbClr val="000000"/>
                </a:solidFill>
                <a:latin typeface="Calibri" panose="020F0502020204030204" pitchFamily="34" charset="0"/>
                <a:cs typeface="Calibri" panose="020F0502020204030204" pitchFamily="34" charset="0"/>
              </a:rPr>
              <a:t>variation</a:t>
            </a:r>
            <a:r>
              <a:rPr lang="cs-CZ" altLang="cs-CZ" dirty="0">
                <a:solidFill>
                  <a:srgbClr val="000000"/>
                </a:solidFill>
                <a:latin typeface="Calibri" panose="020F0502020204030204" pitchFamily="34" charset="0"/>
                <a:cs typeface="Calibri" panose="020F0502020204030204" pitchFamily="34" charset="0"/>
              </a:rPr>
              <a:t> on </a:t>
            </a:r>
            <a:r>
              <a:rPr lang="cs-CZ" altLang="cs-CZ" dirty="0" err="1">
                <a:solidFill>
                  <a:srgbClr val="000000"/>
                </a:solidFill>
                <a:latin typeface="Calibri" panose="020F0502020204030204" pitchFamily="34" charset="0"/>
                <a:cs typeface="Calibri" panose="020F0502020204030204" pitchFamily="34" charset="0"/>
              </a:rPr>
              <a:t>Pharmacokinetics</a:t>
            </a:r>
            <a:r>
              <a:rPr lang="cs-CZ" altLang="cs-CZ" dirty="0">
                <a:solidFill>
                  <a:srgbClr val="000000"/>
                </a:solidFill>
                <a:latin typeface="Calibri" panose="020F0502020204030204" pitchFamily="34" charset="0"/>
                <a:cs typeface="Calibri" panose="020F0502020204030204" pitchFamily="34" charset="0"/>
              </a:rPr>
              <a:t> and </a:t>
            </a:r>
            <a:r>
              <a:rPr lang="cs-CZ" altLang="cs-CZ" dirty="0" err="1">
                <a:solidFill>
                  <a:srgbClr val="000000"/>
                </a:solidFill>
                <a:latin typeface="Calibri" panose="020F0502020204030204" pitchFamily="34" charset="0"/>
                <a:cs typeface="Calibri" panose="020F0502020204030204" pitchFamily="34" charset="0"/>
              </a:rPr>
              <a:t>Pharmacodynamics</a:t>
            </a:r>
            <a:endParaRPr lang="cs-CZ" altLang="cs-CZ" dirty="0">
              <a:solidFill>
                <a:srgbClr val="000000"/>
              </a:solidFill>
              <a:latin typeface="Calibri" panose="020F0502020204030204" pitchFamily="34" charset="0"/>
              <a:cs typeface="Calibri" panose="020F0502020204030204" pitchFamily="34" charset="0"/>
            </a:endParaRPr>
          </a:p>
          <a:p>
            <a:pPr lvl="2" algn="ctr" eaLnBrk="1" hangingPunct="1">
              <a:spcBef>
                <a:spcPct val="0"/>
              </a:spcBef>
              <a:buFontTx/>
              <a:buNone/>
            </a:pPr>
            <a:endParaRPr lang="cs-CZ" altLang="cs-CZ" dirty="0">
              <a:solidFill>
                <a:srgbClr val="000000"/>
              </a:solidFill>
              <a:latin typeface="Calibri" panose="020F0502020204030204" pitchFamily="34" charset="0"/>
              <a:cs typeface="Calibri" panose="020F0502020204030204" pitchFamily="34" charset="0"/>
            </a:endParaRPr>
          </a:p>
          <a:p>
            <a:pPr lvl="2" algn="ctr" eaLnBrk="1" hangingPunct="1">
              <a:spcBef>
                <a:spcPct val="0"/>
              </a:spcBef>
              <a:buFontTx/>
              <a:buNone/>
            </a:pPr>
            <a:r>
              <a:rPr lang="cs-CZ" altLang="cs-CZ" dirty="0">
                <a:solidFill>
                  <a:srgbClr val="000000"/>
                </a:solidFill>
                <a:latin typeface="Calibri" panose="020F0502020204030204" pitchFamily="34" charset="0"/>
                <a:cs typeface="Calibri" panose="020F0502020204030204" pitchFamily="34" charset="0"/>
              </a:rPr>
              <a:t>study </a:t>
            </a:r>
            <a:r>
              <a:rPr lang="cs-CZ" altLang="cs-CZ" dirty="0" err="1">
                <a:solidFill>
                  <a:srgbClr val="000000"/>
                </a:solidFill>
                <a:latin typeface="Calibri" panose="020F0502020204030204" pitchFamily="34" charset="0"/>
                <a:cs typeface="Calibri" panose="020F0502020204030204" pitchFamily="34" charset="0"/>
              </a:rPr>
              <a:t>of</a:t>
            </a:r>
            <a:r>
              <a:rPr lang="cs-CZ" altLang="cs-CZ" dirty="0">
                <a:solidFill>
                  <a:srgbClr val="000000"/>
                </a:solidFill>
                <a:latin typeface="Calibri" panose="020F0502020204030204" pitchFamily="34" charset="0"/>
                <a:cs typeface="Calibri" panose="020F0502020204030204" pitchFamily="34" charset="0"/>
              </a:rPr>
              <a:t> </a:t>
            </a:r>
            <a:r>
              <a:rPr lang="cs-CZ" altLang="cs-CZ" dirty="0" err="1">
                <a:solidFill>
                  <a:srgbClr val="000000"/>
                </a:solidFill>
                <a:latin typeface="Calibri" panose="020F0502020204030204" pitchFamily="34" charset="0"/>
                <a:cs typeface="Calibri" panose="020F0502020204030204" pitchFamily="34" charset="0"/>
              </a:rPr>
              <a:t>the</a:t>
            </a:r>
            <a:r>
              <a:rPr lang="cs-CZ" altLang="cs-CZ" dirty="0">
                <a:solidFill>
                  <a:srgbClr val="000000"/>
                </a:solidFill>
                <a:latin typeface="Calibri" panose="020F0502020204030204" pitchFamily="34" charset="0"/>
                <a:cs typeface="Calibri" panose="020F0502020204030204" pitchFamily="34" charset="0"/>
              </a:rPr>
              <a:t> </a:t>
            </a:r>
            <a:r>
              <a:rPr lang="cs-CZ" altLang="cs-CZ" dirty="0" err="1">
                <a:solidFill>
                  <a:srgbClr val="000000"/>
                </a:solidFill>
                <a:latin typeface="Calibri" panose="020F0502020204030204" pitchFamily="34" charset="0"/>
                <a:cs typeface="Calibri" panose="020F0502020204030204" pitchFamily="34" charset="0"/>
              </a:rPr>
              <a:t>drug</a:t>
            </a:r>
            <a:r>
              <a:rPr lang="cs-CZ" altLang="cs-CZ" dirty="0">
                <a:solidFill>
                  <a:srgbClr val="000000"/>
                </a:solidFill>
                <a:latin typeface="Calibri" panose="020F0502020204030204" pitchFamily="34" charset="0"/>
                <a:cs typeface="Calibri" panose="020F0502020204030204" pitchFamily="34" charset="0"/>
              </a:rPr>
              <a:t> response in </a:t>
            </a:r>
            <a:r>
              <a:rPr lang="cs-CZ" altLang="cs-CZ" dirty="0" err="1">
                <a:solidFill>
                  <a:srgbClr val="000000"/>
                </a:solidFill>
                <a:latin typeface="Calibri" panose="020F0502020204030204" pitchFamily="34" charset="0"/>
                <a:cs typeface="Calibri" panose="020F0502020204030204" pitchFamily="34" charset="0"/>
              </a:rPr>
              <a:t>patients</a:t>
            </a:r>
            <a:r>
              <a:rPr lang="cs-CZ" altLang="cs-CZ" dirty="0">
                <a:solidFill>
                  <a:srgbClr val="000000"/>
                </a:solidFill>
                <a:latin typeface="Calibri" panose="020F0502020204030204" pitchFamily="34" charset="0"/>
                <a:cs typeface="Calibri" panose="020F0502020204030204" pitchFamily="34" charset="0"/>
              </a:rPr>
              <a:t> by </a:t>
            </a:r>
            <a:r>
              <a:rPr lang="cs-CZ" altLang="cs-CZ" dirty="0" err="1">
                <a:solidFill>
                  <a:srgbClr val="000000"/>
                </a:solidFill>
                <a:latin typeface="Calibri" panose="020F0502020204030204" pitchFamily="34" charset="0"/>
                <a:cs typeface="Calibri" panose="020F0502020204030204" pitchFamily="34" charset="0"/>
              </a:rPr>
              <a:t>correlating</a:t>
            </a:r>
            <a:r>
              <a:rPr lang="cs-CZ" altLang="cs-CZ" dirty="0">
                <a:solidFill>
                  <a:srgbClr val="000000"/>
                </a:solidFill>
                <a:latin typeface="Calibri" panose="020F0502020204030204" pitchFamily="34" charset="0"/>
                <a:cs typeface="Calibri" panose="020F0502020204030204" pitchFamily="34" charset="0"/>
              </a:rPr>
              <a:t> gene </a:t>
            </a:r>
            <a:r>
              <a:rPr lang="cs-CZ" altLang="cs-CZ" dirty="0" err="1">
                <a:solidFill>
                  <a:srgbClr val="000000"/>
                </a:solidFill>
                <a:latin typeface="Calibri" panose="020F0502020204030204" pitchFamily="34" charset="0"/>
                <a:cs typeface="Calibri" panose="020F0502020204030204" pitchFamily="34" charset="0"/>
              </a:rPr>
              <a:t>expression</a:t>
            </a:r>
            <a:r>
              <a:rPr lang="cs-CZ" altLang="cs-CZ" dirty="0">
                <a:solidFill>
                  <a:srgbClr val="000000"/>
                </a:solidFill>
                <a:latin typeface="Calibri" panose="020F0502020204030204" pitchFamily="34" charset="0"/>
                <a:cs typeface="Calibri" panose="020F0502020204030204" pitchFamily="34" charset="0"/>
              </a:rPr>
              <a:t> </a:t>
            </a:r>
            <a:r>
              <a:rPr lang="cs-CZ" altLang="cs-CZ" dirty="0" err="1">
                <a:solidFill>
                  <a:srgbClr val="000000"/>
                </a:solidFill>
                <a:latin typeface="Calibri" panose="020F0502020204030204" pitchFamily="34" charset="0"/>
                <a:cs typeface="Calibri" panose="020F0502020204030204" pitchFamily="34" charset="0"/>
              </a:rPr>
              <a:t>or</a:t>
            </a:r>
            <a:r>
              <a:rPr lang="cs-CZ" altLang="cs-CZ" dirty="0">
                <a:solidFill>
                  <a:srgbClr val="000000"/>
                </a:solidFill>
                <a:latin typeface="Calibri" panose="020F0502020204030204" pitchFamily="34" charset="0"/>
                <a:cs typeface="Calibri" panose="020F0502020204030204" pitchFamily="34" charset="0"/>
              </a:rPr>
              <a:t> single-</a:t>
            </a:r>
            <a:r>
              <a:rPr lang="cs-CZ" altLang="cs-CZ" dirty="0" err="1">
                <a:solidFill>
                  <a:srgbClr val="000000"/>
                </a:solidFill>
                <a:latin typeface="Calibri" panose="020F0502020204030204" pitchFamily="34" charset="0"/>
                <a:cs typeface="Calibri" panose="020F0502020204030204" pitchFamily="34" charset="0"/>
              </a:rPr>
              <a:t>nucleotide</a:t>
            </a:r>
            <a:r>
              <a:rPr lang="cs-CZ" altLang="cs-CZ" dirty="0">
                <a:solidFill>
                  <a:srgbClr val="000000"/>
                </a:solidFill>
                <a:latin typeface="Calibri" panose="020F0502020204030204" pitchFamily="34" charset="0"/>
                <a:cs typeface="Calibri" panose="020F0502020204030204" pitchFamily="34" charset="0"/>
              </a:rPr>
              <a:t> </a:t>
            </a:r>
            <a:r>
              <a:rPr lang="cs-CZ" altLang="cs-CZ" dirty="0" err="1">
                <a:solidFill>
                  <a:srgbClr val="000000"/>
                </a:solidFill>
                <a:latin typeface="Calibri" panose="020F0502020204030204" pitchFamily="34" charset="0"/>
                <a:cs typeface="Calibri" panose="020F0502020204030204" pitchFamily="34" charset="0"/>
              </a:rPr>
              <a:t>polymorphisms</a:t>
            </a:r>
            <a:r>
              <a:rPr lang="cs-CZ" altLang="cs-CZ" dirty="0">
                <a:solidFill>
                  <a:srgbClr val="000000"/>
                </a:solidFill>
                <a:latin typeface="Calibri" panose="020F0502020204030204" pitchFamily="34" charset="0"/>
                <a:cs typeface="Calibri" panose="020F0502020204030204" pitchFamily="34" charset="0"/>
              </a:rPr>
              <a:t> </a:t>
            </a:r>
            <a:r>
              <a:rPr lang="cs-CZ" altLang="cs-CZ" dirty="0" err="1">
                <a:solidFill>
                  <a:srgbClr val="000000"/>
                </a:solidFill>
                <a:latin typeface="Calibri" panose="020F0502020204030204" pitchFamily="34" charset="0"/>
                <a:cs typeface="Calibri" panose="020F0502020204030204" pitchFamily="34" charset="0"/>
              </a:rPr>
              <a:t>with</a:t>
            </a:r>
            <a:r>
              <a:rPr lang="cs-CZ" altLang="cs-CZ" dirty="0">
                <a:solidFill>
                  <a:srgbClr val="000000"/>
                </a:solidFill>
                <a:latin typeface="Calibri" panose="020F0502020204030204" pitchFamily="34" charset="0"/>
                <a:cs typeface="Calibri" panose="020F0502020204030204" pitchFamily="34" charset="0"/>
              </a:rPr>
              <a:t> a </a:t>
            </a:r>
            <a:r>
              <a:rPr lang="cs-CZ" altLang="cs-CZ" dirty="0" err="1">
                <a:solidFill>
                  <a:srgbClr val="000000"/>
                </a:solidFill>
                <a:latin typeface="Calibri" panose="020F0502020204030204" pitchFamily="34" charset="0"/>
                <a:cs typeface="Calibri" panose="020F0502020204030204" pitchFamily="34" charset="0"/>
              </a:rPr>
              <a:t>drug's</a:t>
            </a:r>
            <a:r>
              <a:rPr lang="cs-CZ" altLang="cs-CZ" dirty="0">
                <a:solidFill>
                  <a:srgbClr val="000000"/>
                </a:solidFill>
                <a:latin typeface="Calibri" panose="020F0502020204030204" pitchFamily="34" charset="0"/>
                <a:cs typeface="Calibri" panose="020F0502020204030204" pitchFamily="34" charset="0"/>
              </a:rPr>
              <a:t> </a:t>
            </a:r>
            <a:r>
              <a:rPr lang="cs-CZ" altLang="cs-CZ" dirty="0" err="1">
                <a:solidFill>
                  <a:srgbClr val="000000"/>
                </a:solidFill>
                <a:latin typeface="Calibri" panose="020F0502020204030204" pitchFamily="34" charset="0"/>
                <a:cs typeface="Calibri" panose="020F0502020204030204" pitchFamily="34" charset="0"/>
              </a:rPr>
              <a:t>efficacy</a:t>
            </a:r>
            <a:r>
              <a:rPr lang="cs-CZ" altLang="cs-CZ" dirty="0">
                <a:solidFill>
                  <a:srgbClr val="000000"/>
                </a:solidFill>
                <a:latin typeface="Calibri" panose="020F0502020204030204" pitchFamily="34" charset="0"/>
                <a:cs typeface="Calibri" panose="020F0502020204030204" pitchFamily="34" charset="0"/>
              </a:rPr>
              <a:t> </a:t>
            </a:r>
            <a:r>
              <a:rPr lang="cs-CZ" altLang="cs-CZ" dirty="0" err="1">
                <a:solidFill>
                  <a:srgbClr val="000000"/>
                </a:solidFill>
                <a:latin typeface="Calibri" panose="020F0502020204030204" pitchFamily="34" charset="0"/>
                <a:cs typeface="Calibri" panose="020F0502020204030204" pitchFamily="34" charset="0"/>
              </a:rPr>
              <a:t>or</a:t>
            </a:r>
            <a:r>
              <a:rPr lang="cs-CZ" altLang="cs-CZ" dirty="0">
                <a:solidFill>
                  <a:srgbClr val="000000"/>
                </a:solidFill>
                <a:latin typeface="Calibri" panose="020F0502020204030204" pitchFamily="34" charset="0"/>
                <a:cs typeface="Calibri" panose="020F0502020204030204" pitchFamily="34" charset="0"/>
              </a:rPr>
              <a:t> toxicity</a:t>
            </a:r>
          </a:p>
          <a:p>
            <a:pPr lvl="2" algn="ctr" eaLnBrk="1" hangingPunct="1">
              <a:spcBef>
                <a:spcPct val="0"/>
              </a:spcBef>
              <a:buFontTx/>
              <a:buNone/>
            </a:pPr>
            <a:endParaRPr lang="cs-CZ" altLang="cs-CZ" dirty="0">
              <a:solidFill>
                <a:srgbClr val="000000"/>
              </a:solidFill>
              <a:latin typeface="Calibri" panose="020F0502020204030204" pitchFamily="34" charset="0"/>
              <a:cs typeface="Calibri" panose="020F0502020204030204" pitchFamily="34" charset="0"/>
            </a:endParaRPr>
          </a:p>
          <a:p>
            <a:pPr algn="ctr" eaLnBrk="1" hangingPunct="1">
              <a:spcBef>
                <a:spcPct val="0"/>
              </a:spcBef>
              <a:buFontTx/>
              <a:buNone/>
            </a:pPr>
            <a:r>
              <a:rPr lang="cs-CZ" altLang="cs-CZ" sz="2400" dirty="0">
                <a:solidFill>
                  <a:srgbClr val="000000"/>
                </a:solidFill>
                <a:latin typeface="Calibri" panose="020F0502020204030204" pitchFamily="34" charset="0"/>
                <a:cs typeface="Calibri" panose="020F0502020204030204" pitchFamily="34" charset="0"/>
              </a:rPr>
              <a:t>	</a:t>
            </a:r>
            <a:r>
              <a:rPr lang="cs-CZ" altLang="cs-CZ" sz="2400" dirty="0" err="1">
                <a:solidFill>
                  <a:srgbClr val="000000"/>
                </a:solidFill>
                <a:latin typeface="Calibri" panose="020F0502020204030204" pitchFamily="34" charset="0"/>
                <a:cs typeface="Calibri" panose="020F0502020204030204" pitchFamily="34" charset="0"/>
              </a:rPr>
              <a:t>consequences</a:t>
            </a:r>
            <a:r>
              <a:rPr lang="cs-CZ" altLang="cs-CZ" sz="2400" dirty="0">
                <a:solidFill>
                  <a:srgbClr val="000000"/>
                </a:solidFill>
                <a:latin typeface="Calibri" panose="020F0502020204030204" pitchFamily="34" charset="0"/>
                <a:cs typeface="Calibri" panose="020F0502020204030204" pitchFamily="34" charset="0"/>
              </a:rPr>
              <a:t> </a:t>
            </a:r>
            <a:r>
              <a:rPr lang="cs-CZ" altLang="cs-CZ" sz="2400" dirty="0" err="1">
                <a:solidFill>
                  <a:srgbClr val="000000"/>
                </a:solidFill>
                <a:latin typeface="Calibri" panose="020F0502020204030204" pitchFamily="34" charset="0"/>
                <a:cs typeface="Calibri" panose="020F0502020204030204" pitchFamily="34" charset="0"/>
              </a:rPr>
              <a:t>can</a:t>
            </a:r>
            <a:r>
              <a:rPr lang="cs-CZ" altLang="cs-CZ" sz="2400" dirty="0">
                <a:solidFill>
                  <a:srgbClr val="000000"/>
                </a:solidFill>
                <a:latin typeface="Calibri" panose="020F0502020204030204" pitchFamily="34" charset="0"/>
                <a:cs typeface="Calibri" panose="020F0502020204030204" pitchFamily="34" charset="0"/>
              </a:rPr>
              <a:t> </a:t>
            </a:r>
            <a:r>
              <a:rPr lang="cs-CZ" altLang="cs-CZ" sz="2400" dirty="0" err="1">
                <a:solidFill>
                  <a:srgbClr val="000000"/>
                </a:solidFill>
                <a:latin typeface="Calibri" panose="020F0502020204030204" pitchFamily="34" charset="0"/>
                <a:cs typeface="Calibri" panose="020F0502020204030204" pitchFamily="34" charset="0"/>
              </a:rPr>
              <a:t>be</a:t>
            </a:r>
            <a:r>
              <a:rPr lang="cs-CZ" altLang="cs-CZ" sz="2400" dirty="0">
                <a:solidFill>
                  <a:srgbClr val="000000"/>
                </a:solidFill>
                <a:latin typeface="Calibri" panose="020F0502020204030204" pitchFamily="34" charset="0"/>
                <a:cs typeface="Calibri" panose="020F0502020204030204" pitchFamily="34" charset="0"/>
              </a:rPr>
              <a:t> </a:t>
            </a:r>
            <a:r>
              <a:rPr lang="cs-CZ" altLang="cs-CZ" sz="2400" dirty="0" err="1">
                <a:solidFill>
                  <a:srgbClr val="000000"/>
                </a:solidFill>
                <a:latin typeface="Calibri" panose="020F0502020204030204" pitchFamily="34" charset="0"/>
                <a:cs typeface="Calibri" panose="020F0502020204030204" pitchFamily="34" charset="0"/>
              </a:rPr>
              <a:t>either</a:t>
            </a:r>
            <a:r>
              <a:rPr lang="cs-CZ" altLang="cs-CZ" sz="2400" dirty="0">
                <a:solidFill>
                  <a:srgbClr val="000000"/>
                </a:solidFill>
                <a:latin typeface="Calibri" panose="020F0502020204030204" pitchFamily="34" charset="0"/>
                <a:cs typeface="Calibri" panose="020F0502020204030204" pitchFamily="34" charset="0"/>
              </a:rPr>
              <a:t> </a:t>
            </a:r>
            <a:r>
              <a:rPr lang="cs-CZ" altLang="cs-CZ" sz="2400" dirty="0" err="1">
                <a:solidFill>
                  <a:srgbClr val="000000"/>
                </a:solidFill>
                <a:latin typeface="Calibri" panose="020F0502020204030204" pitchFamily="34" charset="0"/>
                <a:cs typeface="Calibri" panose="020F0502020204030204" pitchFamily="34" charset="0"/>
              </a:rPr>
              <a:t>quantitative</a:t>
            </a:r>
            <a:r>
              <a:rPr lang="cs-CZ" altLang="cs-CZ" sz="2400" dirty="0">
                <a:solidFill>
                  <a:srgbClr val="000000"/>
                </a:solidFill>
                <a:latin typeface="Calibri" panose="020F0502020204030204" pitchFamily="34" charset="0"/>
                <a:cs typeface="Calibri" panose="020F0502020204030204" pitchFamily="34" charset="0"/>
              </a:rPr>
              <a:t> </a:t>
            </a:r>
            <a:r>
              <a:rPr lang="cs-CZ" altLang="cs-CZ" sz="2400" dirty="0" err="1">
                <a:solidFill>
                  <a:srgbClr val="000000"/>
                </a:solidFill>
                <a:latin typeface="Calibri" panose="020F0502020204030204" pitchFamily="34" charset="0"/>
                <a:cs typeface="Calibri" panose="020F0502020204030204" pitchFamily="34" charset="0"/>
              </a:rPr>
              <a:t>or</a:t>
            </a:r>
            <a:r>
              <a:rPr lang="cs-CZ" altLang="cs-CZ" sz="2400" dirty="0">
                <a:solidFill>
                  <a:srgbClr val="000000"/>
                </a:solidFill>
                <a:latin typeface="Calibri" panose="020F0502020204030204" pitchFamily="34" charset="0"/>
                <a:cs typeface="Calibri" panose="020F0502020204030204" pitchFamily="34" charset="0"/>
              </a:rPr>
              <a:t> 	</a:t>
            </a:r>
            <a:r>
              <a:rPr lang="cs-CZ" altLang="cs-CZ" sz="2400" dirty="0" err="1">
                <a:solidFill>
                  <a:srgbClr val="000000"/>
                </a:solidFill>
                <a:latin typeface="Calibri" panose="020F0502020204030204" pitchFamily="34" charset="0"/>
                <a:cs typeface="Calibri" panose="020F0502020204030204" pitchFamily="34" charset="0"/>
              </a:rPr>
              <a:t>qualitative</a:t>
            </a:r>
            <a:endParaRPr lang="cs-CZ" altLang="cs-CZ" sz="2400" dirty="0">
              <a:solidFill>
                <a:srgbClr val="000000"/>
              </a:solidFill>
              <a:latin typeface="Calibri" panose="020F0502020204030204" pitchFamily="34" charset="0"/>
              <a:cs typeface="Calibri" panose="020F0502020204030204" pitchFamily="34" charset="0"/>
            </a:endParaRPr>
          </a:p>
        </p:txBody>
      </p:sp>
      <p:pic>
        <p:nvPicPr>
          <p:cNvPr id="2" name="Nahraný zvuk">
            <a:hlinkClick r:id="" action="ppaction://media"/>
            <a:extLst>
              <a:ext uri="{FF2B5EF4-FFF2-40B4-BE49-F238E27FC236}">
                <a16:creationId xmlns:a16="http://schemas.microsoft.com/office/drawing/2014/main" id="{7BB7032A-7DEA-4199-82C1-2AD84CD82DA2}"/>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0986655" y="360218"/>
            <a:ext cx="609600" cy="609600"/>
          </a:xfrm>
          <a:prstGeom prst="rect">
            <a:avLst/>
          </a:prstGeom>
        </p:spPr>
      </p:pic>
    </p:spTree>
    <p:custDataLst>
      <p:tags r:id="rId1"/>
    </p:custDataLst>
    <p:extLst>
      <p:ext uri="{BB962C8B-B14F-4D97-AF65-F5344CB8AC3E}">
        <p14:creationId xmlns:p14="http://schemas.microsoft.com/office/powerpoint/2010/main" val="588849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92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a:extLst>
              <a:ext uri="{FF2B5EF4-FFF2-40B4-BE49-F238E27FC236}">
                <a16:creationId xmlns:a16="http://schemas.microsoft.com/office/drawing/2014/main" id="{399E5205-9896-4E12-938A-3B3CD42A122B}"/>
              </a:ext>
            </a:extLst>
          </p:cNvPr>
          <p:cNvSpPr txBox="1">
            <a:spLocks noChangeArrowheads="1"/>
          </p:cNvSpPr>
          <p:nvPr/>
        </p:nvSpPr>
        <p:spPr bwMode="auto">
          <a:xfrm>
            <a:off x="395288" y="476250"/>
            <a:ext cx="480131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dirty="0">
                <a:solidFill>
                  <a:srgbClr val="000000"/>
                </a:solidFill>
                <a:latin typeface="Calibri" panose="020F0502020204030204" pitchFamily="34" charset="0"/>
                <a:cs typeface="Calibri" panose="020F0502020204030204" pitchFamily="34" charset="0"/>
              </a:rPr>
              <a:t> </a:t>
            </a:r>
            <a:r>
              <a:rPr lang="cs-CZ" altLang="cs-CZ" b="1" dirty="0" err="1">
                <a:solidFill>
                  <a:srgbClr val="000000"/>
                </a:solidFill>
                <a:latin typeface="Calibri" panose="020F0502020204030204" pitchFamily="34" charset="0"/>
                <a:cs typeface="Calibri" panose="020F0502020204030204" pitchFamily="34" charset="0"/>
              </a:rPr>
              <a:t>Pharmacogenetics</a:t>
            </a:r>
            <a:r>
              <a:rPr lang="cs-CZ" altLang="cs-CZ" sz="1800" b="1" dirty="0">
                <a:solidFill>
                  <a:srgbClr val="000000"/>
                </a:solidFill>
                <a:latin typeface="Calibri" panose="020F0502020204030204" pitchFamily="34" charset="0"/>
                <a:cs typeface="Calibri" panose="020F0502020204030204" pitchFamily="34" charset="0"/>
              </a:rPr>
              <a:t> 	</a:t>
            </a:r>
            <a:r>
              <a:rPr lang="cs-CZ" altLang="cs-CZ" sz="1800" dirty="0">
                <a:solidFill>
                  <a:srgbClr val="000000"/>
                </a:solidFill>
                <a:latin typeface="Calibri" panose="020F0502020204030204" pitchFamily="34" charset="0"/>
                <a:cs typeface="Calibri" panose="020F0502020204030204" pitchFamily="34" charset="0"/>
              </a:rPr>
              <a:t>	</a:t>
            </a:r>
          </a:p>
        </p:txBody>
      </p:sp>
      <p:sp>
        <p:nvSpPr>
          <p:cNvPr id="3" name="Text Box 6">
            <a:extLst>
              <a:ext uri="{FF2B5EF4-FFF2-40B4-BE49-F238E27FC236}">
                <a16:creationId xmlns:a16="http://schemas.microsoft.com/office/drawing/2014/main" id="{744E312D-C196-41D4-900A-1AA3CDA30170}"/>
              </a:ext>
            </a:extLst>
          </p:cNvPr>
          <p:cNvSpPr txBox="1">
            <a:spLocks noChangeArrowheads="1"/>
          </p:cNvSpPr>
          <p:nvPr/>
        </p:nvSpPr>
        <p:spPr bwMode="auto">
          <a:xfrm>
            <a:off x="395288" y="2144713"/>
            <a:ext cx="8124825" cy="1200150"/>
          </a:xfrm>
          <a:prstGeom prst="rect">
            <a:avLst/>
          </a:prstGeom>
          <a:noFill/>
          <a:ln w="9525">
            <a:noFill/>
            <a:miter lim="800000"/>
            <a:headEnd/>
            <a:tailEnd/>
          </a:ln>
          <a:effectLst/>
        </p:spPr>
        <p:txBody>
          <a:bodyPr wrap="none">
            <a:spAutoFit/>
          </a:bodyPr>
          <a:lstStyle/>
          <a:p>
            <a:pPr eaLnBrk="1" hangingPunct="1">
              <a:defRPr/>
            </a:pPr>
            <a:r>
              <a:rPr lang="cs-CZ" sz="2400" dirty="0">
                <a:solidFill>
                  <a:srgbClr val="000000"/>
                </a:solidFill>
                <a:latin typeface="Calibri" pitchFamily="34" charset="0"/>
              </a:rPr>
              <a:t>1959 	Friedrich Vogel </a:t>
            </a:r>
            <a:r>
              <a:rPr lang="cs-CZ" sz="2400" dirty="0" err="1">
                <a:solidFill>
                  <a:srgbClr val="000000"/>
                </a:solidFill>
                <a:latin typeface="Calibri" pitchFamily="34" charset="0"/>
              </a:rPr>
              <a:t>used</a:t>
            </a:r>
            <a:r>
              <a:rPr lang="cs-CZ" sz="2400" dirty="0">
                <a:solidFill>
                  <a:srgbClr val="000000"/>
                </a:solidFill>
                <a:latin typeface="Calibri" pitchFamily="34" charset="0"/>
              </a:rPr>
              <a:t> </a:t>
            </a:r>
            <a:r>
              <a:rPr lang="cs-CZ" sz="2400" dirty="0" err="1">
                <a:solidFill>
                  <a:srgbClr val="000000"/>
                </a:solidFill>
                <a:latin typeface="Calibri" pitchFamily="34" charset="0"/>
              </a:rPr>
              <a:t>first</a:t>
            </a:r>
            <a:r>
              <a:rPr lang="cs-CZ" sz="2400" dirty="0">
                <a:solidFill>
                  <a:srgbClr val="000000"/>
                </a:solidFill>
                <a:latin typeface="Calibri" pitchFamily="34" charset="0"/>
              </a:rPr>
              <a:t> </a:t>
            </a:r>
            <a:r>
              <a:rPr lang="cs-CZ" sz="2400" dirty="0" err="1">
                <a:solidFill>
                  <a:srgbClr val="000000"/>
                </a:solidFill>
                <a:latin typeface="Calibri" pitchFamily="34" charset="0"/>
              </a:rPr>
              <a:t>time</a:t>
            </a:r>
            <a:r>
              <a:rPr lang="cs-CZ" sz="2400" dirty="0">
                <a:solidFill>
                  <a:srgbClr val="000000"/>
                </a:solidFill>
                <a:latin typeface="Calibri" pitchFamily="34" charset="0"/>
              </a:rPr>
              <a:t> term „</a:t>
            </a:r>
            <a:r>
              <a:rPr lang="cs-CZ" sz="2400" dirty="0" err="1">
                <a:solidFill>
                  <a:srgbClr val="000000"/>
                </a:solidFill>
                <a:latin typeface="Calibri" pitchFamily="34" charset="0"/>
              </a:rPr>
              <a:t>pharmacogenetics</a:t>
            </a:r>
            <a:r>
              <a:rPr lang="cs-CZ" sz="2400" dirty="0">
                <a:solidFill>
                  <a:srgbClr val="000000"/>
                </a:solidFill>
                <a:latin typeface="Calibri" pitchFamily="34" charset="0"/>
              </a:rPr>
              <a:t>“</a:t>
            </a:r>
            <a:endParaRPr lang="cs-CZ" sz="2400" b="1" dirty="0">
              <a:solidFill>
                <a:srgbClr val="000000"/>
              </a:solidFill>
              <a:effectLst>
                <a:outerShdw blurRad="38100" dist="38100" dir="2700000" algn="tl">
                  <a:srgbClr val="FFFFFF"/>
                </a:outerShdw>
              </a:effectLst>
              <a:latin typeface="Calibri" pitchFamily="34" charset="0"/>
            </a:endParaRPr>
          </a:p>
          <a:p>
            <a:pPr eaLnBrk="1" hangingPunct="1">
              <a:defRPr/>
            </a:pPr>
            <a:endParaRPr lang="cs-CZ" sz="2400" dirty="0">
              <a:solidFill>
                <a:srgbClr val="000000"/>
              </a:solidFill>
              <a:latin typeface="Calibri" pitchFamily="34" charset="0"/>
            </a:endParaRPr>
          </a:p>
          <a:p>
            <a:pPr eaLnBrk="1" hangingPunct="1">
              <a:defRPr/>
            </a:pPr>
            <a:r>
              <a:rPr lang="cs-CZ" sz="2400" dirty="0">
                <a:solidFill>
                  <a:srgbClr val="000000"/>
                </a:solidFill>
                <a:latin typeface="Calibri" pitchFamily="34" charset="0"/>
              </a:rPr>
              <a:t>1997  	</a:t>
            </a:r>
            <a:r>
              <a:rPr lang="cs-CZ" sz="2400" dirty="0" err="1">
                <a:solidFill>
                  <a:srgbClr val="000000"/>
                </a:solidFill>
                <a:latin typeface="Calibri" pitchFamily="34" charset="0"/>
              </a:rPr>
              <a:t>First</a:t>
            </a:r>
            <a:r>
              <a:rPr lang="cs-CZ" sz="2400" dirty="0">
                <a:solidFill>
                  <a:srgbClr val="000000"/>
                </a:solidFill>
                <a:latin typeface="Calibri" pitchFamily="34" charset="0"/>
              </a:rPr>
              <a:t> </a:t>
            </a:r>
            <a:r>
              <a:rPr lang="cs-CZ" sz="2400" dirty="0" err="1">
                <a:solidFill>
                  <a:srgbClr val="000000"/>
                </a:solidFill>
                <a:latin typeface="Calibri" pitchFamily="34" charset="0"/>
              </a:rPr>
              <a:t>time</a:t>
            </a:r>
            <a:r>
              <a:rPr lang="cs-CZ" sz="2400" dirty="0">
                <a:solidFill>
                  <a:srgbClr val="000000"/>
                </a:solidFill>
                <a:latin typeface="Calibri" pitchFamily="34" charset="0"/>
              </a:rPr>
              <a:t> </a:t>
            </a:r>
            <a:r>
              <a:rPr lang="cs-CZ" sz="2400" dirty="0" err="1">
                <a:solidFill>
                  <a:srgbClr val="000000"/>
                </a:solidFill>
                <a:latin typeface="Calibri" pitchFamily="34" charset="0"/>
              </a:rPr>
              <a:t>used</a:t>
            </a:r>
            <a:r>
              <a:rPr lang="cs-CZ" sz="2400" dirty="0">
                <a:solidFill>
                  <a:srgbClr val="000000"/>
                </a:solidFill>
                <a:latin typeface="Calibri" pitchFamily="34" charset="0"/>
              </a:rPr>
              <a:t> term “</a:t>
            </a:r>
            <a:r>
              <a:rPr lang="cs-CZ" sz="2400" b="1" dirty="0" err="1">
                <a:solidFill>
                  <a:srgbClr val="000000"/>
                </a:solidFill>
                <a:effectLst>
                  <a:outerShdw blurRad="38100" dist="38100" dir="2700000" algn="tl">
                    <a:srgbClr val="FFFFFF"/>
                  </a:outerShdw>
                </a:effectLst>
                <a:latin typeface="Calibri" pitchFamily="34" charset="0"/>
              </a:rPr>
              <a:t>Pharmacogenomics</a:t>
            </a:r>
            <a:r>
              <a:rPr lang="cs-CZ" sz="2400" b="1" dirty="0">
                <a:solidFill>
                  <a:srgbClr val="000000"/>
                </a:solidFill>
                <a:effectLst>
                  <a:outerShdw blurRad="38100" dist="38100" dir="2700000" algn="tl">
                    <a:srgbClr val="FFFFFF"/>
                  </a:outerShdw>
                </a:effectLst>
                <a:latin typeface="Calibri" pitchFamily="34" charset="0"/>
              </a:rPr>
              <a:t>“ </a:t>
            </a:r>
          </a:p>
        </p:txBody>
      </p:sp>
      <p:sp>
        <p:nvSpPr>
          <p:cNvPr id="4" name="Rectangle 6">
            <a:extLst>
              <a:ext uri="{FF2B5EF4-FFF2-40B4-BE49-F238E27FC236}">
                <a16:creationId xmlns:a16="http://schemas.microsoft.com/office/drawing/2014/main" id="{ABB4E662-4367-4F40-A68B-FBF2157CF0AD}"/>
              </a:ext>
            </a:extLst>
          </p:cNvPr>
          <p:cNvSpPr>
            <a:spLocks noChangeArrowheads="1"/>
          </p:cNvSpPr>
          <p:nvPr/>
        </p:nvSpPr>
        <p:spPr bwMode="auto">
          <a:xfrm>
            <a:off x="395288" y="4310489"/>
            <a:ext cx="1126331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cs-CZ" altLang="cs-CZ" sz="2400" dirty="0" err="1">
                <a:solidFill>
                  <a:srgbClr val="000000"/>
                </a:solidFill>
                <a:latin typeface="Calibri" panose="020F0502020204030204" pitchFamily="34" charset="0"/>
                <a:cs typeface="Calibri" panose="020F0502020204030204" pitchFamily="34" charset="0"/>
              </a:rPr>
              <a:t>Pharmacogenetics</a:t>
            </a:r>
            <a:r>
              <a:rPr lang="cs-CZ" altLang="cs-CZ" sz="2400" dirty="0">
                <a:solidFill>
                  <a:srgbClr val="000000"/>
                </a:solidFill>
                <a:latin typeface="Calibri" panose="020F0502020204030204" pitchFamily="34" charset="0"/>
                <a:cs typeface="Calibri" panose="020F0502020204030204" pitchFamily="34" charset="0"/>
              </a:rPr>
              <a:t> </a:t>
            </a:r>
            <a:r>
              <a:rPr lang="cs-CZ" altLang="cs-CZ" sz="2400" dirty="0" err="1">
                <a:solidFill>
                  <a:srgbClr val="000000"/>
                </a:solidFill>
                <a:latin typeface="Calibri" panose="020F0502020204030204" pitchFamily="34" charset="0"/>
                <a:cs typeface="Calibri" panose="020F0502020204030204" pitchFamily="34" charset="0"/>
              </a:rPr>
              <a:t>considers</a:t>
            </a:r>
            <a:r>
              <a:rPr lang="cs-CZ" altLang="cs-CZ" sz="2400" dirty="0">
                <a:solidFill>
                  <a:srgbClr val="000000"/>
                </a:solidFill>
                <a:latin typeface="Calibri" panose="020F0502020204030204" pitchFamily="34" charset="0"/>
                <a:cs typeface="Calibri" panose="020F0502020204030204" pitchFamily="34" charset="0"/>
              </a:rPr>
              <a:t> </a:t>
            </a:r>
            <a:r>
              <a:rPr lang="cs-CZ" altLang="cs-CZ" sz="2400" dirty="0" err="1">
                <a:solidFill>
                  <a:srgbClr val="000000"/>
                </a:solidFill>
                <a:latin typeface="Calibri" panose="020F0502020204030204" pitchFamily="34" charset="0"/>
                <a:cs typeface="Calibri" panose="020F0502020204030204" pitchFamily="34" charset="0"/>
              </a:rPr>
              <a:t>one</a:t>
            </a:r>
            <a:r>
              <a:rPr lang="cs-CZ" altLang="cs-CZ" sz="2400" dirty="0">
                <a:solidFill>
                  <a:srgbClr val="000000"/>
                </a:solidFill>
                <a:latin typeface="Calibri" panose="020F0502020204030204" pitchFamily="34" charset="0"/>
                <a:cs typeface="Calibri" panose="020F0502020204030204" pitchFamily="34" charset="0"/>
              </a:rPr>
              <a:t> </a:t>
            </a:r>
            <a:r>
              <a:rPr lang="cs-CZ" altLang="cs-CZ" sz="2400" dirty="0" err="1">
                <a:solidFill>
                  <a:srgbClr val="000000"/>
                </a:solidFill>
                <a:latin typeface="Calibri" panose="020F0502020204030204" pitchFamily="34" charset="0"/>
                <a:cs typeface="Calibri" panose="020F0502020204030204" pitchFamily="34" charset="0"/>
              </a:rPr>
              <a:t>or</a:t>
            </a:r>
            <a:r>
              <a:rPr lang="cs-CZ" altLang="cs-CZ" sz="2400" dirty="0">
                <a:solidFill>
                  <a:srgbClr val="000000"/>
                </a:solidFill>
                <a:latin typeface="Calibri" panose="020F0502020204030204" pitchFamily="34" charset="0"/>
                <a:cs typeface="Calibri" panose="020F0502020204030204" pitchFamily="34" charset="0"/>
              </a:rPr>
              <a:t> </a:t>
            </a:r>
            <a:r>
              <a:rPr lang="cs-CZ" altLang="cs-CZ" sz="2400" dirty="0" err="1">
                <a:solidFill>
                  <a:srgbClr val="000000"/>
                </a:solidFill>
                <a:latin typeface="Calibri" panose="020F0502020204030204" pitchFamily="34" charset="0"/>
                <a:cs typeface="Calibri" panose="020F0502020204030204" pitchFamily="34" charset="0"/>
              </a:rPr>
              <a:t>at</a:t>
            </a:r>
            <a:r>
              <a:rPr lang="cs-CZ" altLang="cs-CZ" sz="2400" dirty="0">
                <a:solidFill>
                  <a:srgbClr val="000000"/>
                </a:solidFill>
                <a:latin typeface="Calibri" panose="020F0502020204030204" pitchFamily="34" charset="0"/>
                <a:cs typeface="Calibri" panose="020F0502020204030204" pitchFamily="34" charset="0"/>
              </a:rPr>
              <a:t> most a </a:t>
            </a:r>
            <a:r>
              <a:rPr lang="cs-CZ" altLang="cs-CZ" sz="2400" dirty="0" err="1">
                <a:solidFill>
                  <a:srgbClr val="000000"/>
                </a:solidFill>
                <a:latin typeface="Calibri" panose="020F0502020204030204" pitchFamily="34" charset="0"/>
                <a:cs typeface="Calibri" panose="020F0502020204030204" pitchFamily="34" charset="0"/>
              </a:rPr>
              <a:t>few</a:t>
            </a:r>
            <a:r>
              <a:rPr lang="cs-CZ" altLang="cs-CZ" sz="2400" dirty="0">
                <a:solidFill>
                  <a:srgbClr val="000000"/>
                </a:solidFill>
                <a:latin typeface="Calibri" panose="020F0502020204030204" pitchFamily="34" charset="0"/>
                <a:cs typeface="Calibri" panose="020F0502020204030204" pitchFamily="34" charset="0"/>
              </a:rPr>
              <a:t> </a:t>
            </a:r>
            <a:r>
              <a:rPr lang="cs-CZ" altLang="cs-CZ" sz="2400" dirty="0" err="1">
                <a:solidFill>
                  <a:srgbClr val="000000"/>
                </a:solidFill>
                <a:latin typeface="Calibri" panose="020F0502020204030204" pitchFamily="34" charset="0"/>
                <a:cs typeface="Calibri" panose="020F0502020204030204" pitchFamily="34" charset="0"/>
              </a:rPr>
              <a:t>genes</a:t>
            </a:r>
            <a:r>
              <a:rPr lang="cs-CZ" altLang="cs-CZ" sz="2400" dirty="0">
                <a:solidFill>
                  <a:srgbClr val="000000"/>
                </a:solidFill>
                <a:latin typeface="Calibri" panose="020F0502020204030204" pitchFamily="34" charset="0"/>
                <a:cs typeface="Calibri" panose="020F0502020204030204" pitchFamily="34" charset="0"/>
              </a:rPr>
              <a:t> </a:t>
            </a:r>
            <a:r>
              <a:rPr lang="cs-CZ" altLang="cs-CZ" sz="2400" dirty="0" err="1">
                <a:solidFill>
                  <a:srgbClr val="000000"/>
                </a:solidFill>
                <a:latin typeface="Calibri" panose="020F0502020204030204" pitchFamily="34" charset="0"/>
                <a:cs typeface="Calibri" panose="020F0502020204030204" pitchFamily="34" charset="0"/>
              </a:rPr>
              <a:t>of</a:t>
            </a:r>
            <a:r>
              <a:rPr lang="cs-CZ" altLang="cs-CZ" sz="2400" dirty="0">
                <a:solidFill>
                  <a:srgbClr val="000000"/>
                </a:solidFill>
                <a:latin typeface="Calibri" panose="020F0502020204030204" pitchFamily="34" charset="0"/>
                <a:cs typeface="Calibri" panose="020F0502020204030204" pitchFamily="34" charset="0"/>
              </a:rPr>
              <a:t> </a:t>
            </a:r>
            <a:r>
              <a:rPr lang="cs-CZ" altLang="cs-CZ" sz="2400" dirty="0" err="1">
                <a:solidFill>
                  <a:srgbClr val="000000"/>
                </a:solidFill>
                <a:latin typeface="Calibri" panose="020F0502020204030204" pitchFamily="34" charset="0"/>
                <a:cs typeface="Calibri" panose="020F0502020204030204" pitchFamily="34" charset="0"/>
              </a:rPr>
              <a:t>interest</a:t>
            </a:r>
            <a:r>
              <a:rPr lang="cs-CZ" altLang="cs-CZ" sz="2400" dirty="0">
                <a:solidFill>
                  <a:srgbClr val="000000"/>
                </a:solidFill>
                <a:latin typeface="Calibri" panose="020F0502020204030204" pitchFamily="34" charset="0"/>
                <a:cs typeface="Calibri" panose="020F0502020204030204" pitchFamily="34" charset="0"/>
              </a:rPr>
              <a:t>, </a:t>
            </a:r>
            <a:r>
              <a:rPr lang="cs-CZ" altLang="cs-CZ" sz="2400" dirty="0" err="1">
                <a:solidFill>
                  <a:srgbClr val="000000"/>
                </a:solidFill>
                <a:latin typeface="Calibri" panose="020F0502020204030204" pitchFamily="34" charset="0"/>
                <a:cs typeface="Calibri" panose="020F0502020204030204" pitchFamily="34" charset="0"/>
              </a:rPr>
              <a:t>while</a:t>
            </a:r>
            <a:r>
              <a:rPr lang="cs-CZ" altLang="cs-CZ" sz="2400" dirty="0">
                <a:solidFill>
                  <a:srgbClr val="000000"/>
                </a:solidFill>
                <a:latin typeface="Calibri" panose="020F0502020204030204" pitchFamily="34" charset="0"/>
                <a:cs typeface="Calibri" panose="020F0502020204030204" pitchFamily="34" charset="0"/>
              </a:rPr>
              <a:t> </a:t>
            </a:r>
            <a:r>
              <a:rPr lang="cs-CZ" altLang="cs-CZ" sz="2400" dirty="0" err="1">
                <a:solidFill>
                  <a:srgbClr val="000000"/>
                </a:solidFill>
                <a:latin typeface="Calibri" panose="020F0502020204030204" pitchFamily="34" charset="0"/>
                <a:cs typeface="Calibri" panose="020F0502020204030204" pitchFamily="34" charset="0"/>
              </a:rPr>
              <a:t>pharmacogenomics</a:t>
            </a:r>
            <a:r>
              <a:rPr lang="cs-CZ" altLang="cs-CZ" sz="2400" dirty="0">
                <a:solidFill>
                  <a:srgbClr val="000000"/>
                </a:solidFill>
                <a:latin typeface="Calibri" panose="020F0502020204030204" pitchFamily="34" charset="0"/>
                <a:cs typeface="Calibri" panose="020F0502020204030204" pitchFamily="34" charset="0"/>
              </a:rPr>
              <a:t> </a:t>
            </a:r>
            <a:r>
              <a:rPr lang="cs-CZ" altLang="cs-CZ" sz="2400" dirty="0" err="1">
                <a:solidFill>
                  <a:srgbClr val="000000"/>
                </a:solidFill>
                <a:latin typeface="Calibri" panose="020F0502020204030204" pitchFamily="34" charset="0"/>
                <a:cs typeface="Calibri" panose="020F0502020204030204" pitchFamily="34" charset="0"/>
              </a:rPr>
              <a:t>considers</a:t>
            </a:r>
            <a:r>
              <a:rPr lang="cs-CZ" altLang="cs-CZ" sz="2400" dirty="0">
                <a:solidFill>
                  <a:srgbClr val="000000"/>
                </a:solidFill>
                <a:latin typeface="Calibri" panose="020F0502020204030204" pitchFamily="34" charset="0"/>
                <a:cs typeface="Calibri" panose="020F0502020204030204" pitchFamily="34" charset="0"/>
              </a:rPr>
              <a:t> </a:t>
            </a:r>
            <a:r>
              <a:rPr lang="cs-CZ" altLang="cs-CZ" sz="2400" dirty="0" err="1">
                <a:solidFill>
                  <a:srgbClr val="000000"/>
                </a:solidFill>
                <a:latin typeface="Calibri" panose="020F0502020204030204" pitchFamily="34" charset="0"/>
                <a:cs typeface="Calibri" panose="020F0502020204030204" pitchFamily="34" charset="0"/>
              </a:rPr>
              <a:t>the</a:t>
            </a:r>
            <a:r>
              <a:rPr lang="cs-CZ" altLang="cs-CZ" sz="2400" dirty="0">
                <a:solidFill>
                  <a:srgbClr val="000000"/>
                </a:solidFill>
                <a:latin typeface="Calibri" panose="020F0502020204030204" pitchFamily="34" charset="0"/>
                <a:cs typeface="Calibri" panose="020F0502020204030204" pitchFamily="34" charset="0"/>
              </a:rPr>
              <a:t> </a:t>
            </a:r>
            <a:r>
              <a:rPr lang="cs-CZ" altLang="cs-CZ" sz="2400" dirty="0" err="1">
                <a:solidFill>
                  <a:srgbClr val="000000"/>
                </a:solidFill>
                <a:latin typeface="Calibri" panose="020F0502020204030204" pitchFamily="34" charset="0"/>
                <a:cs typeface="Calibri" panose="020F0502020204030204" pitchFamily="34" charset="0"/>
              </a:rPr>
              <a:t>entire</a:t>
            </a:r>
            <a:r>
              <a:rPr lang="cs-CZ" altLang="cs-CZ" sz="2400" dirty="0">
                <a:solidFill>
                  <a:srgbClr val="000000"/>
                </a:solidFill>
                <a:latin typeface="Calibri" panose="020F0502020204030204" pitchFamily="34" charset="0"/>
                <a:cs typeface="Calibri" panose="020F0502020204030204" pitchFamily="34" charset="0"/>
              </a:rPr>
              <a:t> genome.</a:t>
            </a:r>
            <a:r>
              <a:rPr lang="cs-CZ" altLang="cs-CZ" sz="1800" dirty="0">
                <a:solidFill>
                  <a:srgbClr val="000000"/>
                </a:solidFill>
                <a:latin typeface="Calibri" panose="020F0502020204030204" pitchFamily="34" charset="0"/>
                <a:cs typeface="Calibri" panose="020F0502020204030204" pitchFamily="34" charset="0"/>
              </a:rPr>
              <a:t> </a:t>
            </a:r>
          </a:p>
        </p:txBody>
      </p:sp>
      <p:pic>
        <p:nvPicPr>
          <p:cNvPr id="5" name="Nahraný zvuk">
            <a:hlinkClick r:id="" action="ppaction://media"/>
            <a:extLst>
              <a:ext uri="{FF2B5EF4-FFF2-40B4-BE49-F238E27FC236}">
                <a16:creationId xmlns:a16="http://schemas.microsoft.com/office/drawing/2014/main" id="{C2F91A16-7934-4CE1-B0CA-5842ADB8DFC9}"/>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049000" y="486641"/>
            <a:ext cx="609600" cy="609600"/>
          </a:xfrm>
          <a:prstGeom prst="rect">
            <a:avLst/>
          </a:prstGeom>
        </p:spPr>
      </p:pic>
    </p:spTree>
    <p:custDataLst>
      <p:tags r:id="rId1"/>
    </p:custDataLst>
    <p:extLst>
      <p:ext uri="{BB962C8B-B14F-4D97-AF65-F5344CB8AC3E}">
        <p14:creationId xmlns:p14="http://schemas.microsoft.com/office/powerpoint/2010/main" val="3448315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18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
            <a:extLst>
              <a:ext uri="{FF2B5EF4-FFF2-40B4-BE49-F238E27FC236}">
                <a16:creationId xmlns:a16="http://schemas.microsoft.com/office/drawing/2014/main" id="{22A87B8F-E950-47D3-9F14-FECA7F113722}"/>
              </a:ext>
            </a:extLst>
          </p:cNvPr>
          <p:cNvSpPr txBox="1">
            <a:spLocks noChangeArrowheads="1"/>
          </p:cNvSpPr>
          <p:nvPr/>
        </p:nvSpPr>
        <p:spPr bwMode="auto">
          <a:xfrm>
            <a:off x="0" y="333375"/>
            <a:ext cx="757130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b="1" dirty="0">
                <a:solidFill>
                  <a:srgbClr val="000000"/>
                </a:solidFill>
                <a:latin typeface="Calibri" panose="020F0502020204030204" pitchFamily="34" charset="0"/>
                <a:cs typeface="Calibri" panose="020F0502020204030204" pitchFamily="34" charset="0"/>
              </a:rPr>
              <a:t>  </a:t>
            </a:r>
            <a:r>
              <a:rPr lang="cs-CZ" altLang="cs-CZ" b="1" dirty="0" err="1">
                <a:solidFill>
                  <a:srgbClr val="000000"/>
                </a:solidFill>
                <a:latin typeface="Calibri" panose="020F0502020204030204" pitchFamily="34" charset="0"/>
                <a:cs typeface="Calibri" panose="020F0502020204030204" pitchFamily="34" charset="0"/>
              </a:rPr>
              <a:t>Biochemical</a:t>
            </a:r>
            <a:r>
              <a:rPr lang="cs-CZ" altLang="cs-CZ" b="1" dirty="0">
                <a:solidFill>
                  <a:srgbClr val="000000"/>
                </a:solidFill>
                <a:latin typeface="Calibri" panose="020F0502020204030204" pitchFamily="34" charset="0"/>
                <a:cs typeface="Calibri" panose="020F0502020204030204" pitchFamily="34" charset="0"/>
              </a:rPr>
              <a:t> and </a:t>
            </a:r>
            <a:r>
              <a:rPr lang="cs-CZ" altLang="cs-CZ" b="1" dirty="0" err="1">
                <a:solidFill>
                  <a:srgbClr val="000000"/>
                </a:solidFill>
                <a:latin typeface="Calibri" panose="020F0502020204030204" pitchFamily="34" charset="0"/>
                <a:cs typeface="Calibri" panose="020F0502020204030204" pitchFamily="34" charset="0"/>
              </a:rPr>
              <a:t>molecular</a:t>
            </a:r>
            <a:r>
              <a:rPr lang="cs-CZ" altLang="cs-CZ" b="1" dirty="0">
                <a:solidFill>
                  <a:srgbClr val="000000"/>
                </a:solidFill>
                <a:latin typeface="Calibri" panose="020F0502020204030204" pitchFamily="34" charset="0"/>
                <a:cs typeface="Calibri" panose="020F0502020204030204" pitchFamily="34" charset="0"/>
              </a:rPr>
              <a:t> </a:t>
            </a:r>
            <a:r>
              <a:rPr lang="cs-CZ" altLang="cs-CZ" b="1" dirty="0" err="1">
                <a:solidFill>
                  <a:srgbClr val="000000"/>
                </a:solidFill>
                <a:latin typeface="Calibri" panose="020F0502020204030204" pitchFamily="34" charset="0"/>
                <a:cs typeface="Calibri" panose="020F0502020204030204" pitchFamily="34" charset="0"/>
              </a:rPr>
              <a:t>pharmacology</a:t>
            </a:r>
            <a:r>
              <a:rPr lang="cs-CZ" altLang="cs-CZ" b="1" dirty="0">
                <a:solidFill>
                  <a:srgbClr val="000000"/>
                </a:solidFill>
                <a:latin typeface="Calibri" panose="020F0502020204030204" pitchFamily="34" charset="0"/>
                <a:cs typeface="Calibri" panose="020F0502020204030204" pitchFamily="34" charset="0"/>
              </a:rPr>
              <a:t> 	</a:t>
            </a:r>
            <a:endParaRPr lang="cs-CZ" altLang="cs-CZ" sz="1800" b="1" dirty="0">
              <a:solidFill>
                <a:srgbClr val="000000"/>
              </a:solidFill>
              <a:latin typeface="Calibri" panose="020F0502020204030204" pitchFamily="34" charset="0"/>
              <a:cs typeface="Calibri" panose="020F0502020204030204" pitchFamily="34" charset="0"/>
            </a:endParaRPr>
          </a:p>
        </p:txBody>
      </p:sp>
      <p:sp>
        <p:nvSpPr>
          <p:cNvPr id="3" name="Text Box 5">
            <a:extLst>
              <a:ext uri="{FF2B5EF4-FFF2-40B4-BE49-F238E27FC236}">
                <a16:creationId xmlns:a16="http://schemas.microsoft.com/office/drawing/2014/main" id="{8A4C78F9-1E89-40DF-96E8-5D2E7A2E5893}"/>
              </a:ext>
            </a:extLst>
          </p:cNvPr>
          <p:cNvSpPr txBox="1">
            <a:spLocks noChangeArrowheads="1"/>
          </p:cNvSpPr>
          <p:nvPr/>
        </p:nvSpPr>
        <p:spPr bwMode="auto">
          <a:xfrm>
            <a:off x="323850" y="1484313"/>
            <a:ext cx="7479676"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2400" dirty="0">
              <a:solidFill>
                <a:srgbClr val="000000"/>
              </a:solidFill>
              <a:latin typeface="Calibri" panose="020F0502020204030204" pitchFamily="34" charset="0"/>
              <a:cs typeface="Calibri" panose="020F0502020204030204" pitchFamily="34" charset="0"/>
            </a:endParaRPr>
          </a:p>
          <a:p>
            <a:pPr eaLnBrk="1" hangingPunct="1">
              <a:spcBef>
                <a:spcPct val="0"/>
              </a:spcBef>
              <a:buFontTx/>
              <a:buNone/>
            </a:pPr>
            <a:r>
              <a:rPr lang="cs-CZ" altLang="cs-CZ" sz="2400" dirty="0">
                <a:solidFill>
                  <a:srgbClr val="000000"/>
                </a:solidFill>
                <a:latin typeface="Calibri" panose="020F0502020204030204" pitchFamily="34" charset="0"/>
                <a:cs typeface="Calibri" panose="020F0502020204030204" pitchFamily="34" charset="0"/>
              </a:rPr>
              <a:t>detail study </a:t>
            </a:r>
            <a:r>
              <a:rPr lang="cs-CZ" altLang="cs-CZ" sz="2400" dirty="0" err="1">
                <a:solidFill>
                  <a:srgbClr val="000000"/>
                </a:solidFill>
                <a:latin typeface="Calibri" panose="020F0502020204030204" pitchFamily="34" charset="0"/>
                <a:cs typeface="Calibri" panose="020F0502020204030204" pitchFamily="34" charset="0"/>
              </a:rPr>
              <a:t>of</a:t>
            </a:r>
            <a:r>
              <a:rPr lang="cs-CZ" altLang="cs-CZ" sz="2400" dirty="0">
                <a:solidFill>
                  <a:srgbClr val="000000"/>
                </a:solidFill>
                <a:latin typeface="Calibri" panose="020F0502020204030204" pitchFamily="34" charset="0"/>
                <a:cs typeface="Calibri" panose="020F0502020204030204" pitchFamily="34" charset="0"/>
              </a:rPr>
              <a:t> </a:t>
            </a:r>
            <a:r>
              <a:rPr lang="cs-CZ" altLang="cs-CZ" sz="2400" dirty="0" err="1">
                <a:solidFill>
                  <a:srgbClr val="000000"/>
                </a:solidFill>
                <a:latin typeface="Calibri" panose="020F0502020204030204" pitchFamily="34" charset="0"/>
                <a:cs typeface="Calibri" panose="020F0502020204030204" pitchFamily="34" charset="0"/>
              </a:rPr>
              <a:t>the</a:t>
            </a:r>
            <a:r>
              <a:rPr lang="cs-CZ" altLang="cs-CZ" sz="2400" dirty="0">
                <a:solidFill>
                  <a:srgbClr val="000000"/>
                </a:solidFill>
                <a:latin typeface="Calibri" panose="020F0502020204030204" pitchFamily="34" charset="0"/>
                <a:cs typeface="Calibri" panose="020F0502020204030204" pitchFamily="34" charset="0"/>
              </a:rPr>
              <a:t> </a:t>
            </a:r>
            <a:r>
              <a:rPr lang="cs-CZ" altLang="cs-CZ" sz="2400" dirty="0" err="1">
                <a:solidFill>
                  <a:srgbClr val="000000"/>
                </a:solidFill>
                <a:latin typeface="Calibri" panose="020F0502020204030204" pitchFamily="34" charset="0"/>
                <a:cs typeface="Calibri" panose="020F0502020204030204" pitchFamily="34" charset="0"/>
              </a:rPr>
              <a:t>mechanism</a:t>
            </a:r>
            <a:r>
              <a:rPr lang="cs-CZ" altLang="cs-CZ" sz="2400" dirty="0">
                <a:solidFill>
                  <a:srgbClr val="000000"/>
                </a:solidFill>
                <a:latin typeface="Calibri" panose="020F0502020204030204" pitchFamily="34" charset="0"/>
                <a:cs typeface="Calibri" panose="020F0502020204030204" pitchFamily="34" charset="0"/>
              </a:rPr>
              <a:t> </a:t>
            </a:r>
            <a:r>
              <a:rPr lang="cs-CZ" altLang="cs-CZ" sz="2400" dirty="0" err="1">
                <a:solidFill>
                  <a:srgbClr val="000000"/>
                </a:solidFill>
                <a:latin typeface="Calibri" panose="020F0502020204030204" pitchFamily="34" charset="0"/>
                <a:cs typeface="Calibri" panose="020F0502020204030204" pitchFamily="34" charset="0"/>
              </a:rPr>
              <a:t>of</a:t>
            </a:r>
            <a:r>
              <a:rPr lang="cs-CZ" altLang="cs-CZ" sz="2400" dirty="0">
                <a:solidFill>
                  <a:srgbClr val="000000"/>
                </a:solidFill>
                <a:latin typeface="Calibri" panose="020F0502020204030204" pitchFamily="34" charset="0"/>
                <a:cs typeface="Calibri" panose="020F0502020204030204" pitchFamily="34" charset="0"/>
              </a:rPr>
              <a:t> </a:t>
            </a:r>
            <a:r>
              <a:rPr lang="cs-CZ" altLang="cs-CZ" sz="2400" dirty="0" err="1">
                <a:solidFill>
                  <a:srgbClr val="000000"/>
                </a:solidFill>
                <a:latin typeface="Calibri" panose="020F0502020204030204" pitchFamily="34" charset="0"/>
                <a:cs typeface="Calibri" panose="020F0502020204030204" pitchFamily="34" charset="0"/>
              </a:rPr>
              <a:t>action</a:t>
            </a:r>
            <a:r>
              <a:rPr lang="cs-CZ" altLang="cs-CZ" sz="2400" dirty="0">
                <a:solidFill>
                  <a:srgbClr val="000000"/>
                </a:solidFill>
                <a:latin typeface="Calibri" panose="020F0502020204030204" pitchFamily="34" charset="0"/>
                <a:cs typeface="Calibri" panose="020F0502020204030204" pitchFamily="34" charset="0"/>
              </a:rPr>
              <a:t> </a:t>
            </a:r>
            <a:r>
              <a:rPr lang="cs-CZ" altLang="cs-CZ" sz="2400" dirty="0" err="1">
                <a:solidFill>
                  <a:srgbClr val="000000"/>
                </a:solidFill>
                <a:latin typeface="Calibri" panose="020F0502020204030204" pitchFamily="34" charset="0"/>
                <a:cs typeface="Calibri" panose="020F0502020204030204" pitchFamily="34" charset="0"/>
              </a:rPr>
              <a:t>at</a:t>
            </a:r>
            <a:r>
              <a:rPr lang="cs-CZ" altLang="cs-CZ" sz="2400" dirty="0">
                <a:solidFill>
                  <a:srgbClr val="000000"/>
                </a:solidFill>
                <a:latin typeface="Calibri" panose="020F0502020204030204" pitchFamily="34" charset="0"/>
                <a:cs typeface="Calibri" panose="020F0502020204030204" pitchFamily="34" charset="0"/>
              </a:rPr>
              <a:t> </a:t>
            </a:r>
            <a:r>
              <a:rPr lang="cs-CZ" altLang="cs-CZ" sz="2400" dirty="0" err="1">
                <a:solidFill>
                  <a:srgbClr val="000000"/>
                </a:solidFill>
                <a:latin typeface="Calibri" panose="020F0502020204030204" pitchFamily="34" charset="0"/>
                <a:cs typeface="Calibri" panose="020F0502020204030204" pitchFamily="34" charset="0"/>
              </a:rPr>
              <a:t>molecular</a:t>
            </a:r>
            <a:r>
              <a:rPr lang="cs-CZ" altLang="cs-CZ" sz="2400" dirty="0">
                <a:solidFill>
                  <a:srgbClr val="000000"/>
                </a:solidFill>
                <a:latin typeface="Calibri" panose="020F0502020204030204" pitchFamily="34" charset="0"/>
                <a:cs typeface="Calibri" panose="020F0502020204030204" pitchFamily="34" charset="0"/>
              </a:rPr>
              <a:t> level </a:t>
            </a:r>
            <a:endParaRPr lang="cs-CZ" altLang="cs-CZ" sz="1800" dirty="0">
              <a:solidFill>
                <a:srgbClr val="000000"/>
              </a:solidFill>
              <a:latin typeface="Calibri" panose="020F0502020204030204" pitchFamily="34" charset="0"/>
              <a:cs typeface="Calibri" panose="020F0502020204030204" pitchFamily="34" charset="0"/>
            </a:endParaRPr>
          </a:p>
          <a:p>
            <a:pPr eaLnBrk="1" hangingPunct="1">
              <a:spcBef>
                <a:spcPct val="0"/>
              </a:spcBef>
              <a:buFontTx/>
              <a:buNone/>
            </a:pPr>
            <a:endParaRPr lang="cs-CZ" altLang="cs-CZ" sz="2400" dirty="0">
              <a:solidFill>
                <a:srgbClr val="000000"/>
              </a:solidFill>
              <a:latin typeface="Calibri" panose="020F0502020204030204" pitchFamily="34" charset="0"/>
              <a:cs typeface="Calibri" panose="020F0502020204030204" pitchFamily="34" charset="0"/>
            </a:endParaRPr>
          </a:p>
        </p:txBody>
      </p:sp>
      <p:sp>
        <p:nvSpPr>
          <p:cNvPr id="4" name="Text Box 6">
            <a:extLst>
              <a:ext uri="{FF2B5EF4-FFF2-40B4-BE49-F238E27FC236}">
                <a16:creationId xmlns:a16="http://schemas.microsoft.com/office/drawing/2014/main" id="{EAFD997B-6961-40A5-B0C7-17B487744B56}"/>
              </a:ext>
            </a:extLst>
          </p:cNvPr>
          <p:cNvSpPr txBox="1">
            <a:spLocks noChangeArrowheads="1"/>
          </p:cNvSpPr>
          <p:nvPr/>
        </p:nvSpPr>
        <p:spPr bwMode="auto">
          <a:xfrm>
            <a:off x="250825" y="3213100"/>
            <a:ext cx="7938327"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b="1" dirty="0" err="1">
                <a:solidFill>
                  <a:srgbClr val="000000"/>
                </a:solidFill>
                <a:latin typeface="Calibri" panose="020F0502020204030204" pitchFamily="34" charset="0"/>
                <a:cs typeface="Calibri" panose="020F0502020204030204" pitchFamily="34" charset="0"/>
              </a:rPr>
              <a:t>Chronopharmacology</a:t>
            </a:r>
            <a:r>
              <a:rPr lang="cs-CZ" altLang="cs-CZ" b="1" dirty="0">
                <a:solidFill>
                  <a:srgbClr val="000000"/>
                </a:solidFill>
                <a:latin typeface="Calibri" panose="020F0502020204030204" pitchFamily="34" charset="0"/>
                <a:cs typeface="Calibri" panose="020F0502020204030204" pitchFamily="34" charset="0"/>
              </a:rPr>
              <a:t> </a:t>
            </a:r>
          </a:p>
          <a:p>
            <a:pPr eaLnBrk="1" hangingPunct="1">
              <a:spcBef>
                <a:spcPct val="0"/>
              </a:spcBef>
              <a:buFontTx/>
              <a:buNone/>
            </a:pPr>
            <a:endParaRPr lang="cs-CZ" altLang="cs-CZ" sz="3800" b="1" dirty="0">
              <a:solidFill>
                <a:srgbClr val="000000"/>
              </a:solidFill>
              <a:latin typeface="Calibri" panose="020F0502020204030204" pitchFamily="34" charset="0"/>
              <a:cs typeface="Calibri" panose="020F0502020204030204" pitchFamily="34" charset="0"/>
            </a:endParaRPr>
          </a:p>
          <a:p>
            <a:pPr eaLnBrk="1" hangingPunct="1">
              <a:spcBef>
                <a:spcPct val="0"/>
              </a:spcBef>
              <a:buFontTx/>
              <a:buNone/>
            </a:pPr>
            <a:r>
              <a:rPr lang="cs-CZ" altLang="cs-CZ" sz="2400" dirty="0">
                <a:solidFill>
                  <a:srgbClr val="000000"/>
                </a:solidFill>
                <a:latin typeface="Calibri" panose="020F0502020204030204" pitchFamily="34" charset="0"/>
                <a:cs typeface="Calibri" panose="020F0502020204030204" pitchFamily="34" charset="0"/>
              </a:rPr>
              <a:t>Study </a:t>
            </a:r>
            <a:r>
              <a:rPr lang="cs-CZ" altLang="cs-CZ" sz="2400" dirty="0" err="1">
                <a:solidFill>
                  <a:srgbClr val="000000"/>
                </a:solidFill>
                <a:latin typeface="Calibri" panose="020F0502020204030204" pitchFamily="34" charset="0"/>
                <a:cs typeface="Calibri" panose="020F0502020204030204" pitchFamily="34" charset="0"/>
              </a:rPr>
              <a:t>of</a:t>
            </a:r>
            <a:r>
              <a:rPr lang="cs-CZ" altLang="cs-CZ" sz="2400" dirty="0">
                <a:solidFill>
                  <a:srgbClr val="000000"/>
                </a:solidFill>
                <a:latin typeface="Calibri" panose="020F0502020204030204" pitchFamily="34" charset="0"/>
                <a:cs typeface="Calibri" panose="020F0502020204030204" pitchFamily="34" charset="0"/>
              </a:rPr>
              <a:t> </a:t>
            </a:r>
            <a:r>
              <a:rPr lang="cs-CZ" altLang="cs-CZ" sz="2400" dirty="0" err="1">
                <a:solidFill>
                  <a:srgbClr val="000000"/>
                </a:solidFill>
                <a:latin typeface="Calibri" panose="020F0502020204030204" pitchFamily="34" charset="0"/>
                <a:cs typeface="Calibri" panose="020F0502020204030204" pitchFamily="34" charset="0"/>
              </a:rPr>
              <a:t>the</a:t>
            </a:r>
            <a:r>
              <a:rPr lang="cs-CZ" altLang="cs-CZ" sz="2400" dirty="0">
                <a:solidFill>
                  <a:srgbClr val="000000"/>
                </a:solidFill>
                <a:latin typeface="Calibri" panose="020F0502020204030204" pitchFamily="34" charset="0"/>
                <a:cs typeface="Calibri" panose="020F0502020204030204" pitchFamily="34" charset="0"/>
              </a:rPr>
              <a:t> </a:t>
            </a:r>
            <a:r>
              <a:rPr lang="cs-CZ" altLang="cs-CZ" sz="2400" dirty="0" err="1">
                <a:solidFill>
                  <a:srgbClr val="000000"/>
                </a:solidFill>
                <a:latin typeface="Calibri" panose="020F0502020204030204" pitchFamily="34" charset="0"/>
                <a:cs typeface="Calibri" panose="020F0502020204030204" pitchFamily="34" charset="0"/>
              </a:rPr>
              <a:t>action</a:t>
            </a:r>
            <a:r>
              <a:rPr lang="cs-CZ" altLang="cs-CZ" sz="2400" dirty="0">
                <a:solidFill>
                  <a:srgbClr val="000000"/>
                </a:solidFill>
                <a:latin typeface="Calibri" panose="020F0502020204030204" pitchFamily="34" charset="0"/>
                <a:cs typeface="Calibri" panose="020F0502020204030204" pitchFamily="34" charset="0"/>
              </a:rPr>
              <a:t> </a:t>
            </a:r>
            <a:r>
              <a:rPr lang="cs-CZ" altLang="cs-CZ" sz="2400" dirty="0" err="1">
                <a:solidFill>
                  <a:srgbClr val="000000"/>
                </a:solidFill>
                <a:latin typeface="Calibri" panose="020F0502020204030204" pitchFamily="34" charset="0"/>
                <a:cs typeface="Calibri" panose="020F0502020204030204" pitchFamily="34" charset="0"/>
              </a:rPr>
              <a:t>of</a:t>
            </a:r>
            <a:r>
              <a:rPr lang="cs-CZ" altLang="cs-CZ" sz="2400" dirty="0">
                <a:solidFill>
                  <a:srgbClr val="000000"/>
                </a:solidFill>
                <a:latin typeface="Calibri" panose="020F0502020204030204" pitchFamily="34" charset="0"/>
                <a:cs typeface="Calibri" panose="020F0502020204030204" pitchFamily="34" charset="0"/>
              </a:rPr>
              <a:t> </a:t>
            </a:r>
            <a:r>
              <a:rPr lang="cs-CZ" altLang="cs-CZ" sz="2400" dirty="0" err="1">
                <a:solidFill>
                  <a:srgbClr val="000000"/>
                </a:solidFill>
                <a:latin typeface="Calibri" panose="020F0502020204030204" pitchFamily="34" charset="0"/>
                <a:cs typeface="Calibri" panose="020F0502020204030204" pitchFamily="34" charset="0"/>
              </a:rPr>
              <a:t>the</a:t>
            </a:r>
            <a:r>
              <a:rPr lang="cs-CZ" altLang="cs-CZ" sz="2400" dirty="0">
                <a:solidFill>
                  <a:srgbClr val="000000"/>
                </a:solidFill>
                <a:latin typeface="Calibri" panose="020F0502020204030204" pitchFamily="34" charset="0"/>
                <a:cs typeface="Calibri" panose="020F0502020204030204" pitchFamily="34" charset="0"/>
              </a:rPr>
              <a:t> </a:t>
            </a:r>
            <a:r>
              <a:rPr lang="cs-CZ" altLang="cs-CZ" sz="2400" dirty="0" err="1">
                <a:solidFill>
                  <a:srgbClr val="000000"/>
                </a:solidFill>
                <a:latin typeface="Calibri" panose="020F0502020204030204" pitchFamily="34" charset="0"/>
                <a:cs typeface="Calibri" panose="020F0502020204030204" pitchFamily="34" charset="0"/>
              </a:rPr>
              <a:t>drugs</a:t>
            </a:r>
            <a:r>
              <a:rPr lang="cs-CZ" altLang="cs-CZ" sz="2400" dirty="0">
                <a:solidFill>
                  <a:srgbClr val="000000"/>
                </a:solidFill>
                <a:latin typeface="Calibri" panose="020F0502020204030204" pitchFamily="34" charset="0"/>
                <a:cs typeface="Calibri" panose="020F0502020204030204" pitchFamily="34" charset="0"/>
              </a:rPr>
              <a:t> </a:t>
            </a:r>
            <a:r>
              <a:rPr lang="cs-CZ" altLang="cs-CZ" sz="2400" dirty="0" err="1">
                <a:solidFill>
                  <a:srgbClr val="000000"/>
                </a:solidFill>
                <a:latin typeface="Calibri" panose="020F0502020204030204" pitchFamily="34" charset="0"/>
                <a:cs typeface="Calibri" panose="020F0502020204030204" pitchFamily="34" charset="0"/>
              </a:rPr>
              <a:t>with</a:t>
            </a:r>
            <a:r>
              <a:rPr lang="cs-CZ" altLang="cs-CZ" sz="2400" dirty="0">
                <a:solidFill>
                  <a:srgbClr val="000000"/>
                </a:solidFill>
                <a:latin typeface="Calibri" panose="020F0502020204030204" pitchFamily="34" charset="0"/>
                <a:cs typeface="Calibri" panose="020F0502020204030204" pitchFamily="34" charset="0"/>
              </a:rPr>
              <a:t> </a:t>
            </a:r>
            <a:r>
              <a:rPr lang="cs-CZ" altLang="cs-CZ" sz="2400" dirty="0" err="1">
                <a:solidFill>
                  <a:srgbClr val="000000"/>
                </a:solidFill>
                <a:latin typeface="Calibri" panose="020F0502020204030204" pitchFamily="34" charset="0"/>
                <a:cs typeface="Calibri" panose="020F0502020204030204" pitchFamily="34" charset="0"/>
              </a:rPr>
              <a:t>respect</a:t>
            </a:r>
            <a:r>
              <a:rPr lang="cs-CZ" altLang="cs-CZ" sz="2400" dirty="0">
                <a:solidFill>
                  <a:srgbClr val="000000"/>
                </a:solidFill>
                <a:latin typeface="Calibri" panose="020F0502020204030204" pitchFamily="34" charset="0"/>
                <a:cs typeface="Calibri" panose="020F0502020204030204" pitchFamily="34" charset="0"/>
              </a:rPr>
              <a:t> to </a:t>
            </a:r>
            <a:r>
              <a:rPr lang="cs-CZ" altLang="cs-CZ" sz="2400" dirty="0" err="1">
                <a:solidFill>
                  <a:srgbClr val="000000"/>
                </a:solidFill>
                <a:latin typeface="Calibri" panose="020F0502020204030204" pitchFamily="34" charset="0"/>
                <a:cs typeface="Calibri" panose="020F0502020204030204" pitchFamily="34" charset="0"/>
              </a:rPr>
              <a:t>the</a:t>
            </a:r>
            <a:r>
              <a:rPr lang="cs-CZ" altLang="cs-CZ" sz="2400" dirty="0">
                <a:solidFill>
                  <a:srgbClr val="000000"/>
                </a:solidFill>
                <a:latin typeface="Calibri" panose="020F0502020204030204" pitchFamily="34" charset="0"/>
                <a:cs typeface="Calibri" panose="020F0502020204030204" pitchFamily="34" charset="0"/>
              </a:rPr>
              <a:t> </a:t>
            </a:r>
            <a:r>
              <a:rPr lang="cs-CZ" altLang="cs-CZ" sz="2400" dirty="0" err="1">
                <a:solidFill>
                  <a:srgbClr val="000000"/>
                </a:solidFill>
                <a:latin typeface="Calibri" panose="020F0502020204030204" pitchFamily="34" charset="0"/>
                <a:cs typeface="Calibri" panose="020F0502020204030204" pitchFamily="34" charset="0"/>
              </a:rPr>
              <a:t>biorhythm</a:t>
            </a:r>
            <a:endParaRPr lang="cs-CZ" altLang="cs-CZ" sz="2400" dirty="0">
              <a:solidFill>
                <a:srgbClr val="000000"/>
              </a:solidFill>
              <a:latin typeface="Calibri" panose="020F0502020204030204" pitchFamily="34" charset="0"/>
              <a:cs typeface="Calibri" panose="020F0502020204030204" pitchFamily="34" charset="0"/>
            </a:endParaRPr>
          </a:p>
          <a:p>
            <a:pPr eaLnBrk="1" hangingPunct="1">
              <a:spcBef>
                <a:spcPct val="0"/>
              </a:spcBef>
              <a:buFontTx/>
              <a:buNone/>
            </a:pPr>
            <a:endParaRPr lang="cs-CZ" altLang="cs-CZ" sz="2400" dirty="0">
              <a:solidFill>
                <a:srgbClr val="000000"/>
              </a:solidFill>
              <a:latin typeface="Calibri" panose="020F0502020204030204" pitchFamily="34" charset="0"/>
              <a:cs typeface="Calibri" panose="020F0502020204030204" pitchFamily="34" charset="0"/>
            </a:endParaRPr>
          </a:p>
          <a:p>
            <a:pPr eaLnBrk="1" hangingPunct="1">
              <a:spcBef>
                <a:spcPct val="0"/>
              </a:spcBef>
              <a:buFontTx/>
              <a:buNone/>
            </a:pPr>
            <a:endParaRPr lang="cs-CZ" altLang="cs-CZ" sz="1800" dirty="0">
              <a:solidFill>
                <a:srgbClr val="000000"/>
              </a:solidFill>
              <a:latin typeface="Calibri" panose="020F0502020204030204" pitchFamily="34" charset="0"/>
              <a:cs typeface="Calibri" panose="020F0502020204030204" pitchFamily="34" charset="0"/>
            </a:endParaRPr>
          </a:p>
          <a:p>
            <a:pPr eaLnBrk="1" hangingPunct="1">
              <a:spcBef>
                <a:spcPct val="0"/>
              </a:spcBef>
              <a:buFontTx/>
              <a:buNone/>
            </a:pPr>
            <a:r>
              <a:rPr lang="cs-CZ" altLang="cs-CZ" sz="1800" dirty="0">
                <a:solidFill>
                  <a:srgbClr val="000000"/>
                </a:solidFill>
                <a:latin typeface="Calibri" panose="020F0502020204030204" pitchFamily="34" charset="0"/>
                <a:cs typeface="Calibri" panose="020F0502020204030204" pitchFamily="34" charset="0"/>
              </a:rPr>
              <a:t>(</a:t>
            </a:r>
            <a:r>
              <a:rPr lang="cs-CZ" altLang="cs-CZ" sz="1800" dirty="0" err="1">
                <a:solidFill>
                  <a:srgbClr val="000000"/>
                </a:solidFill>
                <a:latin typeface="Calibri" panose="020F0502020204030204" pitchFamily="34" charset="0"/>
                <a:cs typeface="Calibri" panose="020F0502020204030204" pitchFamily="34" charset="0"/>
              </a:rPr>
              <a:t>antiasthmatics</a:t>
            </a:r>
            <a:r>
              <a:rPr lang="cs-CZ" altLang="cs-CZ" sz="1800" dirty="0">
                <a:solidFill>
                  <a:srgbClr val="000000"/>
                </a:solidFill>
                <a:latin typeface="Calibri" panose="020F0502020204030204" pitchFamily="34" charset="0"/>
                <a:cs typeface="Calibri" panose="020F0502020204030204" pitchFamily="34" charset="0"/>
              </a:rPr>
              <a:t>, </a:t>
            </a:r>
            <a:r>
              <a:rPr lang="cs-CZ" altLang="cs-CZ" sz="1800" dirty="0" err="1">
                <a:solidFill>
                  <a:srgbClr val="000000"/>
                </a:solidFill>
                <a:latin typeface="Calibri" panose="020F0502020204030204" pitchFamily="34" charset="0"/>
                <a:cs typeface="Calibri" panose="020F0502020204030204" pitchFamily="34" charset="0"/>
              </a:rPr>
              <a:t>glukocorticoids</a:t>
            </a:r>
            <a:r>
              <a:rPr lang="cs-CZ" altLang="cs-CZ" sz="1800" dirty="0">
                <a:solidFill>
                  <a:srgbClr val="000000"/>
                </a:solidFill>
                <a:latin typeface="Calibri" panose="020F0502020204030204" pitchFamily="34" charset="0"/>
                <a:cs typeface="Calibri" panose="020F0502020204030204" pitchFamily="34" charset="0"/>
              </a:rPr>
              <a:t>, </a:t>
            </a:r>
            <a:r>
              <a:rPr lang="cs-CZ" altLang="cs-CZ" sz="1800" dirty="0" err="1">
                <a:solidFill>
                  <a:srgbClr val="000000"/>
                </a:solidFill>
                <a:latin typeface="Calibri" panose="020F0502020204030204" pitchFamily="34" charset="0"/>
                <a:cs typeface="Calibri" panose="020F0502020204030204" pitchFamily="34" charset="0"/>
              </a:rPr>
              <a:t>statins</a:t>
            </a:r>
            <a:r>
              <a:rPr lang="cs-CZ" altLang="cs-CZ" sz="1800" dirty="0">
                <a:solidFill>
                  <a:srgbClr val="000000"/>
                </a:solidFill>
                <a:latin typeface="Calibri" panose="020F0502020204030204" pitchFamily="34" charset="0"/>
                <a:cs typeface="Calibri" panose="020F0502020204030204" pitchFamily="34" charset="0"/>
              </a:rPr>
              <a:t>, </a:t>
            </a:r>
            <a:r>
              <a:rPr lang="cs-CZ" altLang="cs-CZ" sz="1800" dirty="0" err="1">
                <a:solidFill>
                  <a:srgbClr val="000000"/>
                </a:solidFill>
                <a:latin typeface="Calibri" panose="020F0502020204030204" pitchFamily="34" charset="0"/>
                <a:cs typeface="Calibri" panose="020F0502020204030204" pitchFamily="34" charset="0"/>
              </a:rPr>
              <a:t>etc</a:t>
            </a:r>
            <a:r>
              <a:rPr lang="cs-CZ" altLang="cs-CZ" sz="1800" dirty="0">
                <a:solidFill>
                  <a:srgbClr val="000000"/>
                </a:solidFill>
                <a:latin typeface="Calibri" panose="020F0502020204030204" pitchFamily="34" charset="0"/>
                <a:cs typeface="Calibri" panose="020F0502020204030204" pitchFamily="34" charset="0"/>
              </a:rPr>
              <a:t>. )</a:t>
            </a:r>
          </a:p>
        </p:txBody>
      </p:sp>
      <p:pic>
        <p:nvPicPr>
          <p:cNvPr id="5" name="Nahraný zvuk">
            <a:hlinkClick r:id="" action="ppaction://media"/>
            <a:extLst>
              <a:ext uri="{FF2B5EF4-FFF2-40B4-BE49-F238E27FC236}">
                <a16:creationId xmlns:a16="http://schemas.microsoft.com/office/drawing/2014/main" id="{A5A3C2F1-9251-490F-9469-F4C433112094}"/>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0924309" y="453736"/>
            <a:ext cx="609600" cy="609600"/>
          </a:xfrm>
          <a:prstGeom prst="rect">
            <a:avLst/>
          </a:prstGeom>
        </p:spPr>
      </p:pic>
    </p:spTree>
    <p:custDataLst>
      <p:tags r:id="rId1"/>
    </p:custDataLst>
    <p:extLst>
      <p:ext uri="{BB962C8B-B14F-4D97-AF65-F5344CB8AC3E}">
        <p14:creationId xmlns:p14="http://schemas.microsoft.com/office/powerpoint/2010/main" val="4050387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813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115D98D4-2F70-4940-A677-FE3A3E67C726}"/>
              </a:ext>
            </a:extLst>
          </p:cNvPr>
          <p:cNvSpPr txBox="1">
            <a:spLocks noChangeArrowheads="1"/>
          </p:cNvSpPr>
          <p:nvPr/>
        </p:nvSpPr>
        <p:spPr>
          <a:xfrm>
            <a:off x="317500" y="127000"/>
            <a:ext cx="11557000" cy="5843588"/>
          </a:xfrm>
          <a:prstGeom prst="rect">
            <a:avLst/>
          </a:prstGeom>
        </p:spPr>
        <p:txBody>
          <a:bodyPr vert="horz" lIns="0" tIns="0" rIns="0" bIns="0" rtlCol="0">
            <a:noAutofit/>
          </a:bodyPr>
          <a:lstStyle>
            <a:lvl1pPr marL="252000" indent="-180000" algn="l" rtl="0" eaLnBrk="1" fontAlgn="base" hangingPunct="1">
              <a:lnSpc>
                <a:spcPct val="150000"/>
              </a:lnSpc>
              <a:spcBef>
                <a:spcPts val="0"/>
              </a:spcBef>
              <a:spcAft>
                <a:spcPct val="0"/>
              </a:spcAft>
              <a:buClr>
                <a:schemeClr val="tx2"/>
              </a:buClr>
              <a:buSzPct val="100000"/>
              <a:buFont typeface="Arial" panose="020B0604020202020204" pitchFamily="34" charset="0"/>
              <a:buChar char="̶"/>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5"/>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a:spcBef>
                <a:spcPct val="0"/>
              </a:spcBef>
              <a:buFontTx/>
              <a:buNone/>
            </a:pPr>
            <a:r>
              <a:rPr lang="en-US" altLang="cs-CZ" sz="3800" b="1" kern="0" dirty="0">
                <a:solidFill>
                  <a:srgbClr val="000000"/>
                </a:solidFill>
                <a:latin typeface="Calibri" panose="020F0502020204030204" pitchFamily="34" charset="0"/>
                <a:cs typeface="Calibri" panose="020F0502020204030204" pitchFamily="34" charset="0"/>
              </a:rPr>
              <a:t>Pharmacoepidemiology </a:t>
            </a:r>
            <a:endParaRPr lang="cs-CZ" altLang="cs-CZ" sz="3800" b="1" kern="0" dirty="0">
              <a:solidFill>
                <a:srgbClr val="000000"/>
              </a:solidFill>
              <a:latin typeface="Calibri" panose="020F0502020204030204" pitchFamily="34" charset="0"/>
              <a:cs typeface="Calibri" panose="020F0502020204030204" pitchFamily="34" charset="0"/>
            </a:endParaRPr>
          </a:p>
          <a:p>
            <a:pPr>
              <a:spcBef>
                <a:spcPct val="0"/>
              </a:spcBef>
              <a:buFontTx/>
              <a:buNone/>
            </a:pPr>
            <a:endParaRPr lang="cs-CZ" altLang="cs-CZ" sz="2200" b="1" kern="0" dirty="0">
              <a:solidFill>
                <a:srgbClr val="000000"/>
              </a:solidFill>
              <a:latin typeface="Calibri" panose="020F0502020204030204" pitchFamily="34" charset="0"/>
              <a:cs typeface="Calibri" panose="020F0502020204030204" pitchFamily="34" charset="0"/>
            </a:endParaRPr>
          </a:p>
          <a:p>
            <a:pPr>
              <a:spcBef>
                <a:spcPct val="0"/>
              </a:spcBef>
              <a:buFontTx/>
              <a:buNone/>
            </a:pPr>
            <a:r>
              <a:rPr lang="en-US" altLang="cs-CZ" sz="2200" i="1" kern="0" dirty="0">
                <a:solidFill>
                  <a:srgbClr val="000000"/>
                </a:solidFill>
                <a:latin typeface="Calibri" panose="020F0502020204030204" pitchFamily="34" charset="0"/>
                <a:cs typeface="Calibri" panose="020F0502020204030204" pitchFamily="34" charset="0"/>
              </a:rPr>
              <a:t>- </a:t>
            </a:r>
            <a:r>
              <a:rPr lang="en-US" altLang="cs-CZ" sz="2200" kern="0" dirty="0">
                <a:solidFill>
                  <a:srgbClr val="000000"/>
                </a:solidFill>
                <a:latin typeface="Calibri" panose="020F0502020204030204" pitchFamily="34" charset="0"/>
                <a:cs typeface="Calibri" panose="020F0502020204030204" pitchFamily="34" charset="0"/>
              </a:rPr>
              <a:t>study of the effect of drugs on populations; questions dealing with the influence of genetics are particularly important</a:t>
            </a:r>
            <a:endParaRPr lang="cs-CZ" altLang="cs-CZ" sz="2200" kern="0" dirty="0">
              <a:solidFill>
                <a:srgbClr val="000000"/>
              </a:solidFill>
              <a:latin typeface="Calibri" panose="020F0502020204030204" pitchFamily="34" charset="0"/>
              <a:cs typeface="Calibri" panose="020F0502020204030204" pitchFamily="34" charset="0"/>
            </a:endParaRPr>
          </a:p>
          <a:p>
            <a:pPr>
              <a:spcBef>
                <a:spcPct val="0"/>
              </a:spcBef>
              <a:buFontTx/>
              <a:buNone/>
            </a:pPr>
            <a:endParaRPr lang="cs-CZ" altLang="cs-CZ" sz="2200" kern="0" dirty="0">
              <a:solidFill>
                <a:srgbClr val="000000"/>
              </a:solidFill>
              <a:latin typeface="Calibri" panose="020F0502020204030204" pitchFamily="34" charset="0"/>
              <a:cs typeface="Calibri" panose="020F0502020204030204" pitchFamily="34" charset="0"/>
            </a:endParaRPr>
          </a:p>
          <a:p>
            <a:pPr>
              <a:spcBef>
                <a:spcPct val="0"/>
              </a:spcBef>
              <a:buFontTx/>
              <a:buNone/>
            </a:pPr>
            <a:endParaRPr lang="cs-CZ" altLang="cs-CZ" sz="2200" kern="0" dirty="0">
              <a:solidFill>
                <a:srgbClr val="000000"/>
              </a:solidFill>
              <a:latin typeface="Calibri" panose="020F0502020204030204" pitchFamily="34" charset="0"/>
              <a:cs typeface="Calibri" panose="020F0502020204030204" pitchFamily="34" charset="0"/>
            </a:endParaRPr>
          </a:p>
          <a:p>
            <a:pPr>
              <a:spcBef>
                <a:spcPct val="0"/>
              </a:spcBef>
              <a:buFontTx/>
              <a:buNone/>
            </a:pPr>
            <a:r>
              <a:rPr lang="cs-CZ" altLang="cs-CZ" sz="2200" kern="0" dirty="0">
                <a:solidFill>
                  <a:srgbClr val="000000"/>
                </a:solidFill>
                <a:latin typeface="Calibri" panose="020F0502020204030204" pitchFamily="34" charset="0"/>
                <a:cs typeface="Calibri" panose="020F0502020204030204" pitchFamily="34" charset="0"/>
              </a:rPr>
              <a:t> </a:t>
            </a:r>
            <a:r>
              <a:rPr lang="cs-CZ" altLang="cs-CZ" sz="2200" kern="0" dirty="0" err="1">
                <a:solidFill>
                  <a:srgbClr val="000000"/>
                </a:solidFill>
                <a:latin typeface="Calibri" panose="020F0502020204030204" pitchFamily="34" charset="0"/>
                <a:cs typeface="Calibri" panose="020F0502020204030204" pitchFamily="34" charset="0"/>
              </a:rPr>
              <a:t>risks</a:t>
            </a:r>
            <a:r>
              <a:rPr lang="cs-CZ" altLang="cs-CZ" sz="2200" kern="0" dirty="0">
                <a:solidFill>
                  <a:srgbClr val="000000"/>
                </a:solidFill>
                <a:latin typeface="Calibri" panose="020F0502020204030204" pitchFamily="34" charset="0"/>
                <a:cs typeface="Calibri" panose="020F0502020204030204" pitchFamily="34" charset="0"/>
              </a:rPr>
              <a:t> and </a:t>
            </a:r>
            <a:r>
              <a:rPr lang="cs-CZ" altLang="cs-CZ" sz="2200" kern="0" dirty="0" err="1">
                <a:solidFill>
                  <a:srgbClr val="000000"/>
                </a:solidFill>
                <a:latin typeface="Calibri" panose="020F0502020204030204" pitchFamily="34" charset="0"/>
                <a:cs typeface="Calibri" panose="020F0502020204030204" pitchFamily="34" charset="0"/>
              </a:rPr>
              <a:t>benefits</a:t>
            </a:r>
            <a:r>
              <a:rPr lang="cs-CZ" altLang="cs-CZ" sz="2200" kern="0" dirty="0">
                <a:solidFill>
                  <a:srgbClr val="000000"/>
                </a:solidFill>
                <a:latin typeface="Calibri" panose="020F0502020204030204" pitchFamily="34" charset="0"/>
                <a:cs typeface="Calibri" panose="020F0502020204030204" pitchFamily="34" charset="0"/>
              </a:rPr>
              <a:t> </a:t>
            </a:r>
            <a:r>
              <a:rPr lang="cs-CZ" altLang="cs-CZ" sz="2200" kern="0" dirty="0" err="1">
                <a:solidFill>
                  <a:srgbClr val="000000"/>
                </a:solidFill>
                <a:latin typeface="Calibri" panose="020F0502020204030204" pitchFamily="34" charset="0"/>
                <a:cs typeface="Calibri" panose="020F0502020204030204" pitchFamily="34" charset="0"/>
              </a:rPr>
              <a:t>of</a:t>
            </a:r>
            <a:r>
              <a:rPr lang="cs-CZ" altLang="cs-CZ" sz="2200" kern="0" dirty="0">
                <a:solidFill>
                  <a:srgbClr val="000000"/>
                </a:solidFill>
                <a:latin typeface="Calibri" panose="020F0502020204030204" pitchFamily="34" charset="0"/>
                <a:cs typeface="Calibri" panose="020F0502020204030204" pitchFamily="34" charset="0"/>
              </a:rPr>
              <a:t> </a:t>
            </a:r>
            <a:r>
              <a:rPr lang="cs-CZ" altLang="cs-CZ" sz="2200" kern="0" dirty="0" err="1">
                <a:solidFill>
                  <a:srgbClr val="000000"/>
                </a:solidFill>
                <a:latin typeface="Calibri" panose="020F0502020204030204" pitchFamily="34" charset="0"/>
                <a:cs typeface="Calibri" panose="020F0502020204030204" pitchFamily="34" charset="0"/>
              </a:rPr>
              <a:t>the</a:t>
            </a:r>
            <a:r>
              <a:rPr lang="cs-CZ" altLang="cs-CZ" sz="2200" kern="0" dirty="0">
                <a:solidFill>
                  <a:srgbClr val="000000"/>
                </a:solidFill>
                <a:latin typeface="Calibri" panose="020F0502020204030204" pitchFamily="34" charset="0"/>
                <a:cs typeface="Calibri" panose="020F0502020204030204" pitchFamily="34" charset="0"/>
              </a:rPr>
              <a:t> </a:t>
            </a:r>
            <a:r>
              <a:rPr lang="cs-CZ" altLang="cs-CZ" sz="2200" kern="0" dirty="0" err="1">
                <a:solidFill>
                  <a:srgbClr val="000000"/>
                </a:solidFill>
                <a:latin typeface="Calibri" panose="020F0502020204030204" pitchFamily="34" charset="0"/>
                <a:cs typeface="Calibri" panose="020F0502020204030204" pitchFamily="34" charset="0"/>
              </a:rPr>
              <a:t>therapy</a:t>
            </a:r>
            <a:r>
              <a:rPr lang="cs-CZ" altLang="cs-CZ" sz="2200" kern="0" dirty="0">
                <a:solidFill>
                  <a:srgbClr val="000000"/>
                </a:solidFill>
                <a:latin typeface="Calibri" panose="020F0502020204030204" pitchFamily="34" charset="0"/>
                <a:cs typeface="Calibri" panose="020F0502020204030204" pitchFamily="34" charset="0"/>
              </a:rPr>
              <a:t> </a:t>
            </a:r>
            <a:r>
              <a:rPr lang="cs-CZ" altLang="cs-CZ" sz="2200" kern="0" dirty="0" err="1">
                <a:solidFill>
                  <a:srgbClr val="000000"/>
                </a:solidFill>
                <a:latin typeface="Calibri" panose="020F0502020204030204" pitchFamily="34" charset="0"/>
                <a:cs typeface="Calibri" panose="020F0502020204030204" pitchFamily="34" charset="0"/>
              </a:rPr>
              <a:t>using</a:t>
            </a:r>
            <a:r>
              <a:rPr lang="cs-CZ" altLang="cs-CZ" sz="2200" kern="0" dirty="0">
                <a:solidFill>
                  <a:srgbClr val="000000"/>
                </a:solidFill>
                <a:latin typeface="Calibri" panose="020F0502020204030204" pitchFamily="34" charset="0"/>
                <a:cs typeface="Calibri" panose="020F0502020204030204" pitchFamily="34" charset="0"/>
              </a:rPr>
              <a:t> </a:t>
            </a:r>
            <a:r>
              <a:rPr lang="cs-CZ" altLang="cs-CZ" sz="2200" kern="0" dirty="0" err="1">
                <a:solidFill>
                  <a:srgbClr val="000000"/>
                </a:solidFill>
                <a:latin typeface="Calibri" panose="020F0502020204030204" pitchFamily="34" charset="0"/>
                <a:cs typeface="Calibri" panose="020F0502020204030204" pitchFamily="34" charset="0"/>
              </a:rPr>
              <a:t>epidemiological</a:t>
            </a:r>
            <a:r>
              <a:rPr lang="cs-CZ" altLang="cs-CZ" sz="2200" kern="0" dirty="0">
                <a:solidFill>
                  <a:srgbClr val="000000"/>
                </a:solidFill>
                <a:latin typeface="Calibri" panose="020F0502020204030204" pitchFamily="34" charset="0"/>
                <a:cs typeface="Calibri" panose="020F0502020204030204" pitchFamily="34" charset="0"/>
              </a:rPr>
              <a:t> </a:t>
            </a:r>
            <a:r>
              <a:rPr lang="cs-CZ" altLang="cs-CZ" sz="2200" kern="0" dirty="0" err="1">
                <a:solidFill>
                  <a:srgbClr val="000000"/>
                </a:solidFill>
                <a:latin typeface="Calibri" panose="020F0502020204030204" pitchFamily="34" charset="0"/>
                <a:cs typeface="Calibri" panose="020F0502020204030204" pitchFamily="34" charset="0"/>
              </a:rPr>
              <a:t>methods</a:t>
            </a:r>
            <a:r>
              <a:rPr lang="cs-CZ" altLang="cs-CZ" sz="2200" kern="0" dirty="0">
                <a:solidFill>
                  <a:srgbClr val="000000"/>
                </a:solidFill>
                <a:latin typeface="Calibri" panose="020F0502020204030204" pitchFamily="34" charset="0"/>
                <a:cs typeface="Calibri" panose="020F0502020204030204" pitchFamily="34" charset="0"/>
              </a:rPr>
              <a:t> </a:t>
            </a:r>
          </a:p>
          <a:p>
            <a:pPr>
              <a:spcBef>
                <a:spcPct val="0"/>
              </a:spcBef>
              <a:buFontTx/>
              <a:buNone/>
            </a:pPr>
            <a:endParaRPr lang="cs-CZ" altLang="cs-CZ" sz="2200" kern="0" dirty="0">
              <a:solidFill>
                <a:srgbClr val="000000"/>
              </a:solidFill>
              <a:latin typeface="Calibri" panose="020F0502020204030204" pitchFamily="34" charset="0"/>
              <a:cs typeface="Calibri" panose="020F0502020204030204" pitchFamily="34" charset="0"/>
            </a:endParaRPr>
          </a:p>
          <a:p>
            <a:pPr>
              <a:spcBef>
                <a:spcPct val="0"/>
              </a:spcBef>
              <a:buFontTx/>
              <a:buNone/>
            </a:pPr>
            <a:endParaRPr lang="cs-CZ" altLang="cs-CZ" sz="2200" kern="0" dirty="0">
              <a:solidFill>
                <a:srgbClr val="000000"/>
              </a:solidFill>
              <a:latin typeface="Calibri" panose="020F0502020204030204" pitchFamily="34" charset="0"/>
              <a:cs typeface="Calibri" panose="020F0502020204030204" pitchFamily="34" charset="0"/>
            </a:endParaRPr>
          </a:p>
          <a:p>
            <a:pPr>
              <a:buFontTx/>
              <a:buNone/>
            </a:pPr>
            <a:r>
              <a:rPr lang="cs-CZ" altLang="cs-CZ" sz="2200" kern="0" dirty="0" err="1">
                <a:solidFill>
                  <a:srgbClr val="000000"/>
                </a:solidFill>
                <a:latin typeface="Calibri" panose="020F0502020204030204" pitchFamily="34" charset="0"/>
                <a:cs typeface="Calibri" panose="020F0502020204030204" pitchFamily="34" charset="0"/>
              </a:rPr>
              <a:t>Approach</a:t>
            </a:r>
            <a:r>
              <a:rPr lang="cs-CZ" altLang="cs-CZ" sz="2200" kern="0" dirty="0">
                <a:solidFill>
                  <a:srgbClr val="000000"/>
                </a:solidFill>
                <a:latin typeface="Calibri" panose="020F0502020204030204" pitchFamily="34" charset="0"/>
                <a:cs typeface="Calibri" panose="020F0502020204030204" pitchFamily="34" charset="0"/>
              </a:rPr>
              <a:t> </a:t>
            </a:r>
            <a:r>
              <a:rPr lang="cs-CZ" altLang="cs-CZ" sz="2200" kern="0" dirty="0" err="1">
                <a:solidFill>
                  <a:srgbClr val="000000"/>
                </a:solidFill>
                <a:latin typeface="Calibri" panose="020F0502020204030204" pitchFamily="34" charset="0"/>
                <a:cs typeface="Calibri" panose="020F0502020204030204" pitchFamily="34" charset="0"/>
              </a:rPr>
              <a:t>of</a:t>
            </a:r>
            <a:r>
              <a:rPr lang="cs-CZ" altLang="cs-CZ" sz="2200" kern="0" dirty="0">
                <a:solidFill>
                  <a:srgbClr val="000000"/>
                </a:solidFill>
                <a:latin typeface="Calibri" panose="020F0502020204030204" pitchFamily="34" charset="0"/>
                <a:cs typeface="Calibri" panose="020F0502020204030204" pitchFamily="34" charset="0"/>
              </a:rPr>
              <a:t> </a:t>
            </a:r>
            <a:r>
              <a:rPr lang="cs-CZ" altLang="cs-CZ" sz="2200" kern="0" dirty="0" err="1">
                <a:solidFill>
                  <a:srgbClr val="000000"/>
                </a:solidFill>
                <a:latin typeface="Calibri" panose="020F0502020204030204" pitchFamily="34" charset="0"/>
                <a:cs typeface="Calibri" panose="020F0502020204030204" pitchFamily="34" charset="0"/>
              </a:rPr>
              <a:t>the</a:t>
            </a:r>
            <a:r>
              <a:rPr lang="cs-CZ" altLang="cs-CZ" sz="2200" kern="0" dirty="0">
                <a:solidFill>
                  <a:srgbClr val="000000"/>
                </a:solidFill>
                <a:latin typeface="Calibri" panose="020F0502020204030204" pitchFamily="34" charset="0"/>
                <a:cs typeface="Calibri" panose="020F0502020204030204" pitchFamily="34" charset="0"/>
              </a:rPr>
              <a:t> </a:t>
            </a:r>
            <a:r>
              <a:rPr lang="cs-CZ" altLang="cs-CZ" sz="2200" kern="0" dirty="0" err="1">
                <a:solidFill>
                  <a:srgbClr val="000000"/>
                </a:solidFill>
                <a:latin typeface="Calibri" panose="020F0502020204030204" pitchFamily="34" charset="0"/>
                <a:cs typeface="Calibri" panose="020F0502020204030204" pitchFamily="34" charset="0"/>
              </a:rPr>
              <a:t>health</a:t>
            </a:r>
            <a:r>
              <a:rPr lang="cs-CZ" altLang="cs-CZ" sz="2200" kern="0" dirty="0">
                <a:solidFill>
                  <a:srgbClr val="000000"/>
                </a:solidFill>
                <a:latin typeface="Calibri" panose="020F0502020204030204" pitchFamily="34" charset="0"/>
                <a:cs typeface="Calibri" panose="020F0502020204030204" pitchFamily="34" charset="0"/>
              </a:rPr>
              <a:t> </a:t>
            </a:r>
            <a:r>
              <a:rPr lang="cs-CZ" altLang="cs-CZ" sz="2200" kern="0" dirty="0" err="1">
                <a:solidFill>
                  <a:srgbClr val="000000"/>
                </a:solidFill>
                <a:latin typeface="Calibri" panose="020F0502020204030204" pitchFamily="34" charset="0"/>
                <a:cs typeface="Calibri" panose="020F0502020204030204" pitchFamily="34" charset="0"/>
              </a:rPr>
              <a:t>specialists</a:t>
            </a:r>
            <a:r>
              <a:rPr lang="cs-CZ" altLang="cs-CZ" sz="2200" kern="0" dirty="0">
                <a:solidFill>
                  <a:srgbClr val="000000"/>
                </a:solidFill>
                <a:latin typeface="Calibri" panose="020F0502020204030204" pitchFamily="34" charset="0"/>
                <a:cs typeface="Calibri" panose="020F0502020204030204" pitchFamily="34" charset="0"/>
              </a:rPr>
              <a:t> (GP, </a:t>
            </a:r>
            <a:r>
              <a:rPr lang="cs-CZ" altLang="cs-CZ" sz="2200" kern="0" dirty="0" err="1">
                <a:solidFill>
                  <a:srgbClr val="000000"/>
                </a:solidFill>
                <a:latin typeface="Calibri" panose="020F0502020204030204" pitchFamily="34" charset="0"/>
                <a:cs typeface="Calibri" panose="020F0502020204030204" pitchFamily="34" charset="0"/>
              </a:rPr>
              <a:t>pharmacist</a:t>
            </a:r>
            <a:r>
              <a:rPr lang="cs-CZ" altLang="cs-CZ" sz="2200" kern="0" dirty="0">
                <a:solidFill>
                  <a:srgbClr val="000000"/>
                </a:solidFill>
                <a:latin typeface="Calibri" panose="020F0502020204030204" pitchFamily="34" charset="0"/>
                <a:cs typeface="Calibri" panose="020F0502020204030204" pitchFamily="34" charset="0"/>
              </a:rPr>
              <a:t>)</a:t>
            </a:r>
          </a:p>
          <a:p>
            <a:pPr>
              <a:buFontTx/>
              <a:buNone/>
            </a:pPr>
            <a:r>
              <a:rPr lang="cs-CZ" altLang="cs-CZ" sz="2200" kern="0" dirty="0">
                <a:solidFill>
                  <a:srgbClr val="000000"/>
                </a:solidFill>
                <a:latin typeface="Calibri" panose="020F0502020204030204" pitchFamily="34" charset="0"/>
                <a:cs typeface="Calibri" panose="020F0502020204030204" pitchFamily="34" charset="0"/>
              </a:rPr>
              <a:t>			   </a:t>
            </a:r>
            <a:r>
              <a:rPr lang="cs-CZ" altLang="cs-CZ" sz="2200" kern="0" dirty="0" err="1">
                <a:solidFill>
                  <a:srgbClr val="000000"/>
                </a:solidFill>
                <a:latin typeface="Calibri" panose="020F0502020204030204" pitchFamily="34" charset="0"/>
                <a:cs typeface="Calibri" panose="020F0502020204030204" pitchFamily="34" charset="0"/>
              </a:rPr>
              <a:t>patient</a:t>
            </a:r>
            <a:r>
              <a:rPr lang="cs-CZ" altLang="cs-CZ" sz="2200" kern="0" dirty="0">
                <a:solidFill>
                  <a:srgbClr val="000000"/>
                </a:solidFill>
                <a:latin typeface="Calibri" panose="020F0502020204030204" pitchFamily="34" charset="0"/>
                <a:cs typeface="Calibri" panose="020F0502020204030204" pitchFamily="34" charset="0"/>
              </a:rPr>
              <a:t> (</a:t>
            </a:r>
            <a:r>
              <a:rPr lang="cs-CZ" altLang="cs-CZ" sz="2200" kern="0" dirty="0" err="1">
                <a:solidFill>
                  <a:srgbClr val="000000"/>
                </a:solidFill>
                <a:latin typeface="Calibri" panose="020F0502020204030204" pitchFamily="34" charset="0"/>
                <a:cs typeface="Calibri" panose="020F0502020204030204" pitchFamily="34" charset="0"/>
              </a:rPr>
              <a:t>compliance</a:t>
            </a:r>
            <a:r>
              <a:rPr lang="cs-CZ" altLang="cs-CZ" sz="2200" kern="0" dirty="0">
                <a:solidFill>
                  <a:srgbClr val="000000"/>
                </a:solidFill>
                <a:latin typeface="Calibri" panose="020F0502020204030204" pitchFamily="34" charset="0"/>
                <a:cs typeface="Calibri" panose="020F0502020204030204" pitchFamily="34" charset="0"/>
              </a:rPr>
              <a:t>)</a:t>
            </a:r>
          </a:p>
          <a:p>
            <a:pPr>
              <a:buFontTx/>
              <a:buNone/>
            </a:pPr>
            <a:r>
              <a:rPr lang="cs-CZ" altLang="cs-CZ" sz="2200" kern="0" dirty="0">
                <a:solidFill>
                  <a:srgbClr val="000000"/>
                </a:solidFill>
                <a:latin typeface="Calibri" panose="020F0502020204030204" pitchFamily="34" charset="0"/>
                <a:cs typeface="Calibri" panose="020F0502020204030204" pitchFamily="34" charset="0"/>
              </a:rPr>
              <a:t>			   society (</a:t>
            </a:r>
            <a:r>
              <a:rPr lang="cs-CZ" altLang="cs-CZ" sz="2200" kern="0" dirty="0" err="1">
                <a:solidFill>
                  <a:srgbClr val="000000"/>
                </a:solidFill>
                <a:latin typeface="Calibri" panose="020F0502020204030204" pitchFamily="34" charset="0"/>
                <a:cs typeface="Calibri" panose="020F0502020204030204" pitchFamily="34" charset="0"/>
              </a:rPr>
              <a:t>drug</a:t>
            </a:r>
            <a:r>
              <a:rPr lang="cs-CZ" altLang="cs-CZ" sz="2200" kern="0" dirty="0">
                <a:solidFill>
                  <a:srgbClr val="000000"/>
                </a:solidFill>
                <a:latin typeface="Calibri" panose="020F0502020204030204" pitchFamily="34" charset="0"/>
                <a:cs typeface="Calibri" panose="020F0502020204030204" pitchFamily="34" charset="0"/>
              </a:rPr>
              <a:t> abuse, marketing, </a:t>
            </a:r>
            <a:r>
              <a:rPr lang="cs-CZ" altLang="cs-CZ" sz="2200" kern="0" dirty="0" err="1">
                <a:solidFill>
                  <a:srgbClr val="000000"/>
                </a:solidFill>
                <a:latin typeface="Calibri" panose="020F0502020204030204" pitchFamily="34" charset="0"/>
                <a:cs typeface="Calibri" panose="020F0502020204030204" pitchFamily="34" charset="0"/>
              </a:rPr>
              <a:t>financial</a:t>
            </a:r>
            <a:r>
              <a:rPr lang="cs-CZ" altLang="cs-CZ" sz="2200" kern="0" dirty="0">
                <a:solidFill>
                  <a:srgbClr val="000000"/>
                </a:solidFill>
                <a:latin typeface="Calibri" panose="020F0502020204030204" pitchFamily="34" charset="0"/>
                <a:cs typeface="Calibri" panose="020F0502020204030204" pitchFamily="34" charset="0"/>
              </a:rPr>
              <a:t> </a:t>
            </a:r>
            <a:r>
              <a:rPr lang="cs-CZ" altLang="cs-CZ" sz="2200" kern="0" dirty="0" err="1">
                <a:solidFill>
                  <a:srgbClr val="000000"/>
                </a:solidFill>
                <a:latin typeface="Calibri" panose="020F0502020204030204" pitchFamily="34" charset="0"/>
                <a:cs typeface="Calibri" panose="020F0502020204030204" pitchFamily="34" charset="0"/>
              </a:rPr>
              <a:t>resources</a:t>
            </a:r>
            <a:r>
              <a:rPr lang="cs-CZ" altLang="cs-CZ" sz="2200" kern="0" dirty="0">
                <a:solidFill>
                  <a:srgbClr val="000000"/>
                </a:solidFill>
                <a:latin typeface="Calibri" panose="020F0502020204030204" pitchFamily="34" charset="0"/>
                <a:cs typeface="Calibri" panose="020F0502020204030204" pitchFamily="34" charset="0"/>
              </a:rPr>
              <a:t>…)</a:t>
            </a:r>
          </a:p>
        </p:txBody>
      </p:sp>
      <p:pic>
        <p:nvPicPr>
          <p:cNvPr id="3" name="Nahraný zvuk">
            <a:hlinkClick r:id="" action="ppaction://media"/>
            <a:extLst>
              <a:ext uri="{FF2B5EF4-FFF2-40B4-BE49-F238E27FC236}">
                <a16:creationId xmlns:a16="http://schemas.microsoft.com/office/drawing/2014/main" id="{9AA7A7CF-852C-4E9B-A786-AE353EC576C7}"/>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0685318" y="432955"/>
            <a:ext cx="609600" cy="609600"/>
          </a:xfrm>
          <a:prstGeom prst="rect">
            <a:avLst/>
          </a:prstGeom>
        </p:spPr>
      </p:pic>
    </p:spTree>
    <p:custDataLst>
      <p:tags r:id="rId1"/>
    </p:custDataLst>
    <p:extLst>
      <p:ext uri="{BB962C8B-B14F-4D97-AF65-F5344CB8AC3E}">
        <p14:creationId xmlns:p14="http://schemas.microsoft.com/office/powerpoint/2010/main" val="3584780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10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FABE8E8A-6D98-4444-ACEF-4548E897D0BC}"/>
              </a:ext>
            </a:extLst>
          </p:cNvPr>
          <p:cNvSpPr>
            <a:spLocks noGrp="1"/>
          </p:cNvSpPr>
          <p:nvPr>
            <p:ph type="ftr" sz="quarter" idx="10"/>
          </p:nvPr>
        </p:nvSpPr>
        <p:spPr/>
        <p:txBody>
          <a:bodyPr/>
          <a:lstStyle/>
          <a:p>
            <a:r>
              <a:rPr lang="cs-CZ" dirty="0"/>
              <a:t>Department </a:t>
            </a:r>
            <a:r>
              <a:rPr lang="cs-CZ" dirty="0" err="1"/>
              <a:t>of</a:t>
            </a:r>
            <a:r>
              <a:rPr lang="cs-CZ" dirty="0"/>
              <a:t> </a:t>
            </a:r>
            <a:r>
              <a:rPr lang="cs-CZ" dirty="0" err="1"/>
              <a:t>Pharmacology</a:t>
            </a:r>
            <a:endParaRPr lang="cs-CZ" dirty="0"/>
          </a:p>
        </p:txBody>
      </p:sp>
      <p:sp>
        <p:nvSpPr>
          <p:cNvPr id="3" name="Zástupný symbol pro číslo snímku 2">
            <a:extLst>
              <a:ext uri="{FF2B5EF4-FFF2-40B4-BE49-F238E27FC236}">
                <a16:creationId xmlns:a16="http://schemas.microsoft.com/office/drawing/2014/main" id="{27D8943A-8E3B-481C-B0FE-26D47FCD8730}"/>
              </a:ext>
            </a:extLst>
          </p:cNvPr>
          <p:cNvSpPr>
            <a:spLocks noGrp="1"/>
          </p:cNvSpPr>
          <p:nvPr>
            <p:ph type="sldNum" sz="quarter" idx="11"/>
          </p:nvPr>
        </p:nvSpPr>
        <p:spPr/>
        <p:txBody>
          <a:bodyPr/>
          <a:lstStyle/>
          <a:p>
            <a:fld id="{0DE708CC-0C3F-4567-9698-B54C0F35BD31}" type="slidenum">
              <a:rPr lang="cs-CZ" altLang="cs-CZ" smtClean="0"/>
              <a:pPr/>
              <a:t>2</a:t>
            </a:fld>
            <a:endParaRPr lang="cs-CZ" altLang="cs-CZ" dirty="0"/>
          </a:p>
        </p:txBody>
      </p:sp>
      <p:sp>
        <p:nvSpPr>
          <p:cNvPr id="6" name="Nadpis 3">
            <a:extLst>
              <a:ext uri="{FF2B5EF4-FFF2-40B4-BE49-F238E27FC236}">
                <a16:creationId xmlns:a16="http://schemas.microsoft.com/office/drawing/2014/main" id="{FBDDEBC1-2B02-4A0D-9AD2-01F32C933259}"/>
              </a:ext>
            </a:extLst>
          </p:cNvPr>
          <p:cNvSpPr>
            <a:spLocks noGrp="1"/>
          </p:cNvSpPr>
          <p:nvPr>
            <p:ph type="title"/>
            <p:custDataLst>
              <p:tags r:id="rId2"/>
            </p:custDataLst>
          </p:nvPr>
        </p:nvSpPr>
        <p:spPr>
          <a:xfrm>
            <a:off x="567000" y="1523584"/>
            <a:ext cx="11229665" cy="2462849"/>
          </a:xfrm>
        </p:spPr>
        <p:txBody>
          <a:bodyPr>
            <a:normAutofit fontScale="90000"/>
          </a:bodyPr>
          <a:lstStyle/>
          <a:p>
            <a:pPr algn="ctr">
              <a:lnSpc>
                <a:spcPct val="150000"/>
              </a:lnSpc>
              <a:spcBef>
                <a:spcPts val="0"/>
              </a:spcBef>
              <a:spcAft>
                <a:spcPts val="600"/>
              </a:spcAft>
            </a:pPr>
            <a:r>
              <a:rPr lang="cs-CZ" sz="2800" dirty="0">
                <a:solidFill>
                  <a:schemeClr val="tx1"/>
                </a:solidFill>
              </a:rPr>
              <a:t>Copyright notice</a:t>
            </a:r>
            <a:br>
              <a:rPr lang="cs-CZ" sz="2800" dirty="0">
                <a:solidFill>
                  <a:schemeClr val="tx1"/>
                </a:solidFill>
              </a:rPr>
            </a:br>
            <a:r>
              <a:rPr lang="cs-CZ" sz="2800" b="0" dirty="0">
                <a:solidFill>
                  <a:schemeClr val="tx1"/>
                </a:solidFill>
              </a:rPr>
              <a:t>The presentation is copyrighted work created by employees of Masaryk university.</a:t>
            </a:r>
            <a:br>
              <a:rPr lang="cs-CZ" sz="2800" b="0" dirty="0">
                <a:solidFill>
                  <a:schemeClr val="tx1"/>
                </a:solidFill>
              </a:rPr>
            </a:br>
            <a:r>
              <a:rPr lang="cs-CZ" sz="2800" b="0" dirty="0">
                <a:solidFill>
                  <a:schemeClr val="tx1"/>
                </a:solidFill>
              </a:rPr>
              <a:t>Students are allowed to make copies for </a:t>
            </a:r>
            <a:r>
              <a:rPr lang="cs-CZ" sz="2800" b="0" dirty="0" err="1">
                <a:solidFill>
                  <a:schemeClr val="tx1"/>
                </a:solidFill>
              </a:rPr>
              <a:t>learning</a:t>
            </a:r>
            <a:r>
              <a:rPr lang="cs-CZ" sz="2800" b="0" dirty="0">
                <a:solidFill>
                  <a:schemeClr val="tx1"/>
                </a:solidFill>
              </a:rPr>
              <a:t> </a:t>
            </a:r>
            <a:r>
              <a:rPr lang="cs-CZ" sz="2800" b="0" dirty="0" err="1">
                <a:solidFill>
                  <a:schemeClr val="tx1"/>
                </a:solidFill>
              </a:rPr>
              <a:t>purposes</a:t>
            </a:r>
            <a:r>
              <a:rPr lang="cs-CZ" sz="2800" b="0" dirty="0">
                <a:solidFill>
                  <a:schemeClr val="tx1"/>
                </a:solidFill>
              </a:rPr>
              <a:t> </a:t>
            </a:r>
            <a:r>
              <a:rPr lang="cs-CZ" sz="2800" b="0" dirty="0" err="1">
                <a:solidFill>
                  <a:schemeClr val="tx1"/>
                </a:solidFill>
              </a:rPr>
              <a:t>only</a:t>
            </a:r>
            <a:r>
              <a:rPr lang="cs-CZ" sz="2800" b="0" dirty="0">
                <a:solidFill>
                  <a:schemeClr val="tx1"/>
                </a:solidFill>
              </a:rPr>
              <a:t>. </a:t>
            </a:r>
            <a:br>
              <a:rPr lang="cs-CZ" sz="2800" b="0" dirty="0">
                <a:solidFill>
                  <a:schemeClr val="tx1"/>
                </a:solidFill>
              </a:rPr>
            </a:br>
            <a:r>
              <a:rPr lang="cs-CZ" sz="2800" b="0" dirty="0">
                <a:solidFill>
                  <a:schemeClr val="tx1"/>
                </a:solidFill>
              </a:rPr>
              <a:t>Any unauthorised reproduction or distribution of the presentation or individual slidesis against the law.</a:t>
            </a:r>
            <a:br>
              <a:rPr lang="cs-CZ" dirty="0">
                <a:solidFill>
                  <a:schemeClr val="tx1"/>
                </a:solidFill>
              </a:rPr>
            </a:br>
            <a:endParaRPr lang="cs-CZ" b="0" dirty="0">
              <a:solidFill>
                <a:schemeClr val="tx1"/>
              </a:solidFill>
            </a:endParaRPr>
          </a:p>
        </p:txBody>
      </p:sp>
    </p:spTree>
    <p:custDataLst>
      <p:tags r:id="rId1"/>
    </p:custDataLst>
    <p:extLst>
      <p:ext uri="{BB962C8B-B14F-4D97-AF65-F5344CB8AC3E}">
        <p14:creationId xmlns:p14="http://schemas.microsoft.com/office/powerpoint/2010/main" val="28230642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FB6EB0C6-14BE-4750-8E0B-B825265EE7B4}"/>
              </a:ext>
            </a:extLst>
          </p:cNvPr>
          <p:cNvSpPr txBox="1">
            <a:spLocks noChangeArrowheads="1"/>
          </p:cNvSpPr>
          <p:nvPr/>
        </p:nvSpPr>
        <p:spPr>
          <a:xfrm>
            <a:off x="400050" y="279400"/>
            <a:ext cx="11391900" cy="5843588"/>
          </a:xfrm>
          <a:prstGeom prst="rect">
            <a:avLst/>
          </a:prstGeom>
        </p:spPr>
        <p:txBody>
          <a:bodyPr vert="horz" lIns="0" tIns="0" rIns="0" bIns="0" rtlCol="0">
            <a:noAutofit/>
          </a:bodyPr>
          <a:lstStyle>
            <a:lvl1pPr marL="252000" indent="-180000" algn="l" rtl="0" eaLnBrk="1" fontAlgn="base" hangingPunct="1">
              <a:lnSpc>
                <a:spcPct val="150000"/>
              </a:lnSpc>
              <a:spcBef>
                <a:spcPts val="0"/>
              </a:spcBef>
              <a:spcAft>
                <a:spcPct val="0"/>
              </a:spcAft>
              <a:buClr>
                <a:schemeClr val="tx2"/>
              </a:buClr>
              <a:buSzPct val="100000"/>
              <a:buFont typeface="Arial" panose="020B0604020202020204" pitchFamily="34" charset="0"/>
              <a:buChar char="̶"/>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5"/>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a:spcBef>
                <a:spcPct val="0"/>
              </a:spcBef>
              <a:buFontTx/>
              <a:buNone/>
            </a:pPr>
            <a:r>
              <a:rPr lang="en-US" altLang="cs-CZ" sz="3800" b="1" kern="0" dirty="0" err="1">
                <a:solidFill>
                  <a:srgbClr val="000000"/>
                </a:solidFill>
                <a:latin typeface="Calibri" panose="020F0502020204030204" pitchFamily="34" charset="0"/>
                <a:cs typeface="Calibri" panose="020F0502020204030204" pitchFamily="34" charset="0"/>
              </a:rPr>
              <a:t>Pharmaco</a:t>
            </a:r>
            <a:r>
              <a:rPr lang="cs-CZ" altLang="cs-CZ" sz="3800" b="1" kern="0" dirty="0" err="1">
                <a:solidFill>
                  <a:srgbClr val="000000"/>
                </a:solidFill>
                <a:latin typeface="Calibri" panose="020F0502020204030204" pitchFamily="34" charset="0"/>
                <a:cs typeface="Calibri" panose="020F0502020204030204" pitchFamily="34" charset="0"/>
              </a:rPr>
              <a:t>economy</a:t>
            </a:r>
            <a:r>
              <a:rPr lang="en-US" altLang="cs-CZ" sz="5100" b="1" kern="0" dirty="0">
                <a:solidFill>
                  <a:srgbClr val="000000"/>
                </a:solidFill>
                <a:latin typeface="Calibri" panose="020F0502020204030204" pitchFamily="34" charset="0"/>
                <a:cs typeface="Calibri" panose="020F0502020204030204" pitchFamily="34" charset="0"/>
              </a:rPr>
              <a:t> </a:t>
            </a:r>
            <a:endParaRPr lang="cs-CZ" altLang="cs-CZ" sz="5100" b="1" kern="0" dirty="0">
              <a:solidFill>
                <a:srgbClr val="000000"/>
              </a:solidFill>
              <a:latin typeface="Calibri" panose="020F0502020204030204" pitchFamily="34" charset="0"/>
              <a:cs typeface="Calibri" panose="020F0502020204030204" pitchFamily="34" charset="0"/>
            </a:endParaRPr>
          </a:p>
          <a:p>
            <a:pPr>
              <a:spcBef>
                <a:spcPct val="0"/>
              </a:spcBef>
              <a:buFontTx/>
              <a:buNone/>
            </a:pPr>
            <a:r>
              <a:rPr lang="en-US" altLang="cs-CZ" sz="3500" i="1" kern="0" dirty="0">
                <a:solidFill>
                  <a:srgbClr val="000000"/>
                </a:solidFill>
                <a:latin typeface="Calibri" panose="020F0502020204030204" pitchFamily="34" charset="0"/>
                <a:cs typeface="Calibri" panose="020F0502020204030204" pitchFamily="34" charset="0"/>
              </a:rPr>
              <a:t>-</a:t>
            </a:r>
            <a:r>
              <a:rPr lang="cs-CZ" altLang="cs-CZ" sz="3500" i="1"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rationalize</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the</a:t>
            </a:r>
            <a:r>
              <a:rPr lang="cs-CZ" altLang="cs-CZ" kern="0" dirty="0">
                <a:solidFill>
                  <a:srgbClr val="000000"/>
                </a:solidFill>
                <a:latin typeface="Calibri" panose="020F0502020204030204" pitchFamily="34" charset="0"/>
                <a:cs typeface="Calibri" panose="020F0502020204030204" pitchFamily="34" charset="0"/>
              </a:rPr>
              <a:t> use </a:t>
            </a:r>
            <a:r>
              <a:rPr lang="cs-CZ" altLang="cs-CZ" kern="0" dirty="0" err="1">
                <a:solidFill>
                  <a:srgbClr val="000000"/>
                </a:solidFill>
                <a:latin typeface="Calibri" panose="020F0502020204030204" pitchFamily="34" charset="0"/>
                <a:cs typeface="Calibri" panose="020F0502020204030204" pitchFamily="34" charset="0"/>
              </a:rPr>
              <a:t>of</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sources</a:t>
            </a:r>
            <a:r>
              <a:rPr lang="cs-CZ" altLang="cs-CZ" kern="0" dirty="0">
                <a:solidFill>
                  <a:srgbClr val="000000"/>
                </a:solidFill>
                <a:latin typeface="Calibri" panose="020F0502020204030204" pitchFamily="34" charset="0"/>
                <a:cs typeface="Calibri" panose="020F0502020204030204" pitchFamily="34" charset="0"/>
              </a:rPr>
              <a:t> in </a:t>
            </a:r>
            <a:r>
              <a:rPr lang="cs-CZ" altLang="cs-CZ" kern="0" dirty="0" err="1">
                <a:solidFill>
                  <a:srgbClr val="000000"/>
                </a:solidFill>
                <a:latin typeface="Calibri" panose="020F0502020204030204" pitchFamily="34" charset="0"/>
                <a:cs typeface="Calibri" panose="020F0502020204030204" pitchFamily="34" charset="0"/>
              </a:rPr>
              <a:t>health</a:t>
            </a:r>
            <a:r>
              <a:rPr lang="cs-CZ" altLang="cs-CZ" kern="0" dirty="0">
                <a:solidFill>
                  <a:srgbClr val="000000"/>
                </a:solidFill>
                <a:latin typeface="Calibri" panose="020F0502020204030204" pitchFamily="34" charset="0"/>
                <a:cs typeface="Calibri" panose="020F0502020204030204" pitchFamily="34" charset="0"/>
              </a:rPr>
              <a:t> care</a:t>
            </a:r>
          </a:p>
          <a:p>
            <a:pPr>
              <a:buFontTx/>
              <a:buNone/>
            </a:pPr>
            <a:endParaRPr lang="cs-CZ" altLang="cs-CZ" kern="0" dirty="0">
              <a:solidFill>
                <a:srgbClr val="000000"/>
              </a:solidFill>
              <a:latin typeface="Calibri" panose="020F0502020204030204" pitchFamily="34" charset="0"/>
              <a:cs typeface="Calibri" panose="020F0502020204030204" pitchFamily="34" charset="0"/>
            </a:endParaRPr>
          </a:p>
          <a:p>
            <a:pPr>
              <a:buFontTx/>
              <a:buNone/>
            </a:pP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Compares</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the</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costs</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of</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therapeutic</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approaches</a:t>
            </a:r>
            <a:r>
              <a:rPr lang="cs-CZ" altLang="cs-CZ" kern="0" dirty="0">
                <a:solidFill>
                  <a:srgbClr val="000000"/>
                </a:solidFill>
                <a:latin typeface="Calibri" panose="020F0502020204030204" pitchFamily="34" charset="0"/>
                <a:cs typeface="Calibri" panose="020F0502020204030204" pitchFamily="34" charset="0"/>
              </a:rPr>
              <a:t> by </a:t>
            </a:r>
            <a:r>
              <a:rPr lang="cs-CZ" altLang="cs-CZ" kern="0" dirty="0" err="1">
                <a:solidFill>
                  <a:srgbClr val="000000"/>
                </a:solidFill>
                <a:latin typeface="Calibri" panose="020F0502020204030204" pitchFamily="34" charset="0"/>
                <a:cs typeface="Calibri" panose="020F0502020204030204" pitchFamily="34" charset="0"/>
              </a:rPr>
              <a:t>the</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pharmacoeconomical</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analyses</a:t>
            </a:r>
            <a:r>
              <a:rPr lang="cs-CZ" altLang="cs-CZ" kern="0" dirty="0">
                <a:solidFill>
                  <a:srgbClr val="000000"/>
                </a:solidFill>
                <a:latin typeface="Calibri" panose="020F0502020204030204" pitchFamily="34" charset="0"/>
                <a:cs typeface="Calibri" panose="020F0502020204030204" pitchFamily="34" charset="0"/>
              </a:rPr>
              <a:t> </a:t>
            </a:r>
          </a:p>
          <a:p>
            <a:pPr>
              <a:buFontTx/>
              <a:buNone/>
            </a:pPr>
            <a:endParaRPr lang="cs-CZ" altLang="cs-CZ" kern="0" dirty="0">
              <a:solidFill>
                <a:srgbClr val="000000"/>
              </a:solidFill>
              <a:latin typeface="Calibri" panose="020F0502020204030204" pitchFamily="34" charset="0"/>
              <a:cs typeface="Calibri" panose="020F0502020204030204" pitchFamily="34" charset="0"/>
            </a:endParaRPr>
          </a:p>
          <a:p>
            <a:pPr>
              <a:buFontTx/>
              <a:buNone/>
            </a:pPr>
            <a:r>
              <a:rPr lang="cs-CZ" altLang="cs-CZ" kern="0" dirty="0" err="1">
                <a:solidFill>
                  <a:srgbClr val="000000"/>
                </a:solidFill>
                <a:latin typeface="Calibri" panose="020F0502020204030204" pitchFamily="34" charset="0"/>
                <a:cs typeface="Calibri" panose="020F0502020204030204" pitchFamily="34" charset="0"/>
              </a:rPr>
              <a:t>The</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goal</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is</a:t>
            </a:r>
            <a:r>
              <a:rPr lang="cs-CZ" altLang="cs-CZ" kern="0" dirty="0">
                <a:solidFill>
                  <a:srgbClr val="000000"/>
                </a:solidFill>
                <a:latin typeface="Calibri" panose="020F0502020204030204" pitchFamily="34" charset="0"/>
                <a:cs typeface="Calibri" panose="020F0502020204030204" pitchFamily="34" charset="0"/>
              </a:rPr>
              <a:t> not „to </a:t>
            </a:r>
            <a:r>
              <a:rPr lang="cs-CZ" altLang="cs-CZ" kern="0" dirty="0" err="1">
                <a:solidFill>
                  <a:srgbClr val="000000"/>
                </a:solidFill>
                <a:latin typeface="Calibri" panose="020F0502020204030204" pitchFamily="34" charset="0"/>
                <a:cs typeface="Calibri" panose="020F0502020204030204" pitchFamily="34" charset="0"/>
              </a:rPr>
              <a:t>decrease</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total</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money</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spent</a:t>
            </a:r>
            <a:r>
              <a:rPr lang="cs-CZ" altLang="cs-CZ" kern="0" dirty="0">
                <a:solidFill>
                  <a:srgbClr val="000000"/>
                </a:solidFill>
                <a:latin typeface="Calibri" panose="020F0502020204030204" pitchFamily="34" charset="0"/>
                <a:cs typeface="Calibri" panose="020F0502020204030204" pitchFamily="34" charset="0"/>
              </a:rPr>
              <a:t> in </a:t>
            </a:r>
            <a:r>
              <a:rPr lang="cs-CZ" altLang="cs-CZ" kern="0" dirty="0" err="1">
                <a:solidFill>
                  <a:srgbClr val="000000"/>
                </a:solidFill>
                <a:latin typeface="Calibri" panose="020F0502020204030204" pitchFamily="34" charset="0"/>
                <a:cs typeface="Calibri" panose="020F0502020204030204" pitchFamily="34" charset="0"/>
              </a:rPr>
              <a:t>health</a:t>
            </a:r>
            <a:r>
              <a:rPr lang="cs-CZ" altLang="cs-CZ" kern="0" dirty="0">
                <a:solidFill>
                  <a:srgbClr val="000000"/>
                </a:solidFill>
                <a:latin typeface="Calibri" panose="020F0502020204030204" pitchFamily="34" charset="0"/>
                <a:cs typeface="Calibri" panose="020F0502020204030204" pitchFamily="34" charset="0"/>
              </a:rPr>
              <a:t> care“ , but to use </a:t>
            </a:r>
            <a:r>
              <a:rPr lang="cs-CZ" altLang="cs-CZ" kern="0" dirty="0" err="1">
                <a:solidFill>
                  <a:srgbClr val="000000"/>
                </a:solidFill>
                <a:latin typeface="Calibri" panose="020F0502020204030204" pitchFamily="34" charset="0"/>
                <a:cs typeface="Calibri" panose="020F0502020204030204" pitchFamily="34" charset="0"/>
              </a:rPr>
              <a:t>the</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sources</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effectively</a:t>
            </a:r>
            <a:endParaRPr lang="cs-CZ" altLang="cs-CZ" kern="0" dirty="0">
              <a:solidFill>
                <a:srgbClr val="000000"/>
              </a:solidFill>
              <a:latin typeface="Calibri" panose="020F0502020204030204" pitchFamily="34" charset="0"/>
              <a:cs typeface="Calibri" panose="020F0502020204030204" pitchFamily="34" charset="0"/>
            </a:endParaRPr>
          </a:p>
        </p:txBody>
      </p:sp>
      <p:pic>
        <p:nvPicPr>
          <p:cNvPr id="3" name="Nahraný zvuk">
            <a:hlinkClick r:id="" action="ppaction://media"/>
            <a:extLst>
              <a:ext uri="{FF2B5EF4-FFF2-40B4-BE49-F238E27FC236}">
                <a16:creationId xmlns:a16="http://schemas.microsoft.com/office/drawing/2014/main" id="{DBB27F3E-C988-4BF9-8392-67AE3D545761}"/>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0945091" y="505691"/>
            <a:ext cx="609600" cy="609600"/>
          </a:xfrm>
          <a:prstGeom prst="rect">
            <a:avLst/>
          </a:prstGeom>
        </p:spPr>
      </p:pic>
    </p:spTree>
    <p:custDataLst>
      <p:tags r:id="rId1"/>
    </p:custDataLst>
    <p:extLst>
      <p:ext uri="{BB962C8B-B14F-4D97-AF65-F5344CB8AC3E}">
        <p14:creationId xmlns:p14="http://schemas.microsoft.com/office/powerpoint/2010/main" val="3636565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68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A0EB51ED-2A12-4024-9BFB-79D112859E5F}"/>
              </a:ext>
            </a:extLst>
          </p:cNvPr>
          <p:cNvSpPr txBox="1">
            <a:spLocks noChangeArrowheads="1"/>
          </p:cNvSpPr>
          <p:nvPr/>
        </p:nvSpPr>
        <p:spPr>
          <a:xfrm>
            <a:off x="457200" y="254000"/>
            <a:ext cx="11290300" cy="6199188"/>
          </a:xfrm>
          <a:prstGeom prst="rect">
            <a:avLst/>
          </a:prstGeom>
        </p:spPr>
        <p:txBody>
          <a:bodyPr vert="horz" lIns="0" tIns="0" rIns="0" bIns="0" rtlCol="0">
            <a:noAutofit/>
          </a:bodyPr>
          <a:lstStyle>
            <a:lvl1pPr marL="252000" indent="-180000" algn="l" rtl="0" eaLnBrk="1" fontAlgn="base" hangingPunct="1">
              <a:lnSpc>
                <a:spcPct val="150000"/>
              </a:lnSpc>
              <a:spcBef>
                <a:spcPts val="0"/>
              </a:spcBef>
              <a:spcAft>
                <a:spcPct val="0"/>
              </a:spcAft>
              <a:buClr>
                <a:schemeClr val="tx2"/>
              </a:buClr>
              <a:buSzPct val="100000"/>
              <a:buFont typeface="Arial" panose="020B0604020202020204" pitchFamily="34" charset="0"/>
              <a:buChar char="̶"/>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5"/>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a:buFontTx/>
              <a:buNone/>
            </a:pPr>
            <a:r>
              <a:rPr lang="cs-CZ" altLang="cs-CZ" sz="3800" b="1" kern="0" dirty="0" err="1">
                <a:solidFill>
                  <a:srgbClr val="000000"/>
                </a:solidFill>
                <a:latin typeface="Calibri" panose="020F0502020204030204" pitchFamily="34" charset="0"/>
                <a:cs typeface="Calibri" panose="020F0502020204030204" pitchFamily="34" charset="0"/>
              </a:rPr>
              <a:t>Pharmacovigilance</a:t>
            </a:r>
            <a:r>
              <a:rPr lang="cs-CZ" altLang="cs-CZ" sz="3800" b="1" kern="0" dirty="0">
                <a:solidFill>
                  <a:srgbClr val="000000"/>
                </a:solidFill>
                <a:latin typeface="Calibri" panose="020F0502020204030204" pitchFamily="34" charset="0"/>
                <a:cs typeface="Calibri" panose="020F0502020204030204" pitchFamily="34" charset="0"/>
              </a:rPr>
              <a:t> </a:t>
            </a:r>
          </a:p>
          <a:p>
            <a:pPr>
              <a:lnSpc>
                <a:spcPct val="140000"/>
              </a:lnSpc>
              <a:buFontTx/>
              <a:buNone/>
            </a:pPr>
            <a:r>
              <a:rPr lang="cs-CZ" altLang="cs-CZ" sz="2400" kern="0" dirty="0" err="1">
                <a:solidFill>
                  <a:srgbClr val="000000"/>
                </a:solidFill>
                <a:latin typeface="Calibri" panose="020F0502020204030204" pitchFamily="34" charset="0"/>
                <a:cs typeface="Calibri" panose="020F0502020204030204" pitchFamily="34" charset="0"/>
              </a:rPr>
              <a:t>Pharmacological</a:t>
            </a:r>
            <a:r>
              <a:rPr lang="cs-CZ" altLang="cs-CZ" sz="2400" kern="0" dirty="0">
                <a:solidFill>
                  <a:srgbClr val="000000"/>
                </a:solidFill>
                <a:latin typeface="Calibri" panose="020F0502020204030204" pitchFamily="34" charset="0"/>
                <a:cs typeface="Calibri" panose="020F0502020204030204" pitchFamily="34" charset="0"/>
              </a:rPr>
              <a:t> science </a:t>
            </a:r>
            <a:r>
              <a:rPr lang="cs-CZ" altLang="cs-CZ" sz="2400" kern="0" dirty="0" err="1">
                <a:solidFill>
                  <a:srgbClr val="000000"/>
                </a:solidFill>
                <a:latin typeface="Calibri" panose="020F0502020204030204" pitchFamily="34" charset="0"/>
                <a:cs typeface="Calibri" panose="020F0502020204030204" pitchFamily="34" charset="0"/>
              </a:rPr>
              <a:t>relating</a:t>
            </a:r>
            <a:r>
              <a:rPr lang="cs-CZ" altLang="cs-CZ" sz="2400" kern="0" dirty="0">
                <a:solidFill>
                  <a:srgbClr val="000000"/>
                </a:solidFill>
                <a:latin typeface="Calibri" panose="020F0502020204030204" pitchFamily="34" charset="0"/>
                <a:cs typeface="Calibri" panose="020F0502020204030204" pitchFamily="34" charset="0"/>
              </a:rPr>
              <a:t> to </a:t>
            </a:r>
            <a:r>
              <a:rPr lang="cs-CZ" altLang="cs-CZ" sz="2400" kern="0" dirty="0" err="1">
                <a:solidFill>
                  <a:srgbClr val="000000"/>
                </a:solidFill>
                <a:latin typeface="Calibri" panose="020F0502020204030204" pitchFamily="34" charset="0"/>
                <a:cs typeface="Calibri" panose="020F0502020204030204" pitchFamily="34" charset="0"/>
              </a:rPr>
              <a:t>the</a:t>
            </a:r>
            <a:r>
              <a:rPr lang="cs-CZ" altLang="cs-CZ" sz="2400" kern="0" dirty="0">
                <a:solidFill>
                  <a:srgbClr val="000000"/>
                </a:solidFill>
                <a:latin typeface="Calibri" panose="020F0502020204030204" pitchFamily="34" charset="0"/>
                <a:cs typeface="Calibri" panose="020F0502020204030204" pitchFamily="34" charset="0"/>
              </a:rPr>
              <a:t> </a:t>
            </a:r>
            <a:r>
              <a:rPr lang="cs-CZ" altLang="cs-CZ" sz="2400" kern="0" dirty="0" err="1">
                <a:solidFill>
                  <a:srgbClr val="000000"/>
                </a:solidFill>
                <a:latin typeface="Calibri" panose="020F0502020204030204" pitchFamily="34" charset="0"/>
                <a:cs typeface="Calibri" panose="020F0502020204030204" pitchFamily="34" charset="0"/>
              </a:rPr>
              <a:t>detection</a:t>
            </a:r>
            <a:r>
              <a:rPr lang="cs-CZ" altLang="cs-CZ" sz="2400" kern="0" dirty="0">
                <a:solidFill>
                  <a:srgbClr val="000000"/>
                </a:solidFill>
                <a:latin typeface="Calibri" panose="020F0502020204030204" pitchFamily="34" charset="0"/>
                <a:cs typeface="Calibri" panose="020F0502020204030204" pitchFamily="34" charset="0"/>
              </a:rPr>
              <a:t>, </a:t>
            </a:r>
            <a:r>
              <a:rPr lang="cs-CZ" altLang="cs-CZ" sz="2400" kern="0" dirty="0" err="1">
                <a:solidFill>
                  <a:srgbClr val="000000"/>
                </a:solidFill>
                <a:latin typeface="Calibri" panose="020F0502020204030204" pitchFamily="34" charset="0"/>
                <a:cs typeface="Calibri" panose="020F0502020204030204" pitchFamily="34" charset="0"/>
              </a:rPr>
              <a:t>assessment</a:t>
            </a:r>
            <a:r>
              <a:rPr lang="cs-CZ" altLang="cs-CZ" sz="2400" kern="0" dirty="0">
                <a:solidFill>
                  <a:srgbClr val="000000"/>
                </a:solidFill>
                <a:latin typeface="Calibri" panose="020F0502020204030204" pitchFamily="34" charset="0"/>
                <a:cs typeface="Calibri" panose="020F0502020204030204" pitchFamily="34" charset="0"/>
              </a:rPr>
              <a:t>, </a:t>
            </a:r>
            <a:r>
              <a:rPr lang="cs-CZ" altLang="cs-CZ" sz="2400" kern="0" dirty="0" err="1">
                <a:solidFill>
                  <a:srgbClr val="000000"/>
                </a:solidFill>
                <a:latin typeface="Calibri" panose="020F0502020204030204" pitchFamily="34" charset="0"/>
                <a:cs typeface="Calibri" panose="020F0502020204030204" pitchFamily="34" charset="0"/>
              </a:rPr>
              <a:t>understanding</a:t>
            </a:r>
            <a:r>
              <a:rPr lang="cs-CZ" altLang="cs-CZ" sz="2400" kern="0" dirty="0">
                <a:solidFill>
                  <a:srgbClr val="000000"/>
                </a:solidFill>
                <a:latin typeface="Calibri" panose="020F0502020204030204" pitchFamily="34" charset="0"/>
                <a:cs typeface="Calibri" panose="020F0502020204030204" pitchFamily="34" charset="0"/>
              </a:rPr>
              <a:t> and </a:t>
            </a:r>
            <a:r>
              <a:rPr lang="cs-CZ" altLang="cs-CZ" sz="2400" kern="0" dirty="0" err="1">
                <a:solidFill>
                  <a:srgbClr val="000000"/>
                </a:solidFill>
                <a:latin typeface="Calibri" panose="020F0502020204030204" pitchFamily="34" charset="0"/>
                <a:cs typeface="Calibri" panose="020F0502020204030204" pitchFamily="34" charset="0"/>
              </a:rPr>
              <a:t>prevention</a:t>
            </a:r>
            <a:r>
              <a:rPr lang="cs-CZ" altLang="cs-CZ" sz="2400" kern="0" dirty="0">
                <a:solidFill>
                  <a:srgbClr val="000000"/>
                </a:solidFill>
                <a:latin typeface="Calibri" panose="020F0502020204030204" pitchFamily="34" charset="0"/>
                <a:cs typeface="Calibri" panose="020F0502020204030204" pitchFamily="34" charset="0"/>
              </a:rPr>
              <a:t> </a:t>
            </a:r>
            <a:r>
              <a:rPr lang="cs-CZ" altLang="cs-CZ" sz="2400" kern="0" dirty="0" err="1">
                <a:solidFill>
                  <a:srgbClr val="000000"/>
                </a:solidFill>
                <a:latin typeface="Calibri" panose="020F0502020204030204" pitchFamily="34" charset="0"/>
                <a:cs typeface="Calibri" panose="020F0502020204030204" pitchFamily="34" charset="0"/>
              </a:rPr>
              <a:t>of</a:t>
            </a:r>
            <a:r>
              <a:rPr lang="cs-CZ" altLang="cs-CZ" sz="2400" kern="0" dirty="0">
                <a:solidFill>
                  <a:srgbClr val="000000"/>
                </a:solidFill>
                <a:latin typeface="Calibri" panose="020F0502020204030204" pitchFamily="34" charset="0"/>
                <a:cs typeface="Calibri" panose="020F0502020204030204" pitchFamily="34" charset="0"/>
              </a:rPr>
              <a:t> </a:t>
            </a:r>
            <a:r>
              <a:rPr lang="cs-CZ" altLang="cs-CZ" sz="2400" kern="0" dirty="0" err="1">
                <a:solidFill>
                  <a:srgbClr val="000000"/>
                </a:solidFill>
                <a:latin typeface="Calibri" panose="020F0502020204030204" pitchFamily="34" charset="0"/>
                <a:cs typeface="Calibri" panose="020F0502020204030204" pitchFamily="34" charset="0"/>
              </a:rPr>
              <a:t>adverse</a:t>
            </a:r>
            <a:r>
              <a:rPr lang="cs-CZ" altLang="cs-CZ" sz="2400" kern="0" dirty="0">
                <a:solidFill>
                  <a:srgbClr val="000000"/>
                </a:solidFill>
                <a:latin typeface="Calibri" panose="020F0502020204030204" pitchFamily="34" charset="0"/>
                <a:cs typeface="Calibri" panose="020F0502020204030204" pitchFamily="34" charset="0"/>
              </a:rPr>
              <a:t> </a:t>
            </a:r>
            <a:r>
              <a:rPr lang="cs-CZ" altLang="cs-CZ" sz="2400" kern="0" dirty="0" err="1">
                <a:solidFill>
                  <a:srgbClr val="000000"/>
                </a:solidFill>
                <a:latin typeface="Calibri" panose="020F0502020204030204" pitchFamily="34" charset="0"/>
                <a:cs typeface="Calibri" panose="020F0502020204030204" pitchFamily="34" charset="0"/>
              </a:rPr>
              <a:t>effects</a:t>
            </a:r>
            <a:endParaRPr lang="cs-CZ" altLang="cs-CZ" sz="2400" kern="0" dirty="0">
              <a:solidFill>
                <a:srgbClr val="000000"/>
              </a:solidFill>
              <a:latin typeface="Calibri" panose="020F0502020204030204" pitchFamily="34" charset="0"/>
              <a:cs typeface="Calibri" panose="020F0502020204030204" pitchFamily="34" charset="0"/>
            </a:endParaRPr>
          </a:p>
          <a:p>
            <a:pPr>
              <a:lnSpc>
                <a:spcPct val="140000"/>
              </a:lnSpc>
              <a:buFontTx/>
              <a:buNone/>
            </a:pPr>
            <a:endParaRPr lang="cs-CZ" altLang="cs-CZ" sz="2400" kern="0" dirty="0">
              <a:solidFill>
                <a:srgbClr val="000000"/>
              </a:solidFill>
              <a:latin typeface="Calibri" panose="020F0502020204030204" pitchFamily="34" charset="0"/>
              <a:cs typeface="Calibri" panose="020F0502020204030204" pitchFamily="34" charset="0"/>
            </a:endParaRPr>
          </a:p>
          <a:p>
            <a:pPr>
              <a:lnSpc>
                <a:spcPct val="140000"/>
              </a:lnSpc>
              <a:buFontTx/>
              <a:buNone/>
            </a:pPr>
            <a:r>
              <a:rPr lang="cs-CZ" altLang="cs-CZ" sz="2400" kern="0" dirty="0" err="1">
                <a:solidFill>
                  <a:srgbClr val="000000"/>
                </a:solidFill>
                <a:latin typeface="Calibri" panose="020F0502020204030204" pitchFamily="34" charset="0"/>
                <a:cs typeface="Calibri" panose="020F0502020204030204" pitchFamily="34" charset="0"/>
              </a:rPr>
              <a:t>collecting</a:t>
            </a:r>
            <a:r>
              <a:rPr lang="cs-CZ" altLang="cs-CZ" sz="2400" kern="0" dirty="0">
                <a:solidFill>
                  <a:srgbClr val="000000"/>
                </a:solidFill>
                <a:latin typeface="Calibri" panose="020F0502020204030204" pitchFamily="34" charset="0"/>
                <a:cs typeface="Calibri" panose="020F0502020204030204" pitchFamily="34" charset="0"/>
              </a:rPr>
              <a:t>, monitoring, </a:t>
            </a:r>
            <a:r>
              <a:rPr lang="cs-CZ" altLang="cs-CZ" sz="2400" kern="0" dirty="0" err="1">
                <a:solidFill>
                  <a:srgbClr val="000000"/>
                </a:solidFill>
                <a:latin typeface="Calibri" panose="020F0502020204030204" pitchFamily="34" charset="0"/>
                <a:cs typeface="Calibri" panose="020F0502020204030204" pitchFamily="34" charset="0"/>
              </a:rPr>
              <a:t>researching</a:t>
            </a:r>
            <a:r>
              <a:rPr lang="cs-CZ" altLang="cs-CZ" sz="2400" kern="0" dirty="0">
                <a:solidFill>
                  <a:srgbClr val="000000"/>
                </a:solidFill>
                <a:latin typeface="Calibri" panose="020F0502020204030204" pitchFamily="34" charset="0"/>
                <a:cs typeface="Calibri" panose="020F0502020204030204" pitchFamily="34" charset="0"/>
              </a:rPr>
              <a:t> and </a:t>
            </a:r>
            <a:r>
              <a:rPr lang="cs-CZ" altLang="cs-CZ" sz="2400" kern="0" dirty="0" err="1">
                <a:solidFill>
                  <a:srgbClr val="000000"/>
                </a:solidFill>
                <a:latin typeface="Calibri" panose="020F0502020204030204" pitchFamily="34" charset="0"/>
                <a:cs typeface="Calibri" panose="020F0502020204030204" pitchFamily="34" charset="0"/>
              </a:rPr>
              <a:t>evaluating</a:t>
            </a:r>
            <a:r>
              <a:rPr lang="cs-CZ" altLang="cs-CZ" sz="2400" kern="0" dirty="0">
                <a:solidFill>
                  <a:srgbClr val="000000"/>
                </a:solidFill>
                <a:latin typeface="Calibri" panose="020F0502020204030204" pitchFamily="34" charset="0"/>
                <a:cs typeface="Calibri" panose="020F0502020204030204" pitchFamily="34" charset="0"/>
              </a:rPr>
              <a:t> </a:t>
            </a:r>
            <a:r>
              <a:rPr lang="cs-CZ" altLang="cs-CZ" sz="2400" kern="0" dirty="0" err="1">
                <a:solidFill>
                  <a:srgbClr val="000000"/>
                </a:solidFill>
                <a:latin typeface="Calibri" panose="020F0502020204030204" pitchFamily="34" charset="0"/>
                <a:cs typeface="Calibri" panose="020F0502020204030204" pitchFamily="34" charset="0"/>
              </a:rPr>
              <a:t>information</a:t>
            </a:r>
            <a:r>
              <a:rPr lang="cs-CZ" altLang="cs-CZ" sz="2400" kern="0" dirty="0">
                <a:solidFill>
                  <a:srgbClr val="000000"/>
                </a:solidFill>
                <a:latin typeface="Calibri" panose="020F0502020204030204" pitchFamily="34" charset="0"/>
                <a:cs typeface="Calibri" panose="020F0502020204030204" pitchFamily="34" charset="0"/>
              </a:rPr>
              <a:t> </a:t>
            </a:r>
            <a:r>
              <a:rPr lang="cs-CZ" altLang="cs-CZ" sz="2400" kern="0" dirty="0" err="1">
                <a:solidFill>
                  <a:srgbClr val="000000"/>
                </a:solidFill>
                <a:latin typeface="Calibri" panose="020F0502020204030204" pitchFamily="34" charset="0"/>
                <a:cs typeface="Calibri" panose="020F0502020204030204" pitchFamily="34" charset="0"/>
              </a:rPr>
              <a:t>from</a:t>
            </a:r>
            <a:r>
              <a:rPr lang="cs-CZ" altLang="cs-CZ" sz="2400" kern="0" dirty="0">
                <a:solidFill>
                  <a:srgbClr val="000000"/>
                </a:solidFill>
                <a:latin typeface="Calibri" panose="020F0502020204030204" pitchFamily="34" charset="0"/>
                <a:cs typeface="Calibri" panose="020F0502020204030204" pitchFamily="34" charset="0"/>
              </a:rPr>
              <a:t> </a:t>
            </a:r>
            <a:r>
              <a:rPr lang="cs-CZ" altLang="cs-CZ" sz="2400" kern="0" dirty="0" err="1">
                <a:solidFill>
                  <a:srgbClr val="000000"/>
                </a:solidFill>
                <a:latin typeface="Calibri" panose="020F0502020204030204" pitchFamily="34" charset="0"/>
                <a:cs typeface="Calibri" panose="020F0502020204030204" pitchFamily="34" charset="0"/>
              </a:rPr>
              <a:t>healthcare</a:t>
            </a:r>
            <a:r>
              <a:rPr lang="cs-CZ" altLang="cs-CZ" sz="2400" kern="0" dirty="0">
                <a:solidFill>
                  <a:srgbClr val="000000"/>
                </a:solidFill>
                <a:latin typeface="Calibri" panose="020F0502020204030204" pitchFamily="34" charset="0"/>
                <a:cs typeface="Calibri" panose="020F0502020204030204" pitchFamily="34" charset="0"/>
              </a:rPr>
              <a:t> </a:t>
            </a:r>
            <a:r>
              <a:rPr lang="cs-CZ" altLang="cs-CZ" sz="2400" kern="0" dirty="0" err="1">
                <a:solidFill>
                  <a:srgbClr val="000000"/>
                </a:solidFill>
                <a:latin typeface="Calibri" panose="020F0502020204030204" pitchFamily="34" charset="0"/>
                <a:cs typeface="Calibri" panose="020F0502020204030204" pitchFamily="34" charset="0"/>
              </a:rPr>
              <a:t>providers</a:t>
            </a:r>
            <a:r>
              <a:rPr lang="cs-CZ" altLang="cs-CZ" sz="2400" kern="0" dirty="0">
                <a:solidFill>
                  <a:srgbClr val="000000"/>
                </a:solidFill>
                <a:latin typeface="Calibri" panose="020F0502020204030204" pitchFamily="34" charset="0"/>
                <a:cs typeface="Calibri" panose="020F0502020204030204" pitchFamily="34" charset="0"/>
              </a:rPr>
              <a:t> and </a:t>
            </a:r>
            <a:r>
              <a:rPr lang="cs-CZ" altLang="cs-CZ" sz="2400" kern="0" dirty="0" err="1">
                <a:solidFill>
                  <a:srgbClr val="000000"/>
                </a:solidFill>
                <a:latin typeface="Calibri" panose="020F0502020204030204" pitchFamily="34" charset="0"/>
                <a:cs typeface="Calibri" panose="020F0502020204030204" pitchFamily="34" charset="0"/>
              </a:rPr>
              <a:t>patients</a:t>
            </a:r>
            <a:r>
              <a:rPr lang="cs-CZ" altLang="cs-CZ" sz="2400" kern="0" dirty="0">
                <a:solidFill>
                  <a:srgbClr val="000000"/>
                </a:solidFill>
                <a:latin typeface="Calibri" panose="020F0502020204030204" pitchFamily="34" charset="0"/>
                <a:cs typeface="Calibri" panose="020F0502020204030204" pitchFamily="34" charset="0"/>
              </a:rPr>
              <a:t> on </a:t>
            </a:r>
            <a:r>
              <a:rPr lang="cs-CZ" altLang="cs-CZ" sz="2400" kern="0" dirty="0" err="1">
                <a:solidFill>
                  <a:srgbClr val="000000"/>
                </a:solidFill>
                <a:latin typeface="Calibri" panose="020F0502020204030204" pitchFamily="34" charset="0"/>
                <a:cs typeface="Calibri" panose="020F0502020204030204" pitchFamily="34" charset="0"/>
              </a:rPr>
              <a:t>the</a:t>
            </a:r>
            <a:r>
              <a:rPr lang="cs-CZ" altLang="cs-CZ" sz="2400" kern="0" dirty="0">
                <a:solidFill>
                  <a:srgbClr val="000000"/>
                </a:solidFill>
                <a:latin typeface="Calibri" panose="020F0502020204030204" pitchFamily="34" charset="0"/>
                <a:cs typeface="Calibri" panose="020F0502020204030204" pitchFamily="34" charset="0"/>
              </a:rPr>
              <a:t> </a:t>
            </a:r>
            <a:r>
              <a:rPr lang="cs-CZ" altLang="cs-CZ" sz="2400" kern="0" dirty="0" err="1">
                <a:solidFill>
                  <a:srgbClr val="000000"/>
                </a:solidFill>
                <a:latin typeface="Calibri" panose="020F0502020204030204" pitchFamily="34" charset="0"/>
                <a:cs typeface="Calibri" panose="020F0502020204030204" pitchFamily="34" charset="0"/>
              </a:rPr>
              <a:t>adverse</a:t>
            </a:r>
            <a:r>
              <a:rPr lang="cs-CZ" altLang="cs-CZ" sz="2400" kern="0" dirty="0">
                <a:solidFill>
                  <a:srgbClr val="000000"/>
                </a:solidFill>
                <a:latin typeface="Calibri" panose="020F0502020204030204" pitchFamily="34" charset="0"/>
                <a:cs typeface="Calibri" panose="020F0502020204030204" pitchFamily="34" charset="0"/>
              </a:rPr>
              <a:t> </a:t>
            </a:r>
            <a:r>
              <a:rPr lang="cs-CZ" altLang="cs-CZ" sz="2400" kern="0" dirty="0" err="1">
                <a:solidFill>
                  <a:srgbClr val="000000"/>
                </a:solidFill>
                <a:latin typeface="Calibri" panose="020F0502020204030204" pitchFamily="34" charset="0"/>
                <a:cs typeface="Calibri" panose="020F0502020204030204" pitchFamily="34" charset="0"/>
              </a:rPr>
              <a:t>effects</a:t>
            </a:r>
            <a:r>
              <a:rPr lang="cs-CZ" altLang="cs-CZ" sz="2400" kern="0" dirty="0">
                <a:solidFill>
                  <a:srgbClr val="000000"/>
                </a:solidFill>
                <a:latin typeface="Calibri" panose="020F0502020204030204" pitchFamily="34" charset="0"/>
                <a:cs typeface="Calibri" panose="020F0502020204030204" pitchFamily="34" charset="0"/>
              </a:rPr>
              <a:t> </a:t>
            </a:r>
            <a:r>
              <a:rPr lang="cs-CZ" altLang="cs-CZ" sz="2400" kern="0" dirty="0" err="1">
                <a:solidFill>
                  <a:srgbClr val="000000"/>
                </a:solidFill>
                <a:latin typeface="Calibri" panose="020F0502020204030204" pitchFamily="34" charset="0"/>
                <a:cs typeface="Calibri" panose="020F0502020204030204" pitchFamily="34" charset="0"/>
              </a:rPr>
              <a:t>of</a:t>
            </a:r>
            <a:r>
              <a:rPr lang="cs-CZ" altLang="cs-CZ" sz="2400" kern="0" dirty="0">
                <a:solidFill>
                  <a:srgbClr val="000000"/>
                </a:solidFill>
                <a:latin typeface="Calibri" panose="020F0502020204030204" pitchFamily="34" charset="0"/>
                <a:cs typeface="Calibri" panose="020F0502020204030204" pitchFamily="34" charset="0"/>
              </a:rPr>
              <a:t> </a:t>
            </a:r>
            <a:r>
              <a:rPr lang="cs-CZ" altLang="cs-CZ" sz="2400" kern="0" dirty="0" err="1">
                <a:solidFill>
                  <a:srgbClr val="000000"/>
                </a:solidFill>
                <a:latin typeface="Calibri" panose="020F0502020204030204" pitchFamily="34" charset="0"/>
                <a:cs typeface="Calibri" panose="020F0502020204030204" pitchFamily="34" charset="0"/>
              </a:rPr>
              <a:t>medication</a:t>
            </a:r>
            <a:endParaRPr lang="cs-CZ" altLang="cs-CZ" sz="2400" kern="0" dirty="0">
              <a:solidFill>
                <a:srgbClr val="000000"/>
              </a:solidFill>
              <a:latin typeface="Calibri" panose="020F0502020204030204" pitchFamily="34" charset="0"/>
              <a:cs typeface="Calibri" panose="020F0502020204030204" pitchFamily="34" charset="0"/>
            </a:endParaRPr>
          </a:p>
          <a:p>
            <a:pPr>
              <a:lnSpc>
                <a:spcPct val="140000"/>
              </a:lnSpc>
              <a:buFontTx/>
              <a:buNone/>
            </a:pPr>
            <a:endParaRPr lang="cs-CZ" altLang="cs-CZ" sz="2400" kern="0" dirty="0">
              <a:solidFill>
                <a:srgbClr val="000000"/>
              </a:solidFill>
              <a:latin typeface="Calibri" panose="020F0502020204030204" pitchFamily="34" charset="0"/>
              <a:cs typeface="Calibri" panose="020F0502020204030204" pitchFamily="34" charset="0"/>
            </a:endParaRPr>
          </a:p>
          <a:p>
            <a:pPr>
              <a:lnSpc>
                <a:spcPct val="140000"/>
              </a:lnSpc>
              <a:buFontTx/>
              <a:buNone/>
            </a:pPr>
            <a:r>
              <a:rPr lang="cs-CZ" altLang="cs-CZ" sz="2400" kern="0" dirty="0" err="1">
                <a:solidFill>
                  <a:srgbClr val="000000"/>
                </a:solidFill>
                <a:latin typeface="Calibri" panose="020F0502020204030204" pitchFamily="34" charset="0"/>
                <a:cs typeface="Calibri" panose="020F0502020204030204" pitchFamily="34" charset="0"/>
              </a:rPr>
              <a:t>Drug</a:t>
            </a:r>
            <a:r>
              <a:rPr lang="cs-CZ" altLang="cs-CZ" sz="2400" kern="0" dirty="0">
                <a:solidFill>
                  <a:srgbClr val="000000"/>
                </a:solidFill>
                <a:latin typeface="Calibri" panose="020F0502020204030204" pitchFamily="34" charset="0"/>
                <a:cs typeface="Calibri" panose="020F0502020204030204" pitchFamily="34" charset="0"/>
              </a:rPr>
              <a:t> </a:t>
            </a:r>
            <a:r>
              <a:rPr lang="cs-CZ" altLang="cs-CZ" sz="2400" kern="0" dirty="0" err="1">
                <a:solidFill>
                  <a:srgbClr val="000000"/>
                </a:solidFill>
                <a:latin typeface="Calibri" panose="020F0502020204030204" pitchFamily="34" charset="0"/>
                <a:cs typeface="Calibri" panose="020F0502020204030204" pitchFamily="34" charset="0"/>
              </a:rPr>
              <a:t>safety</a:t>
            </a:r>
            <a:r>
              <a:rPr lang="cs-CZ" altLang="cs-CZ" sz="2400" kern="0" dirty="0">
                <a:solidFill>
                  <a:srgbClr val="000000"/>
                </a:solidFill>
                <a:latin typeface="Calibri" panose="020F0502020204030204" pitchFamily="34" charset="0"/>
                <a:cs typeface="Calibri" panose="020F0502020204030204" pitchFamily="34" charset="0"/>
              </a:rPr>
              <a:t> monitoring</a:t>
            </a:r>
          </a:p>
          <a:p>
            <a:pPr>
              <a:lnSpc>
                <a:spcPct val="140000"/>
              </a:lnSpc>
              <a:buFontTx/>
              <a:buNone/>
            </a:pPr>
            <a:endParaRPr lang="cs-CZ" altLang="cs-CZ" sz="2400" kern="0" dirty="0">
              <a:solidFill>
                <a:srgbClr val="000000"/>
              </a:solidFill>
              <a:latin typeface="Calibri" panose="020F0502020204030204" pitchFamily="34" charset="0"/>
              <a:cs typeface="Calibri" panose="020F0502020204030204" pitchFamily="34" charset="0"/>
            </a:endParaRPr>
          </a:p>
          <a:p>
            <a:pPr>
              <a:lnSpc>
                <a:spcPct val="140000"/>
              </a:lnSpc>
              <a:buFontTx/>
              <a:buNone/>
            </a:pPr>
            <a:r>
              <a:rPr lang="cs-CZ" altLang="cs-CZ" sz="2400" kern="0" dirty="0">
                <a:solidFill>
                  <a:srgbClr val="000000"/>
                </a:solidFill>
                <a:latin typeface="Calibri" panose="020F0502020204030204" pitchFamily="34" charset="0"/>
                <a:cs typeface="Calibri" panose="020F0502020204030204" pitchFamily="34" charset="0"/>
              </a:rPr>
              <a:t>AIM: to </a:t>
            </a:r>
            <a:r>
              <a:rPr lang="cs-CZ" altLang="cs-CZ" sz="2400" kern="0" dirty="0" err="1">
                <a:solidFill>
                  <a:srgbClr val="000000"/>
                </a:solidFill>
                <a:latin typeface="Calibri" panose="020F0502020204030204" pitchFamily="34" charset="0"/>
                <a:cs typeface="Calibri" panose="020F0502020204030204" pitchFamily="34" charset="0"/>
              </a:rPr>
              <a:t>minimize</a:t>
            </a:r>
            <a:r>
              <a:rPr lang="cs-CZ" altLang="cs-CZ" sz="2400" kern="0" dirty="0">
                <a:solidFill>
                  <a:srgbClr val="000000"/>
                </a:solidFill>
                <a:latin typeface="Calibri" panose="020F0502020204030204" pitchFamily="34" charset="0"/>
                <a:cs typeface="Calibri" panose="020F0502020204030204" pitchFamily="34" charset="0"/>
              </a:rPr>
              <a:t> </a:t>
            </a:r>
            <a:r>
              <a:rPr lang="cs-CZ" altLang="cs-CZ" sz="2400" kern="0" dirty="0" err="1">
                <a:solidFill>
                  <a:srgbClr val="000000"/>
                </a:solidFill>
                <a:latin typeface="Calibri" panose="020F0502020204030204" pitchFamily="34" charset="0"/>
                <a:cs typeface="Calibri" panose="020F0502020204030204" pitchFamily="34" charset="0"/>
              </a:rPr>
              <a:t>the</a:t>
            </a:r>
            <a:r>
              <a:rPr lang="cs-CZ" altLang="cs-CZ" sz="2400" kern="0" dirty="0">
                <a:solidFill>
                  <a:srgbClr val="000000"/>
                </a:solidFill>
                <a:latin typeface="Calibri" panose="020F0502020204030204" pitchFamily="34" charset="0"/>
                <a:cs typeface="Calibri" panose="020F0502020204030204" pitchFamily="34" charset="0"/>
              </a:rPr>
              <a:t> risk </a:t>
            </a:r>
            <a:r>
              <a:rPr lang="cs-CZ" altLang="cs-CZ" sz="2400" kern="0" dirty="0" err="1">
                <a:solidFill>
                  <a:srgbClr val="000000"/>
                </a:solidFill>
                <a:latin typeface="Calibri" panose="020F0502020204030204" pitchFamily="34" charset="0"/>
                <a:cs typeface="Calibri" panose="020F0502020204030204" pitchFamily="34" charset="0"/>
              </a:rPr>
              <a:t>of</a:t>
            </a:r>
            <a:r>
              <a:rPr lang="cs-CZ" altLang="cs-CZ" sz="2400" kern="0" dirty="0">
                <a:solidFill>
                  <a:srgbClr val="000000"/>
                </a:solidFill>
                <a:latin typeface="Calibri" panose="020F0502020204030204" pitchFamily="34" charset="0"/>
                <a:cs typeface="Calibri" panose="020F0502020204030204" pitchFamily="34" charset="0"/>
              </a:rPr>
              <a:t> </a:t>
            </a:r>
            <a:r>
              <a:rPr lang="cs-CZ" altLang="cs-CZ" sz="2400" kern="0" dirty="0" err="1">
                <a:solidFill>
                  <a:srgbClr val="000000"/>
                </a:solidFill>
                <a:latin typeface="Calibri" panose="020F0502020204030204" pitchFamily="34" charset="0"/>
                <a:cs typeface="Calibri" panose="020F0502020204030204" pitchFamily="34" charset="0"/>
              </a:rPr>
              <a:t>adverse</a:t>
            </a:r>
            <a:r>
              <a:rPr lang="cs-CZ" altLang="cs-CZ" sz="2400" kern="0" dirty="0">
                <a:solidFill>
                  <a:srgbClr val="000000"/>
                </a:solidFill>
                <a:latin typeface="Calibri" panose="020F0502020204030204" pitchFamily="34" charset="0"/>
                <a:cs typeface="Calibri" panose="020F0502020204030204" pitchFamily="34" charset="0"/>
              </a:rPr>
              <a:t> </a:t>
            </a:r>
            <a:r>
              <a:rPr lang="cs-CZ" altLang="cs-CZ" sz="2400" kern="0" dirty="0" err="1">
                <a:solidFill>
                  <a:srgbClr val="000000"/>
                </a:solidFill>
                <a:latin typeface="Calibri" panose="020F0502020204030204" pitchFamily="34" charset="0"/>
                <a:cs typeface="Calibri" panose="020F0502020204030204" pitchFamily="34" charset="0"/>
              </a:rPr>
              <a:t>effects</a:t>
            </a:r>
            <a:endParaRPr lang="cs-CZ" altLang="cs-CZ" sz="2400" kern="0" dirty="0">
              <a:solidFill>
                <a:srgbClr val="000000"/>
              </a:solidFill>
              <a:latin typeface="Calibri" panose="020F0502020204030204" pitchFamily="34" charset="0"/>
              <a:cs typeface="Calibri" panose="020F0502020204030204" pitchFamily="34" charset="0"/>
            </a:endParaRPr>
          </a:p>
        </p:txBody>
      </p:sp>
      <p:pic>
        <p:nvPicPr>
          <p:cNvPr id="3" name="Nahraný zvuk">
            <a:hlinkClick r:id="" action="ppaction://media"/>
            <a:extLst>
              <a:ext uri="{FF2B5EF4-FFF2-40B4-BE49-F238E27FC236}">
                <a16:creationId xmlns:a16="http://schemas.microsoft.com/office/drawing/2014/main" id="{362C058A-18CE-4AEB-AD50-0335E5C4CBBC}"/>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0986654" y="415203"/>
            <a:ext cx="609600" cy="609600"/>
          </a:xfrm>
          <a:prstGeom prst="rect">
            <a:avLst/>
          </a:prstGeom>
        </p:spPr>
      </p:pic>
    </p:spTree>
    <p:custDataLst>
      <p:tags r:id="rId1"/>
    </p:custDataLst>
    <p:extLst>
      <p:ext uri="{BB962C8B-B14F-4D97-AF65-F5344CB8AC3E}">
        <p14:creationId xmlns:p14="http://schemas.microsoft.com/office/powerpoint/2010/main" val="3800850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121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1A912F36-06D3-49BA-BF66-C749A0984BA6}"/>
              </a:ext>
            </a:extLst>
          </p:cNvPr>
          <p:cNvSpPr txBox="1">
            <a:spLocks noChangeArrowheads="1"/>
          </p:cNvSpPr>
          <p:nvPr/>
        </p:nvSpPr>
        <p:spPr>
          <a:xfrm>
            <a:off x="2817813" y="274639"/>
            <a:ext cx="6172200" cy="677862"/>
          </a:xfrm>
          <a:prstGeom prst="rect">
            <a:avLst/>
          </a:prstGeom>
        </p:spPr>
        <p:txBody>
          <a:bodyPr vert="horz" lIns="0" tIns="0" rIns="0" bIns="0" rtlCol="0" anchor="t" anchorCtr="0">
            <a:noAutofit/>
          </a:bodyPr>
          <a:lstStyle>
            <a:lvl1pPr algn="l" rtl="0" eaLnBrk="1" fontAlgn="base" hangingPunct="1">
              <a:lnSpc>
                <a:spcPts val="4000"/>
              </a:lnSpc>
              <a:spcBef>
                <a:spcPct val="0"/>
              </a:spcBef>
              <a:spcAft>
                <a:spcPct val="0"/>
              </a:spcAft>
              <a:defRPr sz="40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r>
              <a:rPr lang="cs-CZ" altLang="cs-CZ" kern="0" dirty="0" err="1">
                <a:solidFill>
                  <a:srgbClr val="000000"/>
                </a:solidFill>
                <a:latin typeface="Calibri" panose="020F0502020204030204" pitchFamily="34" charset="0"/>
                <a:cs typeface="Calibri" panose="020F0502020204030204" pitchFamily="34" charset="0"/>
              </a:rPr>
              <a:t>Experimental</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pharmacology</a:t>
            </a:r>
            <a:endParaRPr lang="en-US" altLang="cs-CZ" kern="0" dirty="0">
              <a:solidFill>
                <a:srgbClr val="000000"/>
              </a:solidFill>
              <a:latin typeface="Calibri" panose="020F0502020204030204" pitchFamily="34" charset="0"/>
              <a:cs typeface="Calibri" panose="020F0502020204030204" pitchFamily="34" charset="0"/>
            </a:endParaRPr>
          </a:p>
        </p:txBody>
      </p:sp>
      <p:sp>
        <p:nvSpPr>
          <p:cNvPr id="3" name="Rectangle 5">
            <a:extLst>
              <a:ext uri="{FF2B5EF4-FFF2-40B4-BE49-F238E27FC236}">
                <a16:creationId xmlns:a16="http://schemas.microsoft.com/office/drawing/2014/main" id="{770B7474-6DD0-455A-83D6-701C067825D0}"/>
              </a:ext>
            </a:extLst>
          </p:cNvPr>
          <p:cNvSpPr>
            <a:spLocks noGrp="1" noChangeArrowheads="1"/>
          </p:cNvSpPr>
          <p:nvPr>
            <p:ph type="title"/>
          </p:nvPr>
        </p:nvSpPr>
        <p:spPr>
          <a:xfrm>
            <a:off x="2817813" y="1106488"/>
            <a:ext cx="6553200" cy="677862"/>
          </a:xfrm>
          <a:solidFill>
            <a:srgbClr val="FFCC00"/>
          </a:solidFill>
          <a:ln>
            <a:solidFill>
              <a:srgbClr val="FFCC00"/>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cs-CZ" altLang="cs-CZ" dirty="0" err="1">
                <a:solidFill>
                  <a:srgbClr val="000000"/>
                </a:solidFill>
                <a:latin typeface="Calibri" panose="020F0502020204030204" pitchFamily="34" charset="0"/>
                <a:cs typeface="Calibri" panose="020F0502020204030204" pitchFamily="34" charset="0"/>
              </a:rPr>
              <a:t>Biological</a:t>
            </a:r>
            <a:r>
              <a:rPr lang="cs-CZ" altLang="cs-CZ" dirty="0">
                <a:solidFill>
                  <a:srgbClr val="000000"/>
                </a:solidFill>
                <a:latin typeface="Calibri" panose="020F0502020204030204" pitchFamily="34" charset="0"/>
                <a:cs typeface="Calibri" panose="020F0502020204030204" pitchFamily="34" charset="0"/>
              </a:rPr>
              <a:t> experiment</a:t>
            </a:r>
          </a:p>
        </p:txBody>
      </p:sp>
      <p:sp>
        <p:nvSpPr>
          <p:cNvPr id="4" name="Rectangle 3">
            <a:extLst>
              <a:ext uri="{FF2B5EF4-FFF2-40B4-BE49-F238E27FC236}">
                <a16:creationId xmlns:a16="http://schemas.microsoft.com/office/drawing/2014/main" id="{B980F17B-709C-4D5B-97D2-F6D4687A4248}"/>
              </a:ext>
            </a:extLst>
          </p:cNvPr>
          <p:cNvSpPr txBox="1">
            <a:spLocks noChangeArrowheads="1"/>
          </p:cNvSpPr>
          <p:nvPr/>
        </p:nvSpPr>
        <p:spPr>
          <a:xfrm>
            <a:off x="608013" y="2133600"/>
            <a:ext cx="10783887" cy="4724400"/>
          </a:xfrm>
          <a:prstGeom prst="rect">
            <a:avLst/>
          </a:prstGeom>
        </p:spPr>
        <p:txBody>
          <a:bodyPr vert="horz" lIns="0" tIns="0" rIns="0" bIns="0" rtlCol="0">
            <a:noAutofit/>
          </a:bodyPr>
          <a:lstStyle>
            <a:lvl1pPr marL="252000" indent="-180000" algn="l" rtl="0" eaLnBrk="1" fontAlgn="base" hangingPunct="1">
              <a:lnSpc>
                <a:spcPct val="150000"/>
              </a:lnSpc>
              <a:spcBef>
                <a:spcPts val="0"/>
              </a:spcBef>
              <a:spcAft>
                <a:spcPct val="0"/>
              </a:spcAft>
              <a:buClr>
                <a:schemeClr val="tx2"/>
              </a:buClr>
              <a:buSzPct val="100000"/>
              <a:buFont typeface="Arial" panose="020B0604020202020204" pitchFamily="34" charset="0"/>
              <a:buChar char="̶"/>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5"/>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a:buFontTx/>
              <a:buNone/>
            </a:pPr>
            <a:r>
              <a:rPr lang="cs-CZ" altLang="cs-CZ" b="1" i="1" u="sng" kern="0" dirty="0">
                <a:solidFill>
                  <a:srgbClr val="000000"/>
                </a:solidFill>
                <a:latin typeface="Calibri" panose="020F0502020204030204" pitchFamily="34" charset="0"/>
                <a:cs typeface="Calibri" panose="020F0502020204030204" pitchFamily="34" charset="0"/>
              </a:rPr>
              <a:t>in vitro</a:t>
            </a:r>
            <a:r>
              <a:rPr lang="cs-CZ" altLang="cs-CZ" kern="0" dirty="0">
                <a:solidFill>
                  <a:srgbClr val="000000"/>
                </a:solidFill>
                <a:latin typeface="Calibri" panose="020F0502020204030204" pitchFamily="34" charset="0"/>
                <a:cs typeface="Calibri" panose="020F0502020204030204" pitchFamily="34" charset="0"/>
              </a:rPr>
              <a:t> – </a:t>
            </a:r>
            <a:r>
              <a:rPr lang="cs-CZ" altLang="cs-CZ" kern="0" dirty="0" err="1">
                <a:solidFill>
                  <a:srgbClr val="000000"/>
                </a:solidFill>
                <a:latin typeface="Calibri" panose="020F0502020204030204" pitchFamily="34" charset="0"/>
                <a:cs typeface="Calibri" panose="020F0502020204030204" pitchFamily="34" charset="0"/>
              </a:rPr>
              <a:t>isolated</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structures</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or</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organs</a:t>
            </a:r>
            <a:r>
              <a:rPr lang="cs-CZ" altLang="cs-CZ" kern="0" dirty="0">
                <a:solidFill>
                  <a:srgbClr val="000000"/>
                </a:solidFill>
                <a:latin typeface="Calibri" panose="020F0502020204030204" pitchFamily="34" charset="0"/>
                <a:cs typeface="Calibri" panose="020F0502020204030204" pitchFamily="34" charset="0"/>
              </a:rPr>
              <a:t>, </a:t>
            </a:r>
          </a:p>
          <a:p>
            <a:pPr>
              <a:buFontTx/>
              <a:buNone/>
            </a:pPr>
            <a:r>
              <a:rPr lang="cs-CZ" altLang="cs-CZ" kern="0" dirty="0">
                <a:solidFill>
                  <a:srgbClr val="000000"/>
                </a:solidFill>
                <a:latin typeface="Calibri" panose="020F0502020204030204" pitchFamily="34" charset="0"/>
                <a:cs typeface="Calibri" panose="020F0502020204030204" pitchFamily="34" charset="0"/>
              </a:rPr>
              <a:t>              cell </a:t>
            </a:r>
            <a:r>
              <a:rPr lang="cs-CZ" altLang="cs-CZ" kern="0" dirty="0" err="1">
                <a:solidFill>
                  <a:srgbClr val="000000"/>
                </a:solidFill>
                <a:latin typeface="Calibri" panose="020F0502020204030204" pitchFamily="34" charset="0"/>
                <a:cs typeface="Calibri" panose="020F0502020204030204" pitchFamily="34" charset="0"/>
              </a:rPr>
              <a:t>cultures</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microorganisms</a:t>
            </a:r>
            <a:r>
              <a:rPr lang="cs-CZ" altLang="cs-CZ" kern="0" dirty="0">
                <a:solidFill>
                  <a:srgbClr val="000000"/>
                </a:solidFill>
                <a:latin typeface="Calibri" panose="020F0502020204030204" pitchFamily="34" charset="0"/>
                <a:cs typeface="Calibri" panose="020F0502020204030204" pitchFamily="34" charset="0"/>
              </a:rPr>
              <a:t> </a:t>
            </a:r>
            <a:endParaRPr lang="cs-CZ" altLang="cs-CZ" sz="3600" kern="0" dirty="0">
              <a:solidFill>
                <a:srgbClr val="000000"/>
              </a:solidFill>
              <a:latin typeface="Calibri" panose="020F0502020204030204" pitchFamily="34" charset="0"/>
              <a:cs typeface="Calibri" panose="020F0502020204030204" pitchFamily="34" charset="0"/>
            </a:endParaRPr>
          </a:p>
          <a:p>
            <a:pPr>
              <a:buFontTx/>
              <a:buNone/>
            </a:pP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regulatory</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factors</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we</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have</a:t>
            </a:r>
            <a:r>
              <a:rPr lang="cs-CZ" altLang="cs-CZ" kern="0" dirty="0">
                <a:solidFill>
                  <a:srgbClr val="000000"/>
                </a:solidFill>
                <a:latin typeface="Calibri" panose="020F0502020204030204" pitchFamily="34" charset="0"/>
                <a:cs typeface="Calibri" panose="020F0502020204030204" pitchFamily="34" charset="0"/>
              </a:rPr>
              <a:t> to </a:t>
            </a:r>
            <a:r>
              <a:rPr lang="cs-CZ" altLang="cs-CZ" kern="0" dirty="0" err="1">
                <a:solidFill>
                  <a:srgbClr val="000000"/>
                </a:solidFill>
                <a:latin typeface="Calibri" panose="020F0502020204030204" pitchFamily="34" charset="0"/>
                <a:cs typeface="Calibri" panose="020F0502020204030204" pitchFamily="34" charset="0"/>
              </a:rPr>
              <a:t>satisfy</a:t>
            </a:r>
            <a:r>
              <a:rPr lang="cs-CZ" altLang="cs-CZ" kern="0" dirty="0">
                <a:solidFill>
                  <a:srgbClr val="000000"/>
                </a:solidFill>
                <a:latin typeface="Calibri" panose="020F0502020204030204" pitchFamily="34" charset="0"/>
                <a:cs typeface="Calibri" panose="020F0502020204030204" pitchFamily="34" charset="0"/>
              </a:rPr>
              <a:t>:</a:t>
            </a:r>
            <a:endParaRPr lang="cs-CZ" altLang="cs-CZ" sz="3600" kern="0" dirty="0">
              <a:solidFill>
                <a:srgbClr val="000000"/>
              </a:solidFill>
              <a:latin typeface="Calibri" panose="020F0502020204030204" pitchFamily="34" charset="0"/>
              <a:cs typeface="Calibri" panose="020F0502020204030204" pitchFamily="34" charset="0"/>
            </a:endParaRPr>
          </a:p>
          <a:p>
            <a:pPr>
              <a:buFontTx/>
              <a:buNone/>
            </a:pP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a:solidFill>
                  <a:srgbClr val="000000"/>
                </a:solidFill>
                <a:latin typeface="Calibri" panose="020F0502020204030204" pitchFamily="34" charset="0"/>
                <a:cs typeface="Calibri" panose="020F0502020204030204" pitchFamily="34" charset="0"/>
                <a:sym typeface="Wingdings" panose="05000000000000000000" pitchFamily="2" charset="2"/>
              </a:rPr>
              <a:t></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ethical</a:t>
            </a:r>
            <a:r>
              <a:rPr lang="cs-CZ" altLang="cs-CZ" kern="0" dirty="0">
                <a:solidFill>
                  <a:srgbClr val="000000"/>
                </a:solidFill>
                <a:latin typeface="Calibri" panose="020F0502020204030204" pitchFamily="34" charset="0"/>
                <a:cs typeface="Calibri" panose="020F0502020204030204" pitchFamily="34" charset="0"/>
              </a:rPr>
              <a:t> </a:t>
            </a:r>
            <a:r>
              <a:rPr lang="cs-CZ" altLang="cs-CZ" sz="1400" kern="0" dirty="0">
                <a:solidFill>
                  <a:srgbClr val="000000"/>
                </a:solidFill>
                <a:latin typeface="Calibri" panose="020F0502020204030204" pitchFamily="34" charset="0"/>
                <a:cs typeface="Calibri" panose="020F0502020204030204" pitchFamily="34" charset="0"/>
              </a:rPr>
              <a:t>(</a:t>
            </a:r>
            <a:r>
              <a:rPr lang="cs-CZ" altLang="cs-CZ" sz="1400" kern="0" dirty="0" err="1">
                <a:solidFill>
                  <a:srgbClr val="000000"/>
                </a:solidFill>
                <a:latin typeface="Calibri" panose="020F0502020204030204" pitchFamily="34" charset="0"/>
                <a:cs typeface="Calibri" panose="020F0502020204030204" pitchFamily="34" charset="0"/>
              </a:rPr>
              <a:t>replacement</a:t>
            </a:r>
            <a:r>
              <a:rPr lang="cs-CZ" altLang="cs-CZ" sz="1400" kern="0" dirty="0">
                <a:solidFill>
                  <a:srgbClr val="000000"/>
                </a:solidFill>
                <a:latin typeface="Calibri" panose="020F0502020204030204" pitchFamily="34" charset="0"/>
                <a:cs typeface="Calibri" panose="020F0502020204030204" pitchFamily="34" charset="0"/>
              </a:rPr>
              <a:t>, </a:t>
            </a:r>
            <a:r>
              <a:rPr lang="cs-CZ" altLang="cs-CZ" sz="1400" kern="0" dirty="0" err="1">
                <a:solidFill>
                  <a:srgbClr val="000000"/>
                </a:solidFill>
                <a:latin typeface="Calibri" panose="020F0502020204030204" pitchFamily="34" charset="0"/>
                <a:cs typeface="Calibri" panose="020F0502020204030204" pitchFamily="34" charset="0"/>
              </a:rPr>
              <a:t>refinement</a:t>
            </a:r>
            <a:r>
              <a:rPr lang="cs-CZ" altLang="cs-CZ" sz="1400" kern="0" dirty="0">
                <a:solidFill>
                  <a:srgbClr val="000000"/>
                </a:solidFill>
                <a:latin typeface="Calibri" panose="020F0502020204030204" pitchFamily="34" charset="0"/>
                <a:cs typeface="Calibri" panose="020F0502020204030204" pitchFamily="34" charset="0"/>
              </a:rPr>
              <a:t>, </a:t>
            </a:r>
            <a:r>
              <a:rPr lang="cs-CZ" altLang="cs-CZ" sz="1400" kern="0" dirty="0" err="1">
                <a:solidFill>
                  <a:srgbClr val="000000"/>
                </a:solidFill>
                <a:latin typeface="Calibri" panose="020F0502020204030204" pitchFamily="34" charset="0"/>
                <a:cs typeface="Calibri" panose="020F0502020204030204" pitchFamily="34" charset="0"/>
              </a:rPr>
              <a:t>reduction</a:t>
            </a:r>
            <a:r>
              <a:rPr lang="cs-CZ" altLang="cs-CZ" sz="1400" kern="0" dirty="0">
                <a:solidFill>
                  <a:srgbClr val="000000"/>
                </a:solidFill>
                <a:latin typeface="Calibri" panose="020F0502020204030204" pitchFamily="34" charset="0"/>
                <a:cs typeface="Calibri" panose="020F0502020204030204" pitchFamily="34" charset="0"/>
              </a:rPr>
              <a:t>)</a:t>
            </a:r>
          </a:p>
          <a:p>
            <a:pPr>
              <a:buFontTx/>
              <a:buNone/>
            </a:pP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a:solidFill>
                  <a:srgbClr val="000000"/>
                </a:solidFill>
                <a:latin typeface="Calibri" panose="020F0502020204030204" pitchFamily="34" charset="0"/>
                <a:cs typeface="Calibri" panose="020F0502020204030204" pitchFamily="34" charset="0"/>
                <a:sym typeface="Wingdings" panose="05000000000000000000" pitchFamily="2" charset="2"/>
              </a:rPr>
              <a:t></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small</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amounts</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of</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drugs</a:t>
            </a:r>
            <a:endParaRPr lang="cs-CZ" altLang="cs-CZ" kern="0" dirty="0">
              <a:solidFill>
                <a:srgbClr val="000000"/>
              </a:solidFill>
              <a:latin typeface="Calibri" panose="020F0502020204030204" pitchFamily="34" charset="0"/>
              <a:cs typeface="Calibri" panose="020F0502020204030204" pitchFamily="34" charset="0"/>
            </a:endParaRPr>
          </a:p>
          <a:p>
            <a:pPr>
              <a:buFontTx/>
              <a:buNone/>
            </a:pP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a:solidFill>
                  <a:srgbClr val="000000"/>
                </a:solidFill>
                <a:latin typeface="Calibri" panose="020F0502020204030204" pitchFamily="34" charset="0"/>
                <a:cs typeface="Calibri" panose="020F0502020204030204" pitchFamily="34" charset="0"/>
                <a:sym typeface="Wingdings" panose="05000000000000000000" pitchFamily="2" charset="2"/>
              </a:rPr>
              <a:t></a:t>
            </a:r>
            <a:r>
              <a:rPr lang="cs-CZ" altLang="cs-CZ" kern="0" dirty="0">
                <a:solidFill>
                  <a:srgbClr val="000000"/>
                </a:solidFill>
                <a:latin typeface="Calibri" panose="020F0502020204030204" pitchFamily="34" charset="0"/>
                <a:cs typeface="Calibri" panose="020F0502020204030204" pitchFamily="34" charset="0"/>
              </a:rPr>
              <a:t> use </a:t>
            </a:r>
            <a:r>
              <a:rPr lang="cs-CZ" altLang="cs-CZ" kern="0" dirty="0" err="1">
                <a:solidFill>
                  <a:srgbClr val="000000"/>
                </a:solidFill>
                <a:latin typeface="Calibri" panose="020F0502020204030204" pitchFamily="34" charset="0"/>
                <a:cs typeface="Calibri" panose="020F0502020204030204" pitchFamily="34" charset="0"/>
              </a:rPr>
              <a:t>of</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human</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cells</a:t>
            </a:r>
            <a:endParaRPr lang="cs-CZ" altLang="cs-CZ" kern="0" dirty="0">
              <a:solidFill>
                <a:srgbClr val="000000"/>
              </a:solidFill>
              <a:latin typeface="Calibri" panose="020F0502020204030204" pitchFamily="34" charset="0"/>
              <a:cs typeface="Calibri" panose="020F0502020204030204" pitchFamily="34" charset="0"/>
            </a:endParaRPr>
          </a:p>
          <a:p>
            <a:pPr>
              <a:buFontTx/>
              <a:buNone/>
            </a:pP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a:solidFill>
                  <a:srgbClr val="000000"/>
                </a:solidFill>
                <a:latin typeface="Calibri" panose="020F0502020204030204" pitchFamily="34" charset="0"/>
                <a:cs typeface="Calibri" panose="020F0502020204030204" pitchFamily="34" charset="0"/>
                <a:sym typeface="Wingdings" panose="05000000000000000000" pitchFamily="2" charset="2"/>
              </a:rPr>
              <a:t></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elimination</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of</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systhemic</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reaction</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of</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the</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whole</a:t>
            </a:r>
            <a:r>
              <a:rPr lang="cs-CZ" altLang="cs-CZ" kern="0" dirty="0">
                <a:solidFill>
                  <a:srgbClr val="000000"/>
                </a:solidFill>
                <a:latin typeface="Calibri" panose="020F0502020204030204" pitchFamily="34" charset="0"/>
                <a:cs typeface="Calibri" panose="020F0502020204030204" pitchFamily="34" charset="0"/>
              </a:rPr>
              <a:t> body</a:t>
            </a:r>
          </a:p>
        </p:txBody>
      </p:sp>
      <p:pic>
        <p:nvPicPr>
          <p:cNvPr id="6" name="Nahraný zvuk">
            <a:hlinkClick r:id="" action="ppaction://media"/>
            <a:extLst>
              <a:ext uri="{FF2B5EF4-FFF2-40B4-BE49-F238E27FC236}">
                <a16:creationId xmlns:a16="http://schemas.microsoft.com/office/drawing/2014/main" id="{6A7F4A59-84F7-4A98-80FA-5810DBE2F296}"/>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087100" y="342901"/>
            <a:ext cx="609600" cy="609600"/>
          </a:xfrm>
          <a:prstGeom prst="rect">
            <a:avLst/>
          </a:prstGeom>
        </p:spPr>
      </p:pic>
    </p:spTree>
    <p:custDataLst>
      <p:tags r:id="rId1"/>
    </p:custDataLst>
    <p:extLst>
      <p:ext uri="{BB962C8B-B14F-4D97-AF65-F5344CB8AC3E}">
        <p14:creationId xmlns:p14="http://schemas.microsoft.com/office/powerpoint/2010/main" val="3353267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path" presetSubtype="0" accel="50000" decel="50000" fill="hold" grpId="0" nodeType="withEffect">
                                  <p:stCondLst>
                                    <p:cond delay="0"/>
                                  </p:stCondLst>
                                  <p:iterate type="lt">
                                    <p:tmPct val="10000"/>
                                  </p:iterate>
                                  <p:childTnLst>
                                    <p:animMotion origin="layout" path="M 0.0 0.0  C 0.007 -0.01333  0.014 -0.028  0.021 -0.04667  C 0.04 -0.1  0.045 -0.152  0.031 -0.16  C 0.017 -0.16933  -0.01 -0.132  -0.029 -0.07867  C -0.039 -0.05067  -0.045 -0.024  -0.047 -0.004  C -0.05 0.012  -0.051 0.028  -0.051 0.04667  C -0.051 0.10667  -0.038 0.156  -0.023 0.156  C -0.008 0.156  0.005 0.10667  0.005 0.04667  C 0.005 0.01867  0.002 -0.008  -0.003 -0.02667  C -0.005 -0.04267  -0.01 -0.06  -0.016 -0.07733  C -0.036 -0.132  -0.063 -0.16933  -0.077 -0.16  C -0.091 -0.15067  -0.086 -0.1  -0.066 -0.04533  C -0.058 -0.02  -0.047 0.00133  -0.036 0.016  C -0.028 0.02933  -0.019 0.04133  -0.007 0.05333  C 0.029 0.092  0.065 0.10933  0.075 0.09333  C 0.084 0.07733  0.064 0.03333  0.028 -0.004  C 0.013 -0.02  -0.003 -0.032  -0.016 -0.04  C -0.028 -0.048  -0.043 -0.05467  -0.059 -0.05867  C -0.103 -0.072  -0.141 -0.068  -0.144 -0.04667  C -0.148 -0.02667  -0.115 0.0  -0.071 0.01333  C -0.051 0.01867  -0.032 0.02133  -0.017 0.02  C -0.004 0.02  0.01 0.01733  0.025 0.01333  C 0.069 0.0  0.102 -0.028  0.098 -0.048  C 0.095 -0.068  0.057 -0.07333  0.013 -0.06  C -0.008 -0.05333  -0.027 -0.044  -0.04 -0.03333  C -0.051 -0.02533  -0.062 -0.016  -0.074 -0.004  C -0.109 0.03467  -0.13 0.07733  -0.12 0.09333  C -0.111 0.10933  -0.074 0.092  -0.039 0.05467  C -0.022 0.036  -0.008 0.01733  0.0 0.0  Z" pathEditMode="relative">
                                      <p:cBhvr>
                                        <p:cTn id="6" dur="2000" fill="hold"/>
                                        <p:tgtEl>
                                          <p:spTgt spid="2"/>
                                        </p:tgtEl>
                                        <p:attrNameLst>
                                          <p:attrName>ppt_x</p:attrName>
                                          <p:attrName>ppt_y</p:attrName>
                                        </p:attrNameLst>
                                      </p:cBhvr>
                                    </p:animMotion>
                                  </p:childTnLst>
                                </p:cTn>
                              </p:par>
                              <p:par>
                                <p:cTn id="7" presetID="29"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 calcmode="lin" valueType="num">
                                      <p:cBhvr>
                                        <p:cTn id="9" dur="1000" fill="hold"/>
                                        <p:tgtEl>
                                          <p:spTgt spid="3"/>
                                        </p:tgtEl>
                                        <p:attrNameLst>
                                          <p:attrName>ppt_x</p:attrName>
                                        </p:attrNameLst>
                                      </p:cBhvr>
                                      <p:tavLst>
                                        <p:tav tm="0">
                                          <p:val>
                                            <p:strVal val="#ppt_x-.2"/>
                                          </p:val>
                                        </p:tav>
                                        <p:tav tm="100000">
                                          <p:val>
                                            <p:strVal val="#ppt_x"/>
                                          </p:val>
                                        </p:tav>
                                      </p:tavLst>
                                    </p:anim>
                                    <p:anim calcmode="lin" valueType="num">
                                      <p:cBhvr>
                                        <p:cTn id="10" dur="1000" fill="hold"/>
                                        <p:tgtEl>
                                          <p:spTgt spid="3"/>
                                        </p:tgtEl>
                                        <p:attrNameLst>
                                          <p:attrName>ppt_y</p:attrName>
                                        </p:attrNameLst>
                                      </p:cBhvr>
                                      <p:tavLst>
                                        <p:tav tm="0">
                                          <p:val>
                                            <p:strVal val="#ppt_y"/>
                                          </p:val>
                                        </p:tav>
                                        <p:tav tm="100000">
                                          <p:val>
                                            <p:strVal val="#ppt_y"/>
                                          </p:val>
                                        </p:tav>
                                      </p:tavLst>
                                    </p:anim>
                                    <p:animEffect transition="in" filter="wipe(right)" prLst="gradientSize: 0.1">
                                      <p:cBhvr>
                                        <p:cTn id="11" dur="10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44" presetClass="entr" presetSubtype="0" fill="hold" grpId="0" nodeType="clickEffect">
                                  <p:stCondLst>
                                    <p:cond delay="0"/>
                                  </p:stCondLst>
                                  <p:childTnLst>
                                    <p:set>
                                      <p:cBhvr>
                                        <p:cTn id="15" dur="1" fill="hold">
                                          <p:stCondLst>
                                            <p:cond delay="0"/>
                                          </p:stCondLst>
                                        </p:cTn>
                                        <p:tgtEl>
                                          <p:spTgt spid="4">
                                            <p:txEl>
                                              <p:pRg st="0" end="0"/>
                                            </p:txEl>
                                          </p:spTgt>
                                        </p:tgtEl>
                                        <p:attrNameLst>
                                          <p:attrName>style.visibility</p:attrName>
                                        </p:attrNameLst>
                                      </p:cBhvr>
                                      <p:to>
                                        <p:strVal val="visible"/>
                                      </p:to>
                                    </p:set>
                                    <p:animEffect transition="in" filter="fade">
                                      <p:cBhvr>
                                        <p:cTn id="16" dur="500"/>
                                        <p:tgtEl>
                                          <p:spTgt spid="4">
                                            <p:txEl>
                                              <p:pRg st="0" end="0"/>
                                            </p:txEl>
                                          </p:spTgt>
                                        </p:tgtEl>
                                      </p:cBhvr>
                                    </p:animEffect>
                                    <p:anim calcmode="lin" valueType="num">
                                      <p:cBhvr>
                                        <p:cTn id="1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8" dur="500" fill="hold"/>
                                        <p:tgtEl>
                                          <p:spTgt spid="4">
                                            <p:txEl>
                                              <p:pRg st="0" end="0"/>
                                            </p:txEl>
                                          </p:spTgt>
                                        </p:tgtEl>
                                        <p:attrNameLst>
                                          <p:attrName>ppt_y</p:attrName>
                                        </p:attrNameLst>
                                      </p:cBhvr>
                                      <p:tavLst>
                                        <p:tav tm="0">
                                          <p:val>
                                            <p:strVal val="#ppt_y+.05"/>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4" presetClass="entr" presetSubtype="0" fill="hold" grpId="0" nodeType="clickEffect">
                                  <p:stCondLst>
                                    <p:cond delay="0"/>
                                  </p:stCondLst>
                                  <p:childTnLst>
                                    <p:set>
                                      <p:cBhvr>
                                        <p:cTn id="22" dur="1" fill="hold">
                                          <p:stCondLst>
                                            <p:cond delay="0"/>
                                          </p:stCondLst>
                                        </p:cTn>
                                        <p:tgtEl>
                                          <p:spTgt spid="4">
                                            <p:txEl>
                                              <p:pRg st="1" end="1"/>
                                            </p:txEl>
                                          </p:spTgt>
                                        </p:tgtEl>
                                        <p:attrNameLst>
                                          <p:attrName>style.visibility</p:attrName>
                                        </p:attrNameLst>
                                      </p:cBhvr>
                                      <p:to>
                                        <p:strVal val="visible"/>
                                      </p:to>
                                    </p:set>
                                    <p:animEffect transition="in" filter="fade">
                                      <p:cBhvr>
                                        <p:cTn id="23" dur="500"/>
                                        <p:tgtEl>
                                          <p:spTgt spid="4">
                                            <p:txEl>
                                              <p:pRg st="1" end="1"/>
                                            </p:txEl>
                                          </p:spTgt>
                                        </p:tgtEl>
                                      </p:cBhvr>
                                    </p:animEffect>
                                    <p:anim calcmode="lin" valueType="num">
                                      <p:cBhvr>
                                        <p:cTn id="24"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5" dur="500" fill="hold"/>
                                        <p:tgtEl>
                                          <p:spTgt spid="4">
                                            <p:txEl>
                                              <p:pRg st="1" end="1"/>
                                            </p:txEl>
                                          </p:spTgt>
                                        </p:tgtEl>
                                        <p:attrNameLst>
                                          <p:attrName>ppt_y</p:attrName>
                                        </p:attrNameLst>
                                      </p:cBhvr>
                                      <p:tavLst>
                                        <p:tav tm="0">
                                          <p:val>
                                            <p:strVal val="#ppt_y+.05"/>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4" presetClass="entr" presetSubtype="0" fill="hold" grpId="0" nodeType="clickEffect">
                                  <p:stCondLst>
                                    <p:cond delay="0"/>
                                  </p:stCondLst>
                                  <p:childTnLst>
                                    <p:set>
                                      <p:cBhvr>
                                        <p:cTn id="29" dur="1" fill="hold">
                                          <p:stCondLst>
                                            <p:cond delay="0"/>
                                          </p:stCondLst>
                                        </p:cTn>
                                        <p:tgtEl>
                                          <p:spTgt spid="4">
                                            <p:txEl>
                                              <p:pRg st="2" end="2"/>
                                            </p:txEl>
                                          </p:spTgt>
                                        </p:tgtEl>
                                        <p:attrNameLst>
                                          <p:attrName>style.visibility</p:attrName>
                                        </p:attrNameLst>
                                      </p:cBhvr>
                                      <p:to>
                                        <p:strVal val="visible"/>
                                      </p:to>
                                    </p:set>
                                    <p:animEffect transition="in" filter="fade">
                                      <p:cBhvr>
                                        <p:cTn id="30" dur="500"/>
                                        <p:tgtEl>
                                          <p:spTgt spid="4">
                                            <p:txEl>
                                              <p:pRg st="2" end="2"/>
                                            </p:txEl>
                                          </p:spTgt>
                                        </p:tgtEl>
                                      </p:cBhvr>
                                    </p:animEffect>
                                    <p:anim calcmode="lin" valueType="num">
                                      <p:cBhvr>
                                        <p:cTn id="31"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32" dur="500" fill="hold"/>
                                        <p:tgtEl>
                                          <p:spTgt spid="4">
                                            <p:txEl>
                                              <p:pRg st="2" end="2"/>
                                            </p:txEl>
                                          </p:spTgt>
                                        </p:tgtEl>
                                        <p:attrNameLst>
                                          <p:attrName>ppt_y</p:attrName>
                                        </p:attrNameLst>
                                      </p:cBhvr>
                                      <p:tavLst>
                                        <p:tav tm="0">
                                          <p:val>
                                            <p:strVal val="#ppt_y+.05"/>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4" presetClass="entr" presetSubtype="0" fill="hold" grpId="0" nodeType="clickEffect">
                                  <p:stCondLst>
                                    <p:cond delay="0"/>
                                  </p:stCondLst>
                                  <p:childTnLst>
                                    <p:set>
                                      <p:cBhvr>
                                        <p:cTn id="36" dur="1" fill="hold">
                                          <p:stCondLst>
                                            <p:cond delay="0"/>
                                          </p:stCondLst>
                                        </p:cTn>
                                        <p:tgtEl>
                                          <p:spTgt spid="4">
                                            <p:txEl>
                                              <p:pRg st="3" end="3"/>
                                            </p:txEl>
                                          </p:spTgt>
                                        </p:tgtEl>
                                        <p:attrNameLst>
                                          <p:attrName>style.visibility</p:attrName>
                                        </p:attrNameLst>
                                      </p:cBhvr>
                                      <p:to>
                                        <p:strVal val="visible"/>
                                      </p:to>
                                    </p:set>
                                    <p:animEffect transition="in" filter="fade">
                                      <p:cBhvr>
                                        <p:cTn id="37" dur="500"/>
                                        <p:tgtEl>
                                          <p:spTgt spid="4">
                                            <p:txEl>
                                              <p:pRg st="3" end="3"/>
                                            </p:txEl>
                                          </p:spTgt>
                                        </p:tgtEl>
                                      </p:cBhvr>
                                    </p:animEffect>
                                    <p:anim calcmode="lin" valueType="num">
                                      <p:cBhvr>
                                        <p:cTn id="38"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9" dur="500" fill="hold"/>
                                        <p:tgtEl>
                                          <p:spTgt spid="4">
                                            <p:txEl>
                                              <p:pRg st="3" end="3"/>
                                            </p:txEl>
                                          </p:spTgt>
                                        </p:tgtEl>
                                        <p:attrNameLst>
                                          <p:attrName>ppt_y</p:attrName>
                                        </p:attrNameLst>
                                      </p:cBhvr>
                                      <p:tavLst>
                                        <p:tav tm="0">
                                          <p:val>
                                            <p:strVal val="#ppt_y+.05"/>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4" presetClass="entr" presetSubtype="0" fill="hold" grpId="0" nodeType="clickEffect">
                                  <p:stCondLst>
                                    <p:cond delay="0"/>
                                  </p:stCondLst>
                                  <p:childTnLst>
                                    <p:set>
                                      <p:cBhvr>
                                        <p:cTn id="43" dur="1" fill="hold">
                                          <p:stCondLst>
                                            <p:cond delay="0"/>
                                          </p:stCondLst>
                                        </p:cTn>
                                        <p:tgtEl>
                                          <p:spTgt spid="4">
                                            <p:txEl>
                                              <p:pRg st="4" end="4"/>
                                            </p:txEl>
                                          </p:spTgt>
                                        </p:tgtEl>
                                        <p:attrNameLst>
                                          <p:attrName>style.visibility</p:attrName>
                                        </p:attrNameLst>
                                      </p:cBhvr>
                                      <p:to>
                                        <p:strVal val="visible"/>
                                      </p:to>
                                    </p:set>
                                    <p:animEffect transition="in" filter="fade">
                                      <p:cBhvr>
                                        <p:cTn id="44" dur="500"/>
                                        <p:tgtEl>
                                          <p:spTgt spid="4">
                                            <p:txEl>
                                              <p:pRg st="4" end="4"/>
                                            </p:txEl>
                                          </p:spTgt>
                                        </p:tgtEl>
                                      </p:cBhvr>
                                    </p:animEffect>
                                    <p:anim calcmode="lin" valueType="num">
                                      <p:cBhvr>
                                        <p:cTn id="45"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46" dur="500" fill="hold"/>
                                        <p:tgtEl>
                                          <p:spTgt spid="4">
                                            <p:txEl>
                                              <p:pRg st="4" end="4"/>
                                            </p:txEl>
                                          </p:spTgt>
                                        </p:tgtEl>
                                        <p:attrNameLst>
                                          <p:attrName>ppt_y</p:attrName>
                                        </p:attrNameLst>
                                      </p:cBhvr>
                                      <p:tavLst>
                                        <p:tav tm="0">
                                          <p:val>
                                            <p:strVal val="#ppt_y+.05"/>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4" presetClass="entr" presetSubtype="0" fill="hold" grpId="0" nodeType="clickEffect">
                                  <p:stCondLst>
                                    <p:cond delay="0"/>
                                  </p:stCondLst>
                                  <p:childTnLst>
                                    <p:set>
                                      <p:cBhvr>
                                        <p:cTn id="50" dur="1" fill="hold">
                                          <p:stCondLst>
                                            <p:cond delay="0"/>
                                          </p:stCondLst>
                                        </p:cTn>
                                        <p:tgtEl>
                                          <p:spTgt spid="4">
                                            <p:txEl>
                                              <p:pRg st="5" end="5"/>
                                            </p:txEl>
                                          </p:spTgt>
                                        </p:tgtEl>
                                        <p:attrNameLst>
                                          <p:attrName>style.visibility</p:attrName>
                                        </p:attrNameLst>
                                      </p:cBhvr>
                                      <p:to>
                                        <p:strVal val="visible"/>
                                      </p:to>
                                    </p:set>
                                    <p:animEffect transition="in" filter="fade">
                                      <p:cBhvr>
                                        <p:cTn id="51" dur="500"/>
                                        <p:tgtEl>
                                          <p:spTgt spid="4">
                                            <p:txEl>
                                              <p:pRg st="5" end="5"/>
                                            </p:txEl>
                                          </p:spTgt>
                                        </p:tgtEl>
                                      </p:cBhvr>
                                    </p:animEffect>
                                    <p:anim calcmode="lin" valueType="num">
                                      <p:cBhvr>
                                        <p:cTn id="52"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53" dur="500" fill="hold"/>
                                        <p:tgtEl>
                                          <p:spTgt spid="4">
                                            <p:txEl>
                                              <p:pRg st="5" end="5"/>
                                            </p:txEl>
                                          </p:spTgt>
                                        </p:tgtEl>
                                        <p:attrNameLst>
                                          <p:attrName>ppt_y</p:attrName>
                                        </p:attrNameLst>
                                      </p:cBhvr>
                                      <p:tavLst>
                                        <p:tav tm="0">
                                          <p:val>
                                            <p:strVal val="#ppt_y+.05"/>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4" presetClass="entr" presetSubtype="0" fill="hold" grpId="0" nodeType="clickEffect">
                                  <p:stCondLst>
                                    <p:cond delay="0"/>
                                  </p:stCondLst>
                                  <p:childTnLst>
                                    <p:set>
                                      <p:cBhvr>
                                        <p:cTn id="57" dur="1" fill="hold">
                                          <p:stCondLst>
                                            <p:cond delay="0"/>
                                          </p:stCondLst>
                                        </p:cTn>
                                        <p:tgtEl>
                                          <p:spTgt spid="4">
                                            <p:txEl>
                                              <p:pRg st="6" end="6"/>
                                            </p:txEl>
                                          </p:spTgt>
                                        </p:tgtEl>
                                        <p:attrNameLst>
                                          <p:attrName>style.visibility</p:attrName>
                                        </p:attrNameLst>
                                      </p:cBhvr>
                                      <p:to>
                                        <p:strVal val="visible"/>
                                      </p:to>
                                    </p:set>
                                    <p:animEffect transition="in" filter="fade">
                                      <p:cBhvr>
                                        <p:cTn id="58" dur="500"/>
                                        <p:tgtEl>
                                          <p:spTgt spid="4">
                                            <p:txEl>
                                              <p:pRg st="6" end="6"/>
                                            </p:txEl>
                                          </p:spTgt>
                                        </p:tgtEl>
                                      </p:cBhvr>
                                    </p:animEffect>
                                    <p:anim calcmode="lin" valueType="num">
                                      <p:cBhvr>
                                        <p:cTn id="59"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60" dur="500" fill="hold"/>
                                        <p:tgtEl>
                                          <p:spTgt spid="4">
                                            <p:txEl>
                                              <p:pRg st="6" end="6"/>
                                            </p:txEl>
                                          </p:spTgt>
                                        </p:tgtEl>
                                        <p:attrNameLst>
                                          <p:attrName>ppt_y</p:attrName>
                                        </p:attrNameLst>
                                      </p:cBhvr>
                                      <p:tavLst>
                                        <p:tav tm="0">
                                          <p:val>
                                            <p:strVal val="#ppt_y+.05"/>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1" presetClass="mediacall" presetSubtype="0" fill="hold" nodeType="clickEffect">
                                  <p:stCondLst>
                                    <p:cond delay="0"/>
                                  </p:stCondLst>
                                  <p:childTnLst>
                                    <p:cmd type="call" cmd="playFrom(0.0)">
                                      <p:cBhvr>
                                        <p:cTn id="64" dur="13292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65" fill="hold" display="0">
                  <p:stCondLst>
                    <p:cond delay="indefinite"/>
                  </p:stCondLst>
                  <p:endCondLst>
                    <p:cond evt="onStopAudio" delay="0">
                      <p:tgtEl>
                        <p:sldTgt/>
                      </p:tgtEl>
                    </p:cond>
                  </p:endCondLst>
                </p:cTn>
                <p:tgtEl>
                  <p:spTgt spid="6"/>
                </p:tgtEl>
              </p:cMediaNode>
            </p:audio>
          </p:childTnLst>
        </p:cTn>
      </p:par>
    </p:tnLst>
    <p:bldLst>
      <p:bldP spid="2" grpId="0"/>
      <p:bldP spid="3" grpId="0" animBg="1"/>
      <p:bldP spid="4"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93FB0C90-DF54-4193-A174-A0D24C693C74}"/>
              </a:ext>
            </a:extLst>
          </p:cNvPr>
          <p:cNvSpPr>
            <a:spLocks noGrp="1" noChangeArrowheads="1"/>
          </p:cNvSpPr>
          <p:nvPr>
            <p:ph type="title"/>
          </p:nvPr>
        </p:nvSpPr>
        <p:spPr>
          <a:xfrm>
            <a:off x="2211388" y="188913"/>
            <a:ext cx="6553200" cy="636587"/>
          </a:xfrm>
        </p:spPr>
        <p:txBody>
          <a:bodyPr/>
          <a:lstStyle/>
          <a:p>
            <a:pPr algn="ctr"/>
            <a:r>
              <a:rPr lang="cs-CZ" altLang="cs-CZ" dirty="0" err="1">
                <a:solidFill>
                  <a:schemeClr val="tx1"/>
                </a:solidFill>
                <a:latin typeface="Calibri" panose="020F0502020204030204" pitchFamily="34" charset="0"/>
                <a:cs typeface="Calibri" panose="020F0502020204030204" pitchFamily="34" charset="0"/>
              </a:rPr>
              <a:t>Biological</a:t>
            </a:r>
            <a:r>
              <a:rPr lang="cs-CZ" altLang="cs-CZ" dirty="0">
                <a:solidFill>
                  <a:schemeClr val="tx1"/>
                </a:solidFill>
                <a:latin typeface="Calibri" panose="020F0502020204030204" pitchFamily="34" charset="0"/>
                <a:cs typeface="Calibri" panose="020F0502020204030204" pitchFamily="34" charset="0"/>
              </a:rPr>
              <a:t> experiment</a:t>
            </a:r>
          </a:p>
        </p:txBody>
      </p:sp>
      <p:sp>
        <p:nvSpPr>
          <p:cNvPr id="3" name="Rectangle 3">
            <a:extLst>
              <a:ext uri="{FF2B5EF4-FFF2-40B4-BE49-F238E27FC236}">
                <a16:creationId xmlns:a16="http://schemas.microsoft.com/office/drawing/2014/main" id="{AAAD5C12-D661-491C-8485-E512B3D43446}"/>
              </a:ext>
            </a:extLst>
          </p:cNvPr>
          <p:cNvSpPr txBox="1">
            <a:spLocks noChangeArrowheads="1"/>
          </p:cNvSpPr>
          <p:nvPr/>
        </p:nvSpPr>
        <p:spPr>
          <a:xfrm>
            <a:off x="137319" y="1066800"/>
            <a:ext cx="12001500" cy="4724400"/>
          </a:xfrm>
          <a:prstGeom prst="rect">
            <a:avLst/>
          </a:prstGeom>
        </p:spPr>
        <p:txBody>
          <a:bodyPr vert="horz" lIns="0" tIns="0" rIns="0" bIns="0" rtlCol="0">
            <a:noAutofit/>
          </a:bodyPr>
          <a:lstStyle>
            <a:lvl1pPr marL="252000" indent="-180000" algn="l" rtl="0" eaLnBrk="1" fontAlgn="base" hangingPunct="1">
              <a:lnSpc>
                <a:spcPct val="150000"/>
              </a:lnSpc>
              <a:spcBef>
                <a:spcPts val="0"/>
              </a:spcBef>
              <a:spcAft>
                <a:spcPct val="0"/>
              </a:spcAft>
              <a:buClr>
                <a:schemeClr val="tx2"/>
              </a:buClr>
              <a:buSzPct val="100000"/>
              <a:buFont typeface="Arial" panose="020B0604020202020204" pitchFamily="34" charset="0"/>
              <a:buChar char="̶"/>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5"/>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a:buFontTx/>
              <a:buNone/>
            </a:pPr>
            <a:r>
              <a:rPr lang="cs-CZ" altLang="cs-CZ" b="1" i="1" u="sng" kern="0" dirty="0">
                <a:solidFill>
                  <a:srgbClr val="000000"/>
                </a:solidFill>
                <a:latin typeface="Calibri" panose="020F0502020204030204" pitchFamily="34" charset="0"/>
                <a:cs typeface="Calibri" panose="020F0502020204030204" pitchFamily="34" charset="0"/>
              </a:rPr>
              <a:t>in </a:t>
            </a:r>
            <a:r>
              <a:rPr lang="cs-CZ" altLang="cs-CZ" b="1" i="1" u="sng" kern="0" dirty="0" err="1">
                <a:solidFill>
                  <a:srgbClr val="000000"/>
                </a:solidFill>
                <a:latin typeface="Calibri" panose="020F0502020204030204" pitchFamily="34" charset="0"/>
                <a:cs typeface="Calibri" panose="020F0502020204030204" pitchFamily="34" charset="0"/>
              </a:rPr>
              <a:t>silico</a:t>
            </a:r>
            <a:r>
              <a:rPr lang="cs-CZ" altLang="cs-CZ" b="1" i="1" u="sng" kern="0" dirty="0">
                <a:solidFill>
                  <a:srgbClr val="000000"/>
                </a:solidFill>
                <a:latin typeface="Calibri" panose="020F0502020204030204" pitchFamily="34" charset="0"/>
                <a:cs typeface="Calibri" panose="020F0502020204030204" pitchFamily="34" charset="0"/>
              </a:rPr>
              <a:t> – </a:t>
            </a:r>
            <a:r>
              <a:rPr lang="cs-CZ" altLang="cs-CZ" kern="0" dirty="0">
                <a:solidFill>
                  <a:srgbClr val="000000"/>
                </a:solidFill>
                <a:latin typeface="Calibri" panose="020F0502020204030204" pitchFamily="34" charset="0"/>
                <a:cs typeface="Calibri" panose="020F0502020204030204" pitchFamily="34" charset="0"/>
              </a:rPr>
              <a:t>use </a:t>
            </a:r>
            <a:r>
              <a:rPr lang="cs-CZ" altLang="cs-CZ" kern="0" dirty="0" err="1">
                <a:solidFill>
                  <a:srgbClr val="000000"/>
                </a:solidFill>
                <a:latin typeface="Calibri" panose="020F0502020204030204" pitchFamily="34" charset="0"/>
                <a:cs typeface="Calibri" panose="020F0502020204030204" pitchFamily="34" charset="0"/>
              </a:rPr>
              <a:t>of</a:t>
            </a:r>
            <a:r>
              <a:rPr lang="cs-CZ" altLang="cs-CZ" kern="0" dirty="0">
                <a:solidFill>
                  <a:srgbClr val="000000"/>
                </a:solidFill>
                <a:latin typeface="Calibri" panose="020F0502020204030204" pitchFamily="34" charset="0"/>
                <a:cs typeface="Calibri" panose="020F0502020204030204" pitchFamily="34" charset="0"/>
              </a:rPr>
              <a:t> IT, </a:t>
            </a:r>
            <a:r>
              <a:rPr lang="cs-CZ" altLang="cs-CZ" kern="0" dirty="0" err="1">
                <a:solidFill>
                  <a:srgbClr val="000000"/>
                </a:solidFill>
                <a:latin typeface="Calibri" panose="020F0502020204030204" pitchFamily="34" charset="0"/>
                <a:cs typeface="Calibri" panose="020F0502020204030204" pitchFamily="34" charset="0"/>
              </a:rPr>
              <a:t>especially</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computer</a:t>
            </a:r>
            <a:r>
              <a:rPr lang="cs-CZ" altLang="cs-CZ" kern="0" dirty="0">
                <a:solidFill>
                  <a:srgbClr val="000000"/>
                </a:solidFill>
                <a:latin typeface="Calibri" panose="020F0502020204030204" pitchFamily="34" charset="0"/>
                <a:cs typeface="Calibri" panose="020F0502020204030204" pitchFamily="34" charset="0"/>
              </a:rPr>
              <a:t> modelling (f-</a:t>
            </a:r>
            <a:r>
              <a:rPr lang="cs-CZ" altLang="cs-CZ" kern="0" dirty="0" err="1">
                <a:solidFill>
                  <a:srgbClr val="000000"/>
                </a:solidFill>
                <a:latin typeface="Calibri" panose="020F0502020204030204" pitchFamily="34" charset="0"/>
                <a:cs typeface="Calibri" panose="020F0502020204030204" pitchFamily="34" charset="0"/>
              </a:rPr>
              <a:t>kinetics</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databases</a:t>
            </a:r>
            <a:endParaRPr lang="cs-CZ" altLang="cs-CZ" kern="0" dirty="0">
              <a:solidFill>
                <a:srgbClr val="000000"/>
              </a:solidFill>
              <a:latin typeface="Calibri" panose="020F0502020204030204" pitchFamily="34" charset="0"/>
              <a:cs typeface="Calibri" panose="020F0502020204030204" pitchFamily="34" charset="0"/>
            </a:endParaRPr>
          </a:p>
          <a:p>
            <a:pPr>
              <a:buFontTx/>
              <a:buNone/>
            </a:pPr>
            <a:r>
              <a:rPr lang="cs-CZ" altLang="cs-CZ" kern="0" dirty="0">
                <a:solidFill>
                  <a:srgbClr val="000000"/>
                </a:solidFill>
                <a:latin typeface="Calibri" panose="020F0502020204030204" pitchFamily="34" charset="0"/>
                <a:cs typeface="Calibri" panose="020F0502020204030204" pitchFamily="34" charset="0"/>
              </a:rPr>
              <a:t>	</a:t>
            </a:r>
          </a:p>
          <a:p>
            <a:pPr>
              <a:buFontTx/>
              <a:buNone/>
            </a:pPr>
            <a:endParaRPr lang="cs-CZ" altLang="cs-CZ" b="1" i="1" u="sng" kern="0" dirty="0">
              <a:solidFill>
                <a:srgbClr val="000000"/>
              </a:solidFill>
              <a:latin typeface="Calibri" panose="020F0502020204030204" pitchFamily="34" charset="0"/>
              <a:cs typeface="Calibri" panose="020F0502020204030204" pitchFamily="34" charset="0"/>
            </a:endParaRPr>
          </a:p>
        </p:txBody>
      </p:sp>
      <p:pic>
        <p:nvPicPr>
          <p:cNvPr id="4" name="Picture 8">
            <a:extLst>
              <a:ext uri="{FF2B5EF4-FFF2-40B4-BE49-F238E27FC236}">
                <a16:creationId xmlns:a16="http://schemas.microsoft.com/office/drawing/2014/main" id="{22AF5A9E-B741-4E87-B433-F4E5E85272A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52726" y="2255838"/>
            <a:ext cx="6011862" cy="4297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Nahraný zvuk">
            <a:hlinkClick r:id="" action="ppaction://media"/>
            <a:extLst>
              <a:ext uri="{FF2B5EF4-FFF2-40B4-BE49-F238E27FC236}">
                <a16:creationId xmlns:a16="http://schemas.microsoft.com/office/drawing/2014/main" id="{3E622F86-E857-406B-9B39-F27E0FEC9893}"/>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253746" y="336550"/>
            <a:ext cx="609600" cy="609600"/>
          </a:xfrm>
          <a:prstGeom prst="rect">
            <a:avLst/>
          </a:prstGeom>
        </p:spPr>
      </p:pic>
    </p:spTree>
    <p:custDataLst>
      <p:tags r:id="rId1"/>
    </p:custDataLst>
    <p:extLst>
      <p:ext uri="{BB962C8B-B14F-4D97-AF65-F5344CB8AC3E}">
        <p14:creationId xmlns:p14="http://schemas.microsoft.com/office/powerpoint/2010/main" val="1014577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ppt_x</p:attrName>
                                        </p:attrNameLst>
                                      </p:cBhvr>
                                      <p:tavLst>
                                        <p:tav tm="0">
                                          <p:val>
                                            <p:strVal val="#ppt_x-.2"/>
                                          </p:val>
                                        </p:tav>
                                        <p:tav tm="100000">
                                          <p:val>
                                            <p:strVal val="#ppt_x"/>
                                          </p:val>
                                        </p:tav>
                                      </p:tavLst>
                                    </p:anim>
                                    <p:anim calcmode="lin" valueType="num">
                                      <p:cBhvr>
                                        <p:cTn id="8" dur="1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4"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500"/>
                                        <p:tgtEl>
                                          <p:spTgt spid="3">
                                            <p:txEl>
                                              <p:pRg st="0" end="0"/>
                                            </p:txEl>
                                          </p:spTgt>
                                        </p:tgtEl>
                                      </p:cBhvr>
                                    </p:animEffect>
                                    <p:anim calcmode="lin" valueType="num">
                                      <p:cBhvr>
                                        <p:cTn id="15"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500" fill="hold"/>
                                        <p:tgtEl>
                                          <p:spTgt spid="3">
                                            <p:txEl>
                                              <p:pRg st="0" end="0"/>
                                            </p:txEl>
                                          </p:spTgt>
                                        </p:tgtEl>
                                        <p:attrNameLst>
                                          <p:attrName>ppt_y</p:attrName>
                                        </p:attrNameLst>
                                      </p:cBhvr>
                                      <p:tavLst>
                                        <p:tav tm="0">
                                          <p:val>
                                            <p:strVal val="#ppt_y+.05"/>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4" presetClass="entr" presetSubtype="0"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500"/>
                                        <p:tgtEl>
                                          <p:spTgt spid="3">
                                            <p:txEl>
                                              <p:pRg st="1" end="1"/>
                                            </p:txEl>
                                          </p:spTgt>
                                        </p:tgtEl>
                                      </p:cBhvr>
                                    </p:animEffect>
                                    <p:anim calcmode="lin" valueType="num">
                                      <p:cBhvr>
                                        <p:cTn id="22"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3" dur="500" fill="hold"/>
                                        <p:tgtEl>
                                          <p:spTgt spid="3">
                                            <p:txEl>
                                              <p:pRg st="1" end="1"/>
                                            </p:txEl>
                                          </p:spTgt>
                                        </p:tgtEl>
                                        <p:attrNameLst>
                                          <p:attrName>ppt_y</p:attrName>
                                        </p:attrNameLst>
                                      </p:cBhvr>
                                      <p:tavLst>
                                        <p:tav tm="0">
                                          <p:val>
                                            <p:strVal val="#ppt_y+.05"/>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 presetClass="mediacall" presetSubtype="0" fill="hold" nodeType="clickEffect">
                                  <p:stCondLst>
                                    <p:cond delay="0"/>
                                  </p:stCondLst>
                                  <p:childTnLst>
                                    <p:cmd type="call" cmd="playFrom(0.0)">
                                      <p:cBhvr>
                                        <p:cTn id="27" dur="6163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6"/>
                </p:tgtEl>
              </p:cMediaNode>
            </p:audio>
          </p:childTnLst>
        </p:cTn>
      </p:par>
    </p:tnLst>
    <p:bldLst>
      <p:bldP spid="2" grpId="0"/>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67FAD149-BFCE-430D-A7DA-22A3C209DBF0}"/>
              </a:ext>
            </a:extLst>
          </p:cNvPr>
          <p:cNvSpPr>
            <a:spLocks noGrp="1" noChangeArrowheads="1"/>
          </p:cNvSpPr>
          <p:nvPr>
            <p:ph type="title"/>
          </p:nvPr>
        </p:nvSpPr>
        <p:spPr>
          <a:xfrm>
            <a:off x="2211388" y="188913"/>
            <a:ext cx="6553200" cy="636587"/>
          </a:xfrm>
        </p:spPr>
        <p:txBody>
          <a:bodyPr/>
          <a:lstStyle/>
          <a:p>
            <a:pPr algn="ctr"/>
            <a:r>
              <a:rPr lang="cs-CZ" altLang="cs-CZ" dirty="0" err="1">
                <a:solidFill>
                  <a:schemeClr val="tx1"/>
                </a:solidFill>
                <a:latin typeface="Calibri" panose="020F0502020204030204" pitchFamily="34" charset="0"/>
                <a:cs typeface="Calibri" panose="020F0502020204030204" pitchFamily="34" charset="0"/>
              </a:rPr>
              <a:t>Biological</a:t>
            </a:r>
            <a:r>
              <a:rPr lang="cs-CZ" altLang="cs-CZ" dirty="0">
                <a:solidFill>
                  <a:schemeClr val="tx1"/>
                </a:solidFill>
                <a:latin typeface="Calibri" panose="020F0502020204030204" pitchFamily="34" charset="0"/>
                <a:cs typeface="Calibri" panose="020F0502020204030204" pitchFamily="34" charset="0"/>
              </a:rPr>
              <a:t> experiment</a:t>
            </a:r>
          </a:p>
        </p:txBody>
      </p:sp>
      <p:sp>
        <p:nvSpPr>
          <p:cNvPr id="3" name="Rectangle 3">
            <a:extLst>
              <a:ext uri="{FF2B5EF4-FFF2-40B4-BE49-F238E27FC236}">
                <a16:creationId xmlns:a16="http://schemas.microsoft.com/office/drawing/2014/main" id="{C2F8ACD8-8A89-45B5-8365-BDB971BE1835}"/>
              </a:ext>
            </a:extLst>
          </p:cNvPr>
          <p:cNvSpPr txBox="1">
            <a:spLocks noChangeArrowheads="1"/>
          </p:cNvSpPr>
          <p:nvPr/>
        </p:nvSpPr>
        <p:spPr>
          <a:xfrm>
            <a:off x="0" y="965200"/>
            <a:ext cx="11417300" cy="4724400"/>
          </a:xfrm>
          <a:prstGeom prst="rect">
            <a:avLst/>
          </a:prstGeom>
        </p:spPr>
        <p:txBody>
          <a:bodyPr vert="horz" lIns="0" tIns="0" rIns="0" bIns="0" rtlCol="0">
            <a:noAutofit/>
          </a:bodyPr>
          <a:lstStyle>
            <a:lvl1pPr marL="252000" indent="-180000" algn="l" rtl="0" eaLnBrk="1" fontAlgn="base" hangingPunct="1">
              <a:lnSpc>
                <a:spcPct val="150000"/>
              </a:lnSpc>
              <a:spcBef>
                <a:spcPts val="0"/>
              </a:spcBef>
              <a:spcAft>
                <a:spcPct val="0"/>
              </a:spcAft>
              <a:buClr>
                <a:schemeClr val="tx2"/>
              </a:buClr>
              <a:buSzPct val="100000"/>
              <a:buFont typeface="Arial" panose="020B0604020202020204" pitchFamily="34" charset="0"/>
              <a:buChar char="̶"/>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5"/>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a:lnSpc>
                <a:spcPct val="90000"/>
              </a:lnSpc>
              <a:buFontTx/>
              <a:buNone/>
            </a:pPr>
            <a:r>
              <a:rPr lang="cs-CZ" altLang="cs-CZ" sz="4000" b="1" i="1" u="sng" kern="0" dirty="0">
                <a:solidFill>
                  <a:srgbClr val="000000"/>
                </a:solidFill>
                <a:latin typeface="Calibri" panose="020F0502020204030204" pitchFamily="34" charset="0"/>
                <a:cs typeface="Calibri" panose="020F0502020204030204" pitchFamily="34" charset="0"/>
              </a:rPr>
              <a:t>in </a:t>
            </a:r>
            <a:r>
              <a:rPr lang="cs-CZ" altLang="cs-CZ" sz="4000" b="1" i="1" u="sng" kern="0" dirty="0" err="1">
                <a:solidFill>
                  <a:srgbClr val="000000"/>
                </a:solidFill>
                <a:latin typeface="Calibri" panose="020F0502020204030204" pitchFamily="34" charset="0"/>
                <a:cs typeface="Calibri" panose="020F0502020204030204" pitchFamily="34" charset="0"/>
              </a:rPr>
              <a:t>vivo</a:t>
            </a:r>
            <a:r>
              <a:rPr lang="cs-CZ" altLang="cs-CZ" sz="4000" b="1" i="1" u="sng" kern="0" dirty="0">
                <a:solidFill>
                  <a:srgbClr val="000000"/>
                </a:solidFill>
                <a:latin typeface="Calibri" panose="020F0502020204030204" pitchFamily="34" charset="0"/>
                <a:cs typeface="Calibri" panose="020F0502020204030204" pitchFamily="34" charset="0"/>
              </a:rPr>
              <a:t> – </a:t>
            </a:r>
            <a:r>
              <a:rPr lang="cs-CZ" altLang="cs-CZ" sz="4000" kern="0" dirty="0" err="1">
                <a:solidFill>
                  <a:srgbClr val="000000"/>
                </a:solidFill>
                <a:latin typeface="Calibri" panose="020F0502020204030204" pitchFamily="34" charset="0"/>
                <a:cs typeface="Calibri" panose="020F0502020204030204" pitchFamily="34" charset="0"/>
              </a:rPr>
              <a:t>whole</a:t>
            </a:r>
            <a:r>
              <a:rPr lang="cs-CZ" altLang="cs-CZ" sz="4000" kern="0" dirty="0">
                <a:solidFill>
                  <a:srgbClr val="000000"/>
                </a:solidFill>
                <a:latin typeface="Calibri" panose="020F0502020204030204" pitchFamily="34" charset="0"/>
                <a:cs typeface="Calibri" panose="020F0502020204030204" pitchFamily="34" charset="0"/>
              </a:rPr>
              <a:t> animal</a:t>
            </a:r>
          </a:p>
          <a:p>
            <a:pPr>
              <a:lnSpc>
                <a:spcPct val="90000"/>
              </a:lnSpc>
              <a:buFontTx/>
              <a:buNone/>
            </a:pPr>
            <a:r>
              <a:rPr lang="cs-CZ" altLang="cs-CZ" sz="4000" kern="0" dirty="0">
                <a:solidFill>
                  <a:srgbClr val="000000"/>
                </a:solidFill>
                <a:latin typeface="Calibri" panose="020F0502020204030204" pitchFamily="34" charset="0"/>
                <a:cs typeface="Calibri" panose="020F0502020204030204" pitchFamily="34" charset="0"/>
              </a:rPr>
              <a:t>		</a:t>
            </a:r>
          </a:p>
          <a:p>
            <a:pPr>
              <a:lnSpc>
                <a:spcPct val="90000"/>
              </a:lnSpc>
              <a:buFontTx/>
              <a:buNone/>
            </a:pPr>
            <a:r>
              <a:rPr lang="cs-CZ" altLang="cs-CZ" sz="4000" kern="0" dirty="0">
                <a:solidFill>
                  <a:srgbClr val="000000"/>
                </a:solidFill>
                <a:latin typeface="Calibri" panose="020F0502020204030204" pitchFamily="34" charset="0"/>
                <a:cs typeface="Calibri" panose="020F0502020204030204" pitchFamily="34" charset="0"/>
              </a:rPr>
              <a:t>       </a:t>
            </a:r>
            <a:r>
              <a:rPr lang="cs-CZ" altLang="cs-CZ" kern="0" dirty="0">
                <a:solidFill>
                  <a:srgbClr val="000000"/>
                </a:solidFill>
                <a:latin typeface="Calibri" panose="020F0502020204030204" pitchFamily="34" charset="0"/>
                <a:cs typeface="Calibri" panose="020F0502020204030204" pitchFamily="34" charset="0"/>
              </a:rPr>
              <a:t>-</a:t>
            </a:r>
            <a:r>
              <a:rPr lang="cs-CZ" altLang="cs-CZ" sz="4000"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systhemic</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effects</a:t>
            </a:r>
            <a:endParaRPr lang="cs-CZ" altLang="cs-CZ" kern="0" dirty="0">
              <a:solidFill>
                <a:srgbClr val="000000"/>
              </a:solidFill>
              <a:latin typeface="Calibri" panose="020F0502020204030204" pitchFamily="34" charset="0"/>
              <a:cs typeface="Calibri" panose="020F0502020204030204" pitchFamily="34" charset="0"/>
            </a:endParaRPr>
          </a:p>
          <a:p>
            <a:pPr>
              <a:lnSpc>
                <a:spcPct val="90000"/>
              </a:lnSpc>
              <a:buFontTx/>
              <a:buNone/>
            </a:pPr>
            <a:r>
              <a:rPr lang="cs-CZ" altLang="cs-CZ" sz="4000" kern="0" dirty="0">
                <a:solidFill>
                  <a:srgbClr val="000000"/>
                </a:solidFill>
                <a:latin typeface="Calibri" panose="020F0502020204030204" pitchFamily="34" charset="0"/>
                <a:cs typeface="Calibri" panose="020F0502020204030204" pitchFamily="34" charset="0"/>
              </a:rPr>
              <a:t>		</a:t>
            </a:r>
          </a:p>
          <a:p>
            <a:pPr>
              <a:lnSpc>
                <a:spcPct val="90000"/>
              </a:lnSpc>
              <a:buFontTx/>
              <a:buNone/>
            </a:pPr>
            <a:r>
              <a:rPr lang="cs-CZ" altLang="cs-CZ" kern="0" dirty="0">
                <a:solidFill>
                  <a:srgbClr val="000000"/>
                </a:solidFill>
                <a:latin typeface="Calibri" panose="020F0502020204030204" pitchFamily="34" charset="0"/>
                <a:cs typeface="Calibri" panose="020F0502020204030204" pitchFamily="34" charset="0"/>
              </a:rPr>
              <a:t>          - </a:t>
            </a:r>
            <a:r>
              <a:rPr lang="cs-CZ" altLang="cs-CZ" kern="0" dirty="0" err="1">
                <a:solidFill>
                  <a:srgbClr val="000000"/>
                </a:solidFill>
                <a:latin typeface="Calibri" panose="020F0502020204030204" pitchFamily="34" charset="0"/>
                <a:cs typeface="Calibri" panose="020F0502020204030204" pitchFamily="34" charset="0"/>
              </a:rPr>
              <a:t>we</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record</a:t>
            </a:r>
            <a:r>
              <a:rPr lang="cs-CZ" altLang="cs-CZ" kern="0" dirty="0">
                <a:solidFill>
                  <a:srgbClr val="000000"/>
                </a:solidFill>
                <a:latin typeface="Calibri" panose="020F0502020204030204" pitchFamily="34" charset="0"/>
                <a:cs typeface="Calibri" panose="020F0502020204030204" pitchFamily="34" charset="0"/>
              </a:rPr>
              <a:t> toxicity, </a:t>
            </a:r>
            <a:r>
              <a:rPr lang="cs-CZ" altLang="cs-CZ" kern="0" dirty="0" err="1">
                <a:solidFill>
                  <a:srgbClr val="000000"/>
                </a:solidFill>
                <a:latin typeface="Calibri" panose="020F0502020204030204" pitchFamily="34" charset="0"/>
                <a:cs typeface="Calibri" panose="020F0502020204030204" pitchFamily="34" charset="0"/>
              </a:rPr>
              <a:t>possible</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adverse</a:t>
            </a:r>
            <a:r>
              <a:rPr lang="cs-CZ" altLang="cs-CZ" kern="0" dirty="0">
                <a:solidFill>
                  <a:srgbClr val="000000"/>
                </a:solidFill>
                <a:latin typeface="Calibri" panose="020F0502020204030204" pitchFamily="34" charset="0"/>
                <a:cs typeface="Calibri" panose="020F0502020204030204" pitchFamily="34" charset="0"/>
              </a:rPr>
              <a:t> and </a:t>
            </a:r>
            <a:r>
              <a:rPr lang="cs-CZ" altLang="cs-CZ" kern="0" dirty="0" err="1">
                <a:solidFill>
                  <a:srgbClr val="000000"/>
                </a:solidFill>
                <a:latin typeface="Calibri" panose="020F0502020204030204" pitchFamily="34" charset="0"/>
                <a:cs typeface="Calibri" panose="020F0502020204030204" pitchFamily="34" charset="0"/>
              </a:rPr>
              <a:t>alergic</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effects</a:t>
            </a:r>
            <a:endParaRPr lang="cs-CZ" altLang="cs-CZ" kern="0" dirty="0">
              <a:solidFill>
                <a:srgbClr val="000000"/>
              </a:solidFill>
              <a:latin typeface="Calibri" panose="020F0502020204030204" pitchFamily="34" charset="0"/>
              <a:cs typeface="Calibri" panose="020F0502020204030204" pitchFamily="34" charset="0"/>
            </a:endParaRPr>
          </a:p>
          <a:p>
            <a:pPr>
              <a:lnSpc>
                <a:spcPct val="90000"/>
              </a:lnSpc>
              <a:buFontTx/>
              <a:buNone/>
            </a:pPr>
            <a:endParaRPr lang="cs-CZ" altLang="cs-CZ" kern="0" dirty="0">
              <a:solidFill>
                <a:srgbClr val="000000"/>
              </a:solidFill>
              <a:latin typeface="Calibri" panose="020F0502020204030204" pitchFamily="34" charset="0"/>
              <a:cs typeface="Calibri" panose="020F0502020204030204" pitchFamily="34" charset="0"/>
            </a:endParaRPr>
          </a:p>
          <a:p>
            <a:pPr>
              <a:lnSpc>
                <a:spcPct val="90000"/>
              </a:lnSpc>
              <a:buFontTx/>
              <a:buNone/>
            </a:pPr>
            <a:r>
              <a:rPr lang="cs-CZ" altLang="cs-CZ" kern="0" dirty="0">
                <a:solidFill>
                  <a:srgbClr val="000000"/>
                </a:solidFill>
                <a:latin typeface="Calibri" panose="020F0502020204030204" pitchFamily="34" charset="0"/>
                <a:cs typeface="Calibri" panose="020F0502020204030204" pitchFamily="34" charset="0"/>
              </a:rPr>
              <a:t>		- </a:t>
            </a:r>
            <a:r>
              <a:rPr lang="cs-CZ" altLang="cs-CZ" kern="0" dirty="0" err="1">
                <a:solidFill>
                  <a:srgbClr val="000000"/>
                </a:solidFill>
                <a:latin typeface="Calibri" panose="020F0502020204030204" pitchFamily="34" charset="0"/>
                <a:cs typeface="Calibri" panose="020F0502020204030204" pitchFamily="34" charset="0"/>
              </a:rPr>
              <a:t>impact</a:t>
            </a:r>
            <a:r>
              <a:rPr lang="cs-CZ" altLang="cs-CZ" kern="0" dirty="0">
                <a:solidFill>
                  <a:srgbClr val="000000"/>
                </a:solidFill>
                <a:latin typeface="Calibri" panose="020F0502020204030204" pitchFamily="34" charset="0"/>
                <a:cs typeface="Calibri" panose="020F0502020204030204" pitchFamily="34" charset="0"/>
              </a:rPr>
              <a:t> on </a:t>
            </a:r>
            <a:r>
              <a:rPr lang="cs-CZ" altLang="cs-CZ" kern="0" dirty="0" err="1">
                <a:solidFill>
                  <a:srgbClr val="000000"/>
                </a:solidFill>
                <a:latin typeface="Calibri" panose="020F0502020204030204" pitchFamily="34" charset="0"/>
                <a:cs typeface="Calibri" panose="020F0502020204030204" pitchFamily="34" charset="0"/>
              </a:rPr>
              <a:t>memory</a:t>
            </a:r>
            <a:r>
              <a:rPr lang="cs-CZ" altLang="cs-CZ" kern="0" dirty="0">
                <a:solidFill>
                  <a:srgbClr val="000000"/>
                </a:solidFill>
                <a:latin typeface="Calibri" panose="020F0502020204030204" pitchFamily="34" charset="0"/>
                <a:cs typeface="Calibri" panose="020F0502020204030204" pitchFamily="34" charset="0"/>
              </a:rPr>
              <a:t> and </a:t>
            </a:r>
            <a:r>
              <a:rPr lang="cs-CZ" altLang="cs-CZ" kern="0" dirty="0" err="1">
                <a:solidFill>
                  <a:srgbClr val="000000"/>
                </a:solidFill>
                <a:latin typeface="Calibri" panose="020F0502020204030204" pitchFamily="34" charset="0"/>
                <a:cs typeface="Calibri" panose="020F0502020204030204" pitchFamily="34" charset="0"/>
              </a:rPr>
              <a:t>other</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cognitive</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faculties</a:t>
            </a:r>
            <a:r>
              <a:rPr lang="cs-CZ" altLang="cs-CZ" kern="0" dirty="0">
                <a:solidFill>
                  <a:srgbClr val="000000"/>
                </a:solidFill>
                <a:latin typeface="Calibri" panose="020F0502020204030204" pitchFamily="34" charset="0"/>
                <a:cs typeface="Calibri" panose="020F0502020204030204" pitchFamily="34" charset="0"/>
              </a:rPr>
              <a:t>, learning </a:t>
            </a:r>
            <a:r>
              <a:rPr lang="cs-CZ" altLang="cs-CZ" kern="0" dirty="0" err="1">
                <a:solidFill>
                  <a:srgbClr val="000000"/>
                </a:solidFill>
                <a:latin typeface="Calibri" panose="020F0502020204030204" pitchFamily="34" charset="0"/>
                <a:cs typeface="Calibri" panose="020F0502020204030204" pitchFamily="34" charset="0"/>
              </a:rPr>
              <a:t>abilities</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depression</a:t>
            </a:r>
            <a:endParaRPr lang="cs-CZ" altLang="cs-CZ" kern="0" dirty="0">
              <a:solidFill>
                <a:srgbClr val="000000"/>
              </a:solidFill>
              <a:latin typeface="Calibri" panose="020F0502020204030204" pitchFamily="34" charset="0"/>
              <a:cs typeface="Calibri" panose="020F0502020204030204" pitchFamily="34" charset="0"/>
            </a:endParaRPr>
          </a:p>
        </p:txBody>
      </p:sp>
      <p:pic>
        <p:nvPicPr>
          <p:cNvPr id="5" name="Nahraný zvuk">
            <a:hlinkClick r:id="" action="ppaction://media"/>
            <a:extLst>
              <a:ext uri="{FF2B5EF4-FFF2-40B4-BE49-F238E27FC236}">
                <a16:creationId xmlns:a16="http://schemas.microsoft.com/office/drawing/2014/main" id="{342155C4-F16C-416D-B945-E5BEB8B29117}"/>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180495" y="445737"/>
            <a:ext cx="609600" cy="609600"/>
          </a:xfrm>
          <a:prstGeom prst="rect">
            <a:avLst/>
          </a:prstGeom>
        </p:spPr>
      </p:pic>
    </p:spTree>
    <p:custDataLst>
      <p:tags r:id="rId1"/>
    </p:custDataLst>
    <p:extLst>
      <p:ext uri="{BB962C8B-B14F-4D97-AF65-F5344CB8AC3E}">
        <p14:creationId xmlns:p14="http://schemas.microsoft.com/office/powerpoint/2010/main" val="430845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ppt_x</p:attrName>
                                        </p:attrNameLst>
                                      </p:cBhvr>
                                      <p:tavLst>
                                        <p:tav tm="0">
                                          <p:val>
                                            <p:strVal val="#ppt_x-.2"/>
                                          </p:val>
                                        </p:tav>
                                        <p:tav tm="100000">
                                          <p:val>
                                            <p:strVal val="#ppt_x"/>
                                          </p:val>
                                        </p:tav>
                                      </p:tavLst>
                                    </p:anim>
                                    <p:anim calcmode="lin" valueType="num">
                                      <p:cBhvr>
                                        <p:cTn id="8" dur="1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4"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500"/>
                                        <p:tgtEl>
                                          <p:spTgt spid="3">
                                            <p:txEl>
                                              <p:pRg st="0" end="0"/>
                                            </p:txEl>
                                          </p:spTgt>
                                        </p:tgtEl>
                                      </p:cBhvr>
                                    </p:animEffect>
                                    <p:anim calcmode="lin" valueType="num">
                                      <p:cBhvr>
                                        <p:cTn id="15"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500" fill="hold"/>
                                        <p:tgtEl>
                                          <p:spTgt spid="3">
                                            <p:txEl>
                                              <p:pRg st="0" end="0"/>
                                            </p:txEl>
                                          </p:spTgt>
                                        </p:tgtEl>
                                        <p:attrNameLst>
                                          <p:attrName>ppt_y</p:attrName>
                                        </p:attrNameLst>
                                      </p:cBhvr>
                                      <p:tavLst>
                                        <p:tav tm="0">
                                          <p:val>
                                            <p:strVal val="#ppt_y+.05"/>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4" presetClass="entr" presetSubtype="0"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500"/>
                                        <p:tgtEl>
                                          <p:spTgt spid="3">
                                            <p:txEl>
                                              <p:pRg st="1" end="1"/>
                                            </p:txEl>
                                          </p:spTgt>
                                        </p:tgtEl>
                                      </p:cBhvr>
                                    </p:animEffect>
                                    <p:anim calcmode="lin" valueType="num">
                                      <p:cBhvr>
                                        <p:cTn id="22"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3" dur="500" fill="hold"/>
                                        <p:tgtEl>
                                          <p:spTgt spid="3">
                                            <p:txEl>
                                              <p:pRg st="1" end="1"/>
                                            </p:txEl>
                                          </p:spTgt>
                                        </p:tgtEl>
                                        <p:attrNameLst>
                                          <p:attrName>ppt_y</p:attrName>
                                        </p:attrNameLst>
                                      </p:cBhvr>
                                      <p:tavLst>
                                        <p:tav tm="0">
                                          <p:val>
                                            <p:strVal val="#ppt_y+.05"/>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4" presetClass="entr" presetSubtype="0" fill="hold" grpId="0"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fade">
                                      <p:cBhvr>
                                        <p:cTn id="28" dur="500"/>
                                        <p:tgtEl>
                                          <p:spTgt spid="3">
                                            <p:txEl>
                                              <p:pRg st="2" end="2"/>
                                            </p:txEl>
                                          </p:spTgt>
                                        </p:tgtEl>
                                      </p:cBhvr>
                                    </p:animEffect>
                                    <p:anim calcmode="lin" valueType="num">
                                      <p:cBhvr>
                                        <p:cTn id="2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0" dur="500" fill="hold"/>
                                        <p:tgtEl>
                                          <p:spTgt spid="3">
                                            <p:txEl>
                                              <p:pRg st="2" end="2"/>
                                            </p:txEl>
                                          </p:spTgt>
                                        </p:tgtEl>
                                        <p:attrNameLst>
                                          <p:attrName>ppt_y</p:attrName>
                                        </p:attrNameLst>
                                      </p:cBhvr>
                                      <p:tavLst>
                                        <p:tav tm="0">
                                          <p:val>
                                            <p:strVal val="#ppt_y+.05"/>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4" presetClass="entr" presetSubtype="0" fill="hold" grpId="0"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fade">
                                      <p:cBhvr>
                                        <p:cTn id="35" dur="500"/>
                                        <p:tgtEl>
                                          <p:spTgt spid="3">
                                            <p:txEl>
                                              <p:pRg st="3" end="3"/>
                                            </p:txEl>
                                          </p:spTgt>
                                        </p:tgtEl>
                                      </p:cBhvr>
                                    </p:animEffect>
                                    <p:anim calcmode="lin" valueType="num">
                                      <p:cBhvr>
                                        <p:cTn id="3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7" dur="500" fill="hold"/>
                                        <p:tgtEl>
                                          <p:spTgt spid="3">
                                            <p:txEl>
                                              <p:pRg st="3" end="3"/>
                                            </p:txEl>
                                          </p:spTgt>
                                        </p:tgtEl>
                                        <p:attrNameLst>
                                          <p:attrName>ppt_y</p:attrName>
                                        </p:attrNameLst>
                                      </p:cBhvr>
                                      <p:tavLst>
                                        <p:tav tm="0">
                                          <p:val>
                                            <p:strVal val="#ppt_y+.05"/>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4" presetClass="entr" presetSubtype="0" fill="hold" grpId="0"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fade">
                                      <p:cBhvr>
                                        <p:cTn id="42" dur="500"/>
                                        <p:tgtEl>
                                          <p:spTgt spid="3">
                                            <p:txEl>
                                              <p:pRg st="4" end="4"/>
                                            </p:txEl>
                                          </p:spTgt>
                                        </p:tgtEl>
                                      </p:cBhvr>
                                    </p:animEffect>
                                    <p:anim calcmode="lin" valueType="num">
                                      <p:cBhvr>
                                        <p:cTn id="4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4" dur="500" fill="hold"/>
                                        <p:tgtEl>
                                          <p:spTgt spid="3">
                                            <p:txEl>
                                              <p:pRg st="4" end="4"/>
                                            </p:txEl>
                                          </p:spTgt>
                                        </p:tgtEl>
                                        <p:attrNameLst>
                                          <p:attrName>ppt_y</p:attrName>
                                        </p:attrNameLst>
                                      </p:cBhvr>
                                      <p:tavLst>
                                        <p:tav tm="0">
                                          <p:val>
                                            <p:strVal val="#ppt_y+.05"/>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4" presetClass="entr" presetSubtype="0" fill="hold" grpId="0"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fade">
                                      <p:cBhvr>
                                        <p:cTn id="49" dur="500"/>
                                        <p:tgtEl>
                                          <p:spTgt spid="3">
                                            <p:txEl>
                                              <p:pRg st="6" end="6"/>
                                            </p:txEl>
                                          </p:spTgt>
                                        </p:tgtEl>
                                      </p:cBhvr>
                                    </p:animEffect>
                                    <p:anim calcmode="lin" valueType="num">
                                      <p:cBhvr>
                                        <p:cTn id="50"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1" dur="500" fill="hold"/>
                                        <p:tgtEl>
                                          <p:spTgt spid="3">
                                            <p:txEl>
                                              <p:pRg st="6" end="6"/>
                                            </p:txEl>
                                          </p:spTgt>
                                        </p:tgtEl>
                                        <p:attrNameLst>
                                          <p:attrName>ppt_y</p:attrName>
                                        </p:attrNameLst>
                                      </p:cBhvr>
                                      <p:tavLst>
                                        <p:tav tm="0">
                                          <p:val>
                                            <p:strVal val="#ppt_y+.05"/>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1" presetClass="mediacall" presetSubtype="0" fill="hold" nodeType="clickEffect">
                                  <p:stCondLst>
                                    <p:cond delay="0"/>
                                  </p:stCondLst>
                                  <p:childTnLst>
                                    <p:cmd type="call" cmd="playFrom(0.0)">
                                      <p:cBhvr>
                                        <p:cTn id="55" dur="8905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56" fill="hold" display="0">
                  <p:stCondLst>
                    <p:cond delay="indefinite"/>
                  </p:stCondLst>
                  <p:endCondLst>
                    <p:cond evt="onStopAudio" delay="0">
                      <p:tgtEl>
                        <p:sldTgt/>
                      </p:tgtEl>
                    </p:cond>
                  </p:endCondLst>
                </p:cTn>
                <p:tgtEl>
                  <p:spTgt spid="5"/>
                </p:tgtEl>
              </p:cMediaNode>
            </p:audio>
          </p:childTnLst>
        </p:cTn>
      </p:par>
    </p:tnLst>
    <p:bldLst>
      <p:bldP spid="2" grpId="0"/>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418104E1-BBE1-405F-8DD2-D9F3CED5CD1D}"/>
              </a:ext>
            </a:extLst>
          </p:cNvPr>
          <p:cNvSpPr>
            <a:spLocks noGrp="1" noChangeArrowheads="1"/>
          </p:cNvSpPr>
          <p:nvPr>
            <p:ph type="title"/>
          </p:nvPr>
        </p:nvSpPr>
        <p:spPr>
          <a:xfrm>
            <a:off x="3135313" y="53975"/>
            <a:ext cx="6553200" cy="1143000"/>
          </a:xfrm>
        </p:spPr>
        <p:txBody>
          <a:bodyPr/>
          <a:lstStyle/>
          <a:p>
            <a:r>
              <a:rPr lang="cs-CZ" altLang="cs-CZ" dirty="0" err="1">
                <a:solidFill>
                  <a:srgbClr val="000000"/>
                </a:solidFill>
                <a:latin typeface="Calibri" panose="020F0502020204030204" pitchFamily="34" charset="0"/>
                <a:cs typeface="Calibri" panose="020F0502020204030204" pitchFamily="34" charset="0"/>
              </a:rPr>
              <a:t>Experimental</a:t>
            </a:r>
            <a:r>
              <a:rPr lang="cs-CZ" altLang="cs-CZ" dirty="0">
                <a:solidFill>
                  <a:srgbClr val="000000"/>
                </a:solidFill>
                <a:latin typeface="Calibri" panose="020F0502020204030204" pitchFamily="34" charset="0"/>
                <a:cs typeface="Calibri" panose="020F0502020204030204" pitchFamily="34" charset="0"/>
              </a:rPr>
              <a:t> animal</a:t>
            </a:r>
          </a:p>
        </p:txBody>
      </p:sp>
      <p:sp>
        <p:nvSpPr>
          <p:cNvPr id="3" name="Rectangle 3">
            <a:extLst>
              <a:ext uri="{FF2B5EF4-FFF2-40B4-BE49-F238E27FC236}">
                <a16:creationId xmlns:a16="http://schemas.microsoft.com/office/drawing/2014/main" id="{4DEA7932-6E04-4682-A276-32FC5A8D6070}"/>
              </a:ext>
            </a:extLst>
          </p:cNvPr>
          <p:cNvSpPr txBox="1">
            <a:spLocks noChangeArrowheads="1"/>
          </p:cNvSpPr>
          <p:nvPr/>
        </p:nvSpPr>
        <p:spPr>
          <a:xfrm>
            <a:off x="165101" y="1196975"/>
            <a:ext cx="11925300" cy="4724400"/>
          </a:xfrm>
          <a:prstGeom prst="rect">
            <a:avLst/>
          </a:prstGeom>
        </p:spPr>
        <p:txBody>
          <a:bodyPr vert="horz" lIns="0" tIns="0" rIns="0" bIns="0" rtlCol="0">
            <a:noAutofit/>
          </a:bodyPr>
          <a:lstStyle>
            <a:lvl1pPr marL="252000" indent="-180000" algn="l" rtl="0" eaLnBrk="1" fontAlgn="base" hangingPunct="1">
              <a:lnSpc>
                <a:spcPct val="150000"/>
              </a:lnSpc>
              <a:spcBef>
                <a:spcPts val="0"/>
              </a:spcBef>
              <a:spcAft>
                <a:spcPct val="0"/>
              </a:spcAft>
              <a:buClr>
                <a:schemeClr val="tx2"/>
              </a:buClr>
              <a:buSzPct val="100000"/>
              <a:buFont typeface="Arial" panose="020B0604020202020204" pitchFamily="34" charset="0"/>
              <a:buChar char="̶"/>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5"/>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a:buFontTx/>
              <a:buNone/>
            </a:pPr>
            <a:r>
              <a:rPr lang="cs-CZ" altLang="cs-CZ" b="1" u="sng" kern="0" dirty="0" err="1">
                <a:solidFill>
                  <a:srgbClr val="000000"/>
                </a:solidFill>
                <a:latin typeface="Calibri" panose="020F0502020204030204" pitchFamily="34" charset="0"/>
                <a:cs typeface="Calibri" panose="020F0502020204030204" pitchFamily="34" charset="0"/>
              </a:rPr>
              <a:t>Experimental</a:t>
            </a:r>
            <a:r>
              <a:rPr lang="cs-CZ" altLang="cs-CZ" b="1" u="sng" kern="0" dirty="0">
                <a:solidFill>
                  <a:srgbClr val="000000"/>
                </a:solidFill>
                <a:latin typeface="Calibri" panose="020F0502020204030204" pitchFamily="34" charset="0"/>
                <a:cs typeface="Calibri" panose="020F0502020204030204" pitchFamily="34" charset="0"/>
              </a:rPr>
              <a:t> animal </a:t>
            </a:r>
            <a:r>
              <a:rPr lang="cs-CZ" altLang="cs-CZ" sz="2400" kern="0" dirty="0">
                <a:solidFill>
                  <a:srgbClr val="000000"/>
                </a:solidFill>
                <a:latin typeface="Calibri" panose="020F0502020204030204" pitchFamily="34" charset="0"/>
                <a:cs typeface="Calibri" panose="020F0502020204030204" pitchFamily="34" charset="0"/>
              </a:rPr>
              <a:t>(</a:t>
            </a:r>
            <a:r>
              <a:rPr lang="cs-CZ" altLang="cs-CZ" sz="2400" kern="0" dirty="0" err="1">
                <a:solidFill>
                  <a:srgbClr val="000000"/>
                </a:solidFill>
                <a:latin typeface="Calibri" panose="020F0502020204030204" pitchFamily="34" charset="0"/>
                <a:cs typeface="Calibri" panose="020F0502020204030204" pitchFamily="34" charset="0"/>
              </a:rPr>
              <a:t>is</a:t>
            </a:r>
            <a:r>
              <a:rPr lang="cs-CZ" altLang="cs-CZ" sz="2400" kern="0" dirty="0">
                <a:solidFill>
                  <a:srgbClr val="000000"/>
                </a:solidFill>
                <a:latin typeface="Calibri" panose="020F0502020204030204" pitchFamily="34" charset="0"/>
                <a:cs typeface="Calibri" panose="020F0502020204030204" pitchFamily="34" charset="0"/>
              </a:rPr>
              <a:t> </a:t>
            </a:r>
            <a:r>
              <a:rPr lang="cs-CZ" altLang="cs-CZ" sz="2400" kern="0" dirty="0" err="1">
                <a:solidFill>
                  <a:srgbClr val="000000"/>
                </a:solidFill>
                <a:latin typeface="Calibri" panose="020F0502020204030204" pitchFamily="34" charset="0"/>
                <a:cs typeface="Calibri" panose="020F0502020204030204" pitchFamily="34" charset="0"/>
              </a:rPr>
              <a:t>born</a:t>
            </a:r>
            <a:r>
              <a:rPr lang="cs-CZ" altLang="cs-CZ" sz="2400" kern="0" dirty="0">
                <a:solidFill>
                  <a:srgbClr val="000000"/>
                </a:solidFill>
                <a:latin typeface="Calibri" panose="020F0502020204030204" pitchFamily="34" charset="0"/>
                <a:cs typeface="Calibri" panose="020F0502020204030204" pitchFamily="34" charset="0"/>
              </a:rPr>
              <a:t>, </a:t>
            </a:r>
            <a:r>
              <a:rPr lang="cs-CZ" altLang="cs-CZ" sz="2400" kern="0" dirty="0" err="1">
                <a:solidFill>
                  <a:srgbClr val="000000"/>
                </a:solidFill>
                <a:latin typeface="Calibri" panose="020F0502020204030204" pitchFamily="34" charset="0"/>
                <a:cs typeface="Calibri" panose="020F0502020204030204" pitchFamily="34" charset="0"/>
              </a:rPr>
              <a:t>breed</a:t>
            </a:r>
            <a:r>
              <a:rPr lang="cs-CZ" altLang="cs-CZ" sz="2400" kern="0" dirty="0">
                <a:solidFill>
                  <a:srgbClr val="000000"/>
                </a:solidFill>
                <a:latin typeface="Calibri" panose="020F0502020204030204" pitchFamily="34" charset="0"/>
                <a:cs typeface="Calibri" panose="020F0502020204030204" pitchFamily="34" charset="0"/>
              </a:rPr>
              <a:t> and </a:t>
            </a:r>
            <a:r>
              <a:rPr lang="cs-CZ" altLang="cs-CZ" sz="2400" kern="0" dirty="0" err="1">
                <a:solidFill>
                  <a:srgbClr val="000000"/>
                </a:solidFill>
                <a:latin typeface="Calibri" panose="020F0502020204030204" pitchFamily="34" charset="0"/>
                <a:cs typeface="Calibri" panose="020F0502020204030204" pitchFamily="34" charset="0"/>
              </a:rPr>
              <a:t>maintained</a:t>
            </a:r>
            <a:r>
              <a:rPr lang="cs-CZ" altLang="cs-CZ" sz="2400" kern="0" dirty="0">
                <a:solidFill>
                  <a:srgbClr val="000000"/>
                </a:solidFill>
                <a:latin typeface="Calibri" panose="020F0502020204030204" pitchFamily="34" charset="0"/>
                <a:cs typeface="Calibri" panose="020F0502020204030204" pitchFamily="34" charset="0"/>
              </a:rPr>
              <a:t> </a:t>
            </a:r>
            <a:r>
              <a:rPr lang="cs-CZ" altLang="cs-CZ" sz="2400" kern="0" dirty="0" err="1">
                <a:solidFill>
                  <a:srgbClr val="000000"/>
                </a:solidFill>
                <a:latin typeface="Calibri" panose="020F0502020204030204" pitchFamily="34" charset="0"/>
                <a:cs typeface="Calibri" panose="020F0502020204030204" pitchFamily="34" charset="0"/>
              </a:rPr>
              <a:t>for</a:t>
            </a:r>
            <a:r>
              <a:rPr lang="cs-CZ" altLang="cs-CZ" sz="2400" kern="0" dirty="0">
                <a:solidFill>
                  <a:srgbClr val="000000"/>
                </a:solidFill>
                <a:latin typeface="Calibri" panose="020F0502020204030204" pitchFamily="34" charset="0"/>
                <a:cs typeface="Calibri" panose="020F0502020204030204" pitchFamily="34" charset="0"/>
              </a:rPr>
              <a:t> </a:t>
            </a:r>
            <a:r>
              <a:rPr lang="cs-CZ" altLang="cs-CZ" sz="2400" kern="0" dirty="0" err="1">
                <a:solidFill>
                  <a:srgbClr val="000000"/>
                </a:solidFill>
                <a:latin typeface="Calibri" panose="020F0502020204030204" pitchFamily="34" charset="0"/>
                <a:cs typeface="Calibri" panose="020F0502020204030204" pitchFamily="34" charset="0"/>
              </a:rPr>
              <a:t>experimental</a:t>
            </a:r>
            <a:r>
              <a:rPr lang="cs-CZ" altLang="cs-CZ" sz="2400" kern="0" dirty="0">
                <a:solidFill>
                  <a:srgbClr val="000000"/>
                </a:solidFill>
                <a:latin typeface="Calibri" panose="020F0502020204030204" pitchFamily="34" charset="0"/>
                <a:cs typeface="Calibri" panose="020F0502020204030204" pitchFamily="34" charset="0"/>
              </a:rPr>
              <a:t> </a:t>
            </a:r>
            <a:r>
              <a:rPr lang="cs-CZ" altLang="cs-CZ" sz="2400" kern="0" dirty="0" err="1">
                <a:solidFill>
                  <a:srgbClr val="000000"/>
                </a:solidFill>
                <a:latin typeface="Calibri" panose="020F0502020204030204" pitchFamily="34" charset="0"/>
                <a:cs typeface="Calibri" panose="020F0502020204030204" pitchFamily="34" charset="0"/>
              </a:rPr>
              <a:t>purposes</a:t>
            </a:r>
            <a:r>
              <a:rPr lang="cs-CZ" altLang="cs-CZ" sz="2400" kern="0" dirty="0">
                <a:solidFill>
                  <a:srgbClr val="000000"/>
                </a:solidFill>
                <a:latin typeface="Calibri" panose="020F0502020204030204" pitchFamily="34" charset="0"/>
                <a:cs typeface="Calibri" panose="020F0502020204030204" pitchFamily="34" charset="0"/>
              </a:rPr>
              <a:t>)</a:t>
            </a:r>
          </a:p>
          <a:p>
            <a:pPr>
              <a:buFontTx/>
              <a:buNone/>
            </a:pPr>
            <a:endParaRPr lang="cs-CZ" altLang="cs-CZ" sz="2400" kern="0" dirty="0">
              <a:solidFill>
                <a:srgbClr val="000000"/>
              </a:solidFill>
              <a:latin typeface="Calibri" panose="020F0502020204030204" pitchFamily="34" charset="0"/>
              <a:cs typeface="Calibri" panose="020F0502020204030204" pitchFamily="34" charset="0"/>
            </a:endParaRPr>
          </a:p>
          <a:p>
            <a:pPr>
              <a:buFontTx/>
              <a:buNone/>
            </a:pPr>
            <a:r>
              <a:rPr lang="cs-CZ" altLang="cs-CZ" b="1" kern="0" dirty="0" err="1">
                <a:solidFill>
                  <a:srgbClr val="000000"/>
                </a:solidFill>
                <a:latin typeface="Calibri" panose="020F0502020204030204" pitchFamily="34" charset="0"/>
                <a:cs typeface="Calibri" panose="020F0502020204030204" pitchFamily="34" charset="0"/>
              </a:rPr>
              <a:t>Defined</a:t>
            </a:r>
            <a:r>
              <a:rPr lang="cs-CZ" altLang="cs-CZ" b="1" kern="0" dirty="0">
                <a:solidFill>
                  <a:srgbClr val="000000"/>
                </a:solidFill>
                <a:latin typeface="Calibri" panose="020F0502020204030204" pitchFamily="34" charset="0"/>
                <a:cs typeface="Calibri" panose="020F0502020204030204" pitchFamily="34" charset="0"/>
              </a:rPr>
              <a:t> </a:t>
            </a:r>
            <a:r>
              <a:rPr lang="cs-CZ" altLang="cs-CZ" b="1" kern="0" dirty="0" err="1">
                <a:solidFill>
                  <a:srgbClr val="000000"/>
                </a:solidFill>
                <a:latin typeface="Calibri" panose="020F0502020204030204" pitchFamily="34" charset="0"/>
                <a:cs typeface="Calibri" panose="020F0502020204030204" pitchFamily="34" charset="0"/>
              </a:rPr>
              <a:t>genetic</a:t>
            </a:r>
            <a:r>
              <a:rPr lang="cs-CZ" altLang="cs-CZ" b="1" kern="0" dirty="0">
                <a:solidFill>
                  <a:srgbClr val="000000"/>
                </a:solidFill>
                <a:latin typeface="Calibri" panose="020F0502020204030204" pitchFamily="34" charset="0"/>
                <a:cs typeface="Calibri" panose="020F0502020204030204" pitchFamily="34" charset="0"/>
              </a:rPr>
              <a:t> </a:t>
            </a:r>
            <a:r>
              <a:rPr lang="cs-CZ" altLang="cs-CZ" b="1" kern="0" dirty="0" err="1">
                <a:solidFill>
                  <a:srgbClr val="000000"/>
                </a:solidFill>
                <a:latin typeface="Calibri" panose="020F0502020204030204" pitchFamily="34" charset="0"/>
                <a:cs typeface="Calibri" panose="020F0502020204030204" pitchFamily="34" charset="0"/>
              </a:rPr>
              <a:t>features</a:t>
            </a:r>
            <a:r>
              <a:rPr lang="cs-CZ" altLang="cs-CZ" b="1" kern="0" dirty="0">
                <a:solidFill>
                  <a:srgbClr val="000000"/>
                </a:solidFill>
                <a:latin typeface="Calibri" panose="020F0502020204030204" pitchFamily="34" charset="0"/>
                <a:cs typeface="Calibri" panose="020F0502020204030204" pitchFamily="34" charset="0"/>
              </a:rPr>
              <a:t>:</a:t>
            </a:r>
          </a:p>
          <a:p>
            <a:pPr>
              <a:buFontTx/>
              <a:buNone/>
            </a:pPr>
            <a:r>
              <a:rPr lang="cs-CZ" altLang="cs-CZ" b="1" kern="0" dirty="0">
                <a:solidFill>
                  <a:srgbClr val="000000"/>
                </a:solidFill>
                <a:latin typeface="Calibri" panose="020F0502020204030204" pitchFamily="34" charset="0"/>
                <a:cs typeface="Calibri" panose="020F0502020204030204" pitchFamily="34" charset="0"/>
              </a:rPr>
              <a:t>	</a:t>
            </a:r>
            <a:r>
              <a:rPr lang="cs-CZ" altLang="cs-CZ" kern="0" dirty="0">
                <a:solidFill>
                  <a:srgbClr val="000000"/>
                </a:solidFill>
                <a:latin typeface="Calibri" panose="020F0502020204030204" pitchFamily="34" charset="0"/>
                <a:cs typeface="Calibri" panose="020F0502020204030204" pitchFamily="34" charset="0"/>
              </a:rPr>
              <a:t>- </a:t>
            </a:r>
            <a:r>
              <a:rPr lang="cs-CZ" altLang="cs-CZ" b="1" kern="0" dirty="0" err="1">
                <a:solidFill>
                  <a:srgbClr val="000000"/>
                </a:solidFill>
                <a:latin typeface="Calibri" panose="020F0502020204030204" pitchFamily="34" charset="0"/>
                <a:cs typeface="Calibri" panose="020F0502020204030204" pitchFamily="34" charset="0"/>
              </a:rPr>
              <a:t>randombred</a:t>
            </a:r>
            <a:r>
              <a:rPr lang="cs-CZ" altLang="cs-CZ" kern="0" dirty="0">
                <a:solidFill>
                  <a:srgbClr val="000000"/>
                </a:solidFill>
                <a:latin typeface="Calibri" panose="020F0502020204030204" pitchFamily="34" charset="0"/>
                <a:cs typeface="Calibri" panose="020F0502020204030204" pitchFamily="34" charset="0"/>
              </a:rPr>
              <a:t> – natural </a:t>
            </a:r>
            <a:r>
              <a:rPr lang="cs-CZ" altLang="cs-CZ" kern="0" dirty="0" err="1">
                <a:solidFill>
                  <a:srgbClr val="000000"/>
                </a:solidFill>
                <a:latin typeface="Calibri" panose="020F0502020204030204" pitchFamily="34" charset="0"/>
                <a:cs typeface="Calibri" panose="020F0502020204030204" pitchFamily="34" charset="0"/>
              </a:rPr>
              <a:t>breeding</a:t>
            </a:r>
            <a:r>
              <a:rPr lang="cs-CZ" altLang="cs-CZ" kern="0" dirty="0">
                <a:solidFill>
                  <a:srgbClr val="000000"/>
                </a:solidFill>
                <a:latin typeface="Calibri" panose="020F0502020204030204" pitchFamily="34" charset="0"/>
                <a:cs typeface="Calibri" panose="020F0502020204030204" pitchFamily="34" charset="0"/>
              </a:rPr>
              <a:t> - </a:t>
            </a:r>
            <a:r>
              <a:rPr lang="cs-CZ" altLang="cs-CZ" kern="0" dirty="0" err="1">
                <a:solidFill>
                  <a:srgbClr val="000000"/>
                </a:solidFill>
                <a:latin typeface="Calibri" panose="020F0502020204030204" pitchFamily="34" charset="0"/>
                <a:cs typeface="Calibri" panose="020F0502020204030204" pitchFamily="34" charset="0"/>
              </a:rPr>
              <a:t>heterozygots</a:t>
            </a:r>
            <a:endParaRPr lang="cs-CZ" altLang="cs-CZ" kern="0" dirty="0">
              <a:solidFill>
                <a:srgbClr val="000000"/>
              </a:solidFill>
              <a:latin typeface="Calibri" panose="020F0502020204030204" pitchFamily="34" charset="0"/>
              <a:cs typeface="Calibri" panose="020F0502020204030204" pitchFamily="34" charset="0"/>
            </a:endParaRPr>
          </a:p>
          <a:p>
            <a:pPr>
              <a:buFontTx/>
              <a:buNone/>
            </a:pPr>
            <a:r>
              <a:rPr lang="cs-CZ" altLang="cs-CZ" kern="0" dirty="0">
                <a:solidFill>
                  <a:srgbClr val="000000"/>
                </a:solidFill>
                <a:latin typeface="Calibri" panose="020F0502020204030204" pitchFamily="34" charset="0"/>
                <a:cs typeface="Calibri" panose="020F0502020204030204" pitchFamily="34" charset="0"/>
              </a:rPr>
              <a:t>	- </a:t>
            </a:r>
            <a:r>
              <a:rPr lang="cs-CZ" altLang="cs-CZ" b="1" kern="0" dirty="0" err="1">
                <a:solidFill>
                  <a:srgbClr val="000000"/>
                </a:solidFill>
                <a:latin typeface="Calibri" panose="020F0502020204030204" pitchFamily="34" charset="0"/>
                <a:cs typeface="Calibri" panose="020F0502020204030204" pitchFamily="34" charset="0"/>
              </a:rPr>
              <a:t>inbred</a:t>
            </a:r>
            <a:r>
              <a:rPr lang="cs-CZ" altLang="cs-CZ" b="1" kern="0" dirty="0">
                <a:solidFill>
                  <a:srgbClr val="000000"/>
                </a:solidFill>
                <a:latin typeface="Calibri" panose="020F0502020204030204" pitchFamily="34" charset="0"/>
                <a:cs typeface="Calibri" panose="020F0502020204030204" pitchFamily="34" charset="0"/>
              </a:rPr>
              <a:t> </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breeding</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of</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brosthers</a:t>
            </a:r>
            <a:r>
              <a:rPr lang="cs-CZ" altLang="cs-CZ" kern="0" dirty="0">
                <a:solidFill>
                  <a:srgbClr val="000000"/>
                </a:solidFill>
                <a:latin typeface="Calibri" panose="020F0502020204030204" pitchFamily="34" charset="0"/>
                <a:cs typeface="Calibri" panose="020F0502020204030204" pitchFamily="34" charset="0"/>
              </a:rPr>
              <a:t> and </a:t>
            </a:r>
            <a:r>
              <a:rPr lang="cs-CZ" altLang="cs-CZ" kern="0" dirty="0" err="1">
                <a:solidFill>
                  <a:srgbClr val="000000"/>
                </a:solidFill>
                <a:latin typeface="Calibri" panose="020F0502020204030204" pitchFamily="34" charset="0"/>
                <a:cs typeface="Calibri" panose="020F0502020204030204" pitchFamily="34" charset="0"/>
              </a:rPr>
              <a:t>sisters</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approx</a:t>
            </a:r>
            <a:r>
              <a:rPr lang="cs-CZ" altLang="cs-CZ" kern="0" dirty="0">
                <a:solidFill>
                  <a:srgbClr val="000000"/>
                </a:solidFill>
                <a:latin typeface="Calibri" panose="020F0502020204030204" pitchFamily="34" charset="0"/>
                <a:cs typeface="Calibri" panose="020F0502020204030204" pitchFamily="34" charset="0"/>
              </a:rPr>
              <a:t>. 20 </a:t>
            </a:r>
            <a:r>
              <a:rPr lang="cs-CZ" altLang="cs-CZ" kern="0" dirty="0" err="1">
                <a:solidFill>
                  <a:srgbClr val="000000"/>
                </a:solidFill>
                <a:latin typeface="Calibri" panose="020F0502020204030204" pitchFamily="34" charset="0"/>
                <a:cs typeface="Calibri" panose="020F0502020204030204" pitchFamily="34" charset="0"/>
              </a:rPr>
              <a:t>generations</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homozygots</a:t>
            </a:r>
            <a:endParaRPr lang="cs-CZ" altLang="cs-CZ" kern="0" dirty="0">
              <a:solidFill>
                <a:srgbClr val="000000"/>
              </a:solidFill>
              <a:latin typeface="Calibri" panose="020F0502020204030204" pitchFamily="34" charset="0"/>
              <a:cs typeface="Calibri" panose="020F0502020204030204" pitchFamily="34" charset="0"/>
            </a:endParaRPr>
          </a:p>
          <a:p>
            <a:pPr>
              <a:buFontTx/>
              <a:buNone/>
            </a:pP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diabetic</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mice</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hypercholesterolemic</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mice</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hypertonic</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mice</a:t>
            </a:r>
            <a:r>
              <a:rPr lang="cs-CZ" altLang="cs-CZ" kern="0" dirty="0">
                <a:solidFill>
                  <a:srgbClr val="000000"/>
                </a:solidFill>
                <a:latin typeface="Calibri" panose="020F0502020204030204" pitchFamily="34" charset="0"/>
                <a:cs typeface="Calibri" panose="020F0502020204030204" pitchFamily="34" charset="0"/>
              </a:rPr>
              <a:t>…</a:t>
            </a:r>
          </a:p>
        </p:txBody>
      </p:sp>
      <p:pic>
        <p:nvPicPr>
          <p:cNvPr id="4" name="Nahraný zvuk">
            <a:hlinkClick r:id="" action="ppaction://media"/>
            <a:extLst>
              <a:ext uri="{FF2B5EF4-FFF2-40B4-BE49-F238E27FC236}">
                <a16:creationId xmlns:a16="http://schemas.microsoft.com/office/drawing/2014/main" id="{D32CF593-4921-4109-8798-B515EBB4FE97}"/>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038610" y="327025"/>
            <a:ext cx="609600" cy="609600"/>
          </a:xfrm>
          <a:prstGeom prst="rect">
            <a:avLst/>
          </a:prstGeom>
        </p:spPr>
      </p:pic>
    </p:spTree>
    <p:custDataLst>
      <p:tags r:id="rId1"/>
    </p:custDataLst>
    <p:extLst>
      <p:ext uri="{BB962C8B-B14F-4D97-AF65-F5344CB8AC3E}">
        <p14:creationId xmlns:p14="http://schemas.microsoft.com/office/powerpoint/2010/main" val="1096604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ppt_x</p:attrName>
                                        </p:attrNameLst>
                                      </p:cBhvr>
                                      <p:tavLst>
                                        <p:tav tm="0">
                                          <p:val>
                                            <p:strVal val="#ppt_x-.2"/>
                                          </p:val>
                                        </p:tav>
                                        <p:tav tm="100000">
                                          <p:val>
                                            <p:strVal val="#ppt_x"/>
                                          </p:val>
                                        </p:tav>
                                      </p:tavLst>
                                    </p:anim>
                                    <p:anim calcmode="lin" valueType="num">
                                      <p:cBhvr>
                                        <p:cTn id="8" dur="1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4"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500"/>
                                        <p:tgtEl>
                                          <p:spTgt spid="3">
                                            <p:txEl>
                                              <p:pRg st="0" end="0"/>
                                            </p:txEl>
                                          </p:spTgt>
                                        </p:tgtEl>
                                      </p:cBhvr>
                                    </p:animEffect>
                                    <p:anim calcmode="lin" valueType="num">
                                      <p:cBhvr>
                                        <p:cTn id="15"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500" fill="hold"/>
                                        <p:tgtEl>
                                          <p:spTgt spid="3">
                                            <p:txEl>
                                              <p:pRg st="0" end="0"/>
                                            </p:txEl>
                                          </p:spTgt>
                                        </p:tgtEl>
                                        <p:attrNameLst>
                                          <p:attrName>ppt_y</p:attrName>
                                        </p:attrNameLst>
                                      </p:cBhvr>
                                      <p:tavLst>
                                        <p:tav tm="0">
                                          <p:val>
                                            <p:strVal val="#ppt_y+.05"/>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4"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anim calcmode="lin" valueType="num">
                                      <p:cBhvr>
                                        <p:cTn id="22"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500" fill="hold"/>
                                        <p:tgtEl>
                                          <p:spTgt spid="3">
                                            <p:txEl>
                                              <p:pRg st="2" end="2"/>
                                            </p:txEl>
                                          </p:spTgt>
                                        </p:tgtEl>
                                        <p:attrNameLst>
                                          <p:attrName>ppt_y</p:attrName>
                                        </p:attrNameLst>
                                      </p:cBhvr>
                                      <p:tavLst>
                                        <p:tav tm="0">
                                          <p:val>
                                            <p:strVal val="#ppt_y+.05"/>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4"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500"/>
                                        <p:tgtEl>
                                          <p:spTgt spid="3">
                                            <p:txEl>
                                              <p:pRg st="3" end="3"/>
                                            </p:txEl>
                                          </p:spTgt>
                                        </p:tgtEl>
                                      </p:cBhvr>
                                    </p:animEffect>
                                    <p:anim calcmode="lin" valueType="num">
                                      <p:cBhvr>
                                        <p:cTn id="2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500" fill="hold"/>
                                        <p:tgtEl>
                                          <p:spTgt spid="3">
                                            <p:txEl>
                                              <p:pRg st="3" end="3"/>
                                            </p:txEl>
                                          </p:spTgt>
                                        </p:tgtEl>
                                        <p:attrNameLst>
                                          <p:attrName>ppt_y</p:attrName>
                                        </p:attrNameLst>
                                      </p:cBhvr>
                                      <p:tavLst>
                                        <p:tav tm="0">
                                          <p:val>
                                            <p:strVal val="#ppt_y+.05"/>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4"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500"/>
                                        <p:tgtEl>
                                          <p:spTgt spid="3">
                                            <p:txEl>
                                              <p:pRg st="4" end="4"/>
                                            </p:txEl>
                                          </p:spTgt>
                                        </p:tgtEl>
                                      </p:cBhvr>
                                    </p:animEffect>
                                    <p:anim calcmode="lin" valueType="num">
                                      <p:cBhvr>
                                        <p:cTn id="36"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500" fill="hold"/>
                                        <p:tgtEl>
                                          <p:spTgt spid="3">
                                            <p:txEl>
                                              <p:pRg st="4" end="4"/>
                                            </p:txEl>
                                          </p:spTgt>
                                        </p:tgtEl>
                                        <p:attrNameLst>
                                          <p:attrName>ppt_y</p:attrName>
                                        </p:attrNameLst>
                                      </p:cBhvr>
                                      <p:tavLst>
                                        <p:tav tm="0">
                                          <p:val>
                                            <p:strVal val="#ppt_y+.05"/>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4" presetClass="entr" presetSubtype="0"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500"/>
                                        <p:tgtEl>
                                          <p:spTgt spid="3">
                                            <p:txEl>
                                              <p:pRg st="5" end="5"/>
                                            </p:txEl>
                                          </p:spTgt>
                                        </p:tgtEl>
                                      </p:cBhvr>
                                    </p:animEffect>
                                    <p:anim calcmode="lin" valueType="num">
                                      <p:cBhvr>
                                        <p:cTn id="4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500" fill="hold"/>
                                        <p:tgtEl>
                                          <p:spTgt spid="3">
                                            <p:txEl>
                                              <p:pRg st="5" end="5"/>
                                            </p:txEl>
                                          </p:spTgt>
                                        </p:tgtEl>
                                        <p:attrNameLst>
                                          <p:attrName>ppt_y</p:attrName>
                                        </p:attrNameLst>
                                      </p:cBhvr>
                                      <p:tavLst>
                                        <p:tav tm="0">
                                          <p:val>
                                            <p:strVal val="#ppt_y+.05"/>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 presetClass="mediacall" presetSubtype="0" fill="hold" nodeType="clickEffect">
                                  <p:stCondLst>
                                    <p:cond delay="0"/>
                                  </p:stCondLst>
                                  <p:childTnLst>
                                    <p:cmd type="call" cmd="playFrom(0.0)">
                                      <p:cBhvr>
                                        <p:cTn id="48" dur="7299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9" fill="hold" display="0">
                  <p:stCondLst>
                    <p:cond delay="indefinite"/>
                  </p:stCondLst>
                  <p:endCondLst>
                    <p:cond evt="onStopAudio" delay="0">
                      <p:tgtEl>
                        <p:sldTgt/>
                      </p:tgtEl>
                    </p:cond>
                  </p:endCondLst>
                </p:cTn>
                <p:tgtEl>
                  <p:spTgt spid="4"/>
                </p:tgtEl>
              </p:cMediaNode>
            </p:audio>
          </p:childTnLst>
        </p:cTn>
      </p:par>
    </p:tnLst>
    <p:bldLst>
      <p:bldP spid="2" grpId="0"/>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2EDA6D9D-0AA5-435A-B398-7A73013F7A2C}"/>
              </a:ext>
            </a:extLst>
          </p:cNvPr>
          <p:cNvSpPr txBox="1">
            <a:spLocks noChangeArrowheads="1"/>
          </p:cNvSpPr>
          <p:nvPr/>
        </p:nvSpPr>
        <p:spPr>
          <a:xfrm>
            <a:off x="114300" y="1524000"/>
            <a:ext cx="11899899" cy="4724400"/>
          </a:xfrm>
          <a:prstGeom prst="rect">
            <a:avLst/>
          </a:prstGeom>
        </p:spPr>
        <p:txBody>
          <a:bodyPr vert="horz" lIns="0" tIns="0" rIns="0" bIns="0" rtlCol="0">
            <a:noAutofit/>
          </a:bodyPr>
          <a:lstStyle>
            <a:lvl1pPr marL="252000" indent="-180000" algn="l" rtl="0" eaLnBrk="1" fontAlgn="base" hangingPunct="1">
              <a:lnSpc>
                <a:spcPct val="150000"/>
              </a:lnSpc>
              <a:spcBef>
                <a:spcPts val="0"/>
              </a:spcBef>
              <a:spcAft>
                <a:spcPct val="0"/>
              </a:spcAft>
              <a:buClr>
                <a:schemeClr val="tx2"/>
              </a:buClr>
              <a:buSzPct val="100000"/>
              <a:buFont typeface="Arial" panose="020B0604020202020204" pitchFamily="34" charset="0"/>
              <a:buChar char="̶"/>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5"/>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marL="72000" indent="0">
              <a:buNone/>
            </a:pPr>
            <a:r>
              <a:rPr lang="cs-CZ" altLang="cs-CZ" sz="2400" b="1" kern="0" dirty="0" err="1">
                <a:solidFill>
                  <a:srgbClr val="000000"/>
                </a:solidFill>
                <a:latin typeface="Calibri" panose="020F0502020204030204" pitchFamily="34" charset="0"/>
                <a:cs typeface="Calibri" panose="020F0502020204030204" pitchFamily="34" charset="0"/>
              </a:rPr>
              <a:t>Defined</a:t>
            </a:r>
            <a:r>
              <a:rPr lang="cs-CZ" altLang="cs-CZ" sz="2400" b="1" kern="0" dirty="0">
                <a:solidFill>
                  <a:srgbClr val="000000"/>
                </a:solidFill>
                <a:latin typeface="Calibri" panose="020F0502020204030204" pitchFamily="34" charset="0"/>
                <a:cs typeface="Calibri" panose="020F0502020204030204" pitchFamily="34" charset="0"/>
              </a:rPr>
              <a:t> </a:t>
            </a:r>
            <a:r>
              <a:rPr lang="cs-CZ" altLang="cs-CZ" sz="2400" b="1" kern="0" dirty="0" err="1">
                <a:solidFill>
                  <a:srgbClr val="000000"/>
                </a:solidFill>
                <a:latin typeface="Calibri" panose="020F0502020204030204" pitchFamily="34" charset="0"/>
                <a:cs typeface="Calibri" panose="020F0502020204030204" pitchFamily="34" charset="0"/>
              </a:rPr>
              <a:t>microbial</a:t>
            </a:r>
            <a:r>
              <a:rPr lang="cs-CZ" altLang="cs-CZ" sz="2400" b="1" kern="0" dirty="0">
                <a:solidFill>
                  <a:srgbClr val="000000"/>
                </a:solidFill>
                <a:latin typeface="Calibri" panose="020F0502020204030204" pitchFamily="34" charset="0"/>
                <a:cs typeface="Calibri" panose="020F0502020204030204" pitchFamily="34" charset="0"/>
              </a:rPr>
              <a:t> settlement:</a:t>
            </a:r>
          </a:p>
          <a:p>
            <a:pPr marL="72000" indent="0">
              <a:buNone/>
            </a:pPr>
            <a:endParaRPr lang="cs-CZ" altLang="cs-CZ" sz="2400" b="1" kern="0" dirty="0">
              <a:solidFill>
                <a:srgbClr val="000000"/>
              </a:solidFill>
              <a:latin typeface="Calibri" panose="020F0502020204030204" pitchFamily="34" charset="0"/>
              <a:cs typeface="Calibri" panose="020F0502020204030204" pitchFamily="34" charset="0"/>
            </a:endParaRPr>
          </a:p>
          <a:p>
            <a:pPr marL="72000" indent="0">
              <a:buNone/>
            </a:pPr>
            <a:r>
              <a:rPr lang="cs-CZ" altLang="cs-CZ" sz="2400" b="1" kern="0" dirty="0">
                <a:solidFill>
                  <a:srgbClr val="000000"/>
                </a:solidFill>
                <a:latin typeface="Calibri" panose="020F0502020204030204" pitchFamily="34" charset="0"/>
                <a:cs typeface="Calibri" panose="020F0502020204030204" pitchFamily="34" charset="0"/>
              </a:rPr>
              <a:t>- SPF</a:t>
            </a:r>
            <a:r>
              <a:rPr lang="cs-CZ" altLang="cs-CZ" sz="2400" kern="0" dirty="0">
                <a:solidFill>
                  <a:srgbClr val="000000"/>
                </a:solidFill>
                <a:latin typeface="Calibri" panose="020F0502020204030204" pitchFamily="34" charset="0"/>
                <a:cs typeface="Calibri" panose="020F0502020204030204" pitchFamily="34" charset="0"/>
              </a:rPr>
              <a:t> – </a:t>
            </a:r>
            <a:r>
              <a:rPr lang="cs-CZ" altLang="cs-CZ" sz="2400" kern="0" dirty="0" err="1">
                <a:solidFill>
                  <a:srgbClr val="000000"/>
                </a:solidFill>
                <a:latin typeface="Calibri" panose="020F0502020204030204" pitchFamily="34" charset="0"/>
                <a:cs typeface="Calibri" panose="020F0502020204030204" pitchFamily="34" charset="0"/>
              </a:rPr>
              <a:t>have</a:t>
            </a:r>
            <a:r>
              <a:rPr lang="cs-CZ" altLang="cs-CZ" sz="2400" kern="0" dirty="0">
                <a:solidFill>
                  <a:srgbClr val="000000"/>
                </a:solidFill>
                <a:latin typeface="Calibri" panose="020F0502020204030204" pitchFamily="34" charset="0"/>
                <a:cs typeface="Calibri" panose="020F0502020204030204" pitchFamily="34" charset="0"/>
              </a:rPr>
              <a:t> 4-5 saprofyte </a:t>
            </a:r>
            <a:r>
              <a:rPr lang="cs-CZ" altLang="cs-CZ" sz="2400" kern="0" dirty="0" err="1">
                <a:solidFill>
                  <a:srgbClr val="000000"/>
                </a:solidFill>
                <a:latin typeface="Calibri" panose="020F0502020204030204" pitchFamily="34" charset="0"/>
                <a:cs typeface="Calibri" panose="020F0502020204030204" pitchFamily="34" charset="0"/>
              </a:rPr>
              <a:t>patogens</a:t>
            </a:r>
            <a:endParaRPr lang="cs-CZ" altLang="cs-CZ" sz="2400" kern="0" dirty="0">
              <a:solidFill>
                <a:srgbClr val="000000"/>
              </a:solidFill>
              <a:latin typeface="Calibri" panose="020F0502020204030204" pitchFamily="34" charset="0"/>
              <a:cs typeface="Calibri" panose="020F0502020204030204" pitchFamily="34" charset="0"/>
            </a:endParaRPr>
          </a:p>
          <a:p>
            <a:pPr marL="72000" indent="0">
              <a:buNone/>
            </a:pPr>
            <a:r>
              <a:rPr lang="cs-CZ" altLang="cs-CZ" sz="2400" b="1" kern="0" dirty="0">
                <a:solidFill>
                  <a:srgbClr val="000000"/>
                </a:solidFill>
                <a:latin typeface="Calibri" panose="020F0502020204030204" pitchFamily="34" charset="0"/>
                <a:cs typeface="Calibri" panose="020F0502020204030204" pitchFamily="34" charset="0"/>
              </a:rPr>
              <a:t>- </a:t>
            </a:r>
            <a:r>
              <a:rPr lang="cs-CZ" altLang="cs-CZ" sz="2400" b="1" kern="0" dirty="0" err="1">
                <a:solidFill>
                  <a:srgbClr val="000000"/>
                </a:solidFill>
                <a:latin typeface="Calibri" panose="020F0502020204030204" pitchFamily="34" charset="0"/>
                <a:cs typeface="Calibri" panose="020F0502020204030204" pitchFamily="34" charset="0"/>
              </a:rPr>
              <a:t>Gnotobiotic</a:t>
            </a:r>
            <a:r>
              <a:rPr lang="cs-CZ" altLang="cs-CZ" sz="2400" b="1" kern="0" dirty="0">
                <a:solidFill>
                  <a:srgbClr val="000000"/>
                </a:solidFill>
                <a:latin typeface="Calibri" panose="020F0502020204030204" pitchFamily="34" charset="0"/>
                <a:cs typeface="Calibri" panose="020F0502020204030204" pitchFamily="34" charset="0"/>
              </a:rPr>
              <a:t> </a:t>
            </a:r>
            <a:r>
              <a:rPr lang="cs-CZ" altLang="cs-CZ" sz="2400" b="1" kern="0" dirty="0" err="1">
                <a:solidFill>
                  <a:srgbClr val="000000"/>
                </a:solidFill>
                <a:latin typeface="Calibri" panose="020F0502020204030204" pitchFamily="34" charset="0"/>
                <a:cs typeface="Calibri" panose="020F0502020204030204" pitchFamily="34" charset="0"/>
              </a:rPr>
              <a:t>animals</a:t>
            </a:r>
            <a:r>
              <a:rPr lang="cs-CZ" altLang="cs-CZ" sz="2400" kern="0" dirty="0">
                <a:solidFill>
                  <a:srgbClr val="000000"/>
                </a:solidFill>
                <a:latin typeface="Calibri" panose="020F0502020204030204" pitchFamily="34" charset="0"/>
                <a:cs typeface="Calibri" panose="020F0502020204030204" pitchFamily="34" charset="0"/>
              </a:rPr>
              <a:t> – are </a:t>
            </a:r>
            <a:r>
              <a:rPr lang="cs-CZ" altLang="cs-CZ" sz="2400" kern="0" dirty="0" err="1">
                <a:solidFill>
                  <a:srgbClr val="000000"/>
                </a:solidFill>
                <a:latin typeface="Calibri" panose="020F0502020204030204" pitchFamily="34" charset="0"/>
                <a:cs typeface="Calibri" panose="020F0502020204030204" pitchFamily="34" charset="0"/>
              </a:rPr>
              <a:t>born</a:t>
            </a:r>
            <a:r>
              <a:rPr lang="cs-CZ" altLang="cs-CZ" sz="2400" kern="0" dirty="0">
                <a:solidFill>
                  <a:srgbClr val="000000"/>
                </a:solidFill>
                <a:latin typeface="Calibri" panose="020F0502020204030204" pitchFamily="34" charset="0"/>
                <a:cs typeface="Calibri" panose="020F0502020204030204" pitchFamily="34" charset="0"/>
              </a:rPr>
              <a:t> by </a:t>
            </a:r>
            <a:r>
              <a:rPr lang="cs-CZ" altLang="cs-CZ" sz="2400" kern="0" dirty="0" err="1">
                <a:solidFill>
                  <a:srgbClr val="000000"/>
                </a:solidFill>
                <a:latin typeface="Calibri" panose="020F0502020204030204" pitchFamily="34" charset="0"/>
                <a:cs typeface="Calibri" panose="020F0502020204030204" pitchFamily="34" charset="0"/>
              </a:rPr>
              <a:t>hysterectomy</a:t>
            </a:r>
            <a:r>
              <a:rPr lang="cs-CZ" altLang="cs-CZ" sz="2400" kern="0" dirty="0">
                <a:solidFill>
                  <a:srgbClr val="000000"/>
                </a:solidFill>
                <a:latin typeface="Calibri" panose="020F0502020204030204" pitchFamily="34" charset="0"/>
                <a:cs typeface="Calibri" panose="020F0502020204030204" pitchFamily="34" charset="0"/>
              </a:rPr>
              <a:t>, </a:t>
            </a:r>
            <a:r>
              <a:rPr lang="cs-CZ" altLang="cs-CZ" sz="2400" kern="0" dirty="0" err="1">
                <a:solidFill>
                  <a:srgbClr val="000000"/>
                </a:solidFill>
                <a:latin typeface="Calibri" panose="020F0502020204030204" pitchFamily="34" charset="0"/>
                <a:cs typeface="Calibri" panose="020F0502020204030204" pitchFamily="34" charset="0"/>
              </a:rPr>
              <a:t>pathogens</a:t>
            </a:r>
            <a:r>
              <a:rPr lang="cs-CZ" altLang="cs-CZ" sz="2400" kern="0" dirty="0">
                <a:solidFill>
                  <a:srgbClr val="000000"/>
                </a:solidFill>
                <a:latin typeface="Calibri" panose="020F0502020204030204" pitchFamily="34" charset="0"/>
                <a:cs typeface="Calibri" panose="020F0502020204030204" pitchFamily="34" charset="0"/>
              </a:rPr>
              <a:t> free</a:t>
            </a:r>
          </a:p>
          <a:p>
            <a:pPr marL="72000" indent="0">
              <a:buNone/>
            </a:pPr>
            <a:r>
              <a:rPr lang="cs-CZ" altLang="cs-CZ" sz="2400" b="1" kern="0" dirty="0">
                <a:solidFill>
                  <a:srgbClr val="000000"/>
                </a:solidFill>
                <a:latin typeface="Calibri" panose="020F0502020204030204" pitchFamily="34" charset="0"/>
                <a:cs typeface="Calibri" panose="020F0502020204030204" pitchFamily="34" charset="0"/>
              </a:rPr>
              <a:t>- </a:t>
            </a:r>
            <a:r>
              <a:rPr lang="cs-CZ" altLang="cs-CZ" sz="2400" b="1" kern="0" dirty="0" err="1">
                <a:solidFill>
                  <a:srgbClr val="000000"/>
                </a:solidFill>
                <a:latin typeface="Calibri" panose="020F0502020204030204" pitchFamily="34" charset="0"/>
                <a:cs typeface="Calibri" panose="020F0502020204030204" pitchFamily="34" charset="0"/>
              </a:rPr>
              <a:t>Conventional</a:t>
            </a:r>
            <a:r>
              <a:rPr lang="cs-CZ" altLang="cs-CZ" sz="2400" b="1" kern="0" dirty="0">
                <a:solidFill>
                  <a:srgbClr val="000000"/>
                </a:solidFill>
                <a:latin typeface="Calibri" panose="020F0502020204030204" pitchFamily="34" charset="0"/>
                <a:cs typeface="Calibri" panose="020F0502020204030204" pitchFamily="34" charset="0"/>
              </a:rPr>
              <a:t> </a:t>
            </a:r>
            <a:r>
              <a:rPr lang="cs-CZ" altLang="cs-CZ" sz="2400" b="1" kern="0" dirty="0" err="1">
                <a:solidFill>
                  <a:srgbClr val="000000"/>
                </a:solidFill>
                <a:latin typeface="Calibri" panose="020F0502020204030204" pitchFamily="34" charset="0"/>
                <a:cs typeface="Calibri" panose="020F0502020204030204" pitchFamily="34" charset="0"/>
              </a:rPr>
              <a:t>breeding</a:t>
            </a:r>
            <a:r>
              <a:rPr lang="cs-CZ" altLang="cs-CZ" sz="2400" b="1" kern="0" dirty="0">
                <a:solidFill>
                  <a:srgbClr val="000000"/>
                </a:solidFill>
                <a:latin typeface="Calibri" panose="020F0502020204030204" pitchFamily="34" charset="0"/>
                <a:cs typeface="Calibri" panose="020F0502020204030204" pitchFamily="34" charset="0"/>
              </a:rPr>
              <a:t> </a:t>
            </a:r>
            <a:r>
              <a:rPr lang="cs-CZ" altLang="cs-CZ" sz="2400" kern="0" dirty="0">
                <a:solidFill>
                  <a:srgbClr val="000000"/>
                </a:solidFill>
                <a:latin typeface="Calibri" panose="020F0502020204030204" pitchFamily="34" charset="0"/>
                <a:cs typeface="Calibri" panose="020F0502020204030204" pitchFamily="34" charset="0"/>
              </a:rPr>
              <a:t>–</a:t>
            </a:r>
            <a:r>
              <a:rPr lang="cs-CZ" altLang="cs-CZ" sz="2400" b="1" kern="0" dirty="0">
                <a:solidFill>
                  <a:srgbClr val="000000"/>
                </a:solidFill>
                <a:latin typeface="Calibri" panose="020F0502020204030204" pitchFamily="34" charset="0"/>
                <a:cs typeface="Calibri" panose="020F0502020204030204" pitchFamily="34" charset="0"/>
              </a:rPr>
              <a:t> </a:t>
            </a:r>
            <a:r>
              <a:rPr lang="cs-CZ" altLang="cs-CZ" sz="2400" kern="0" dirty="0">
                <a:solidFill>
                  <a:srgbClr val="000000"/>
                </a:solidFill>
                <a:latin typeface="Calibri" panose="020F0502020204030204" pitchFamily="34" charset="0"/>
                <a:cs typeface="Calibri" panose="020F0502020204030204" pitchFamily="34" charset="0"/>
              </a:rPr>
              <a:t>not </a:t>
            </a:r>
            <a:r>
              <a:rPr lang="cs-CZ" altLang="cs-CZ" sz="2400" kern="0" dirty="0" err="1">
                <a:solidFill>
                  <a:srgbClr val="000000"/>
                </a:solidFill>
                <a:latin typeface="Calibri" panose="020F0502020204030204" pitchFamily="34" charset="0"/>
                <a:cs typeface="Calibri" panose="020F0502020204030204" pitchFamily="34" charset="0"/>
              </a:rPr>
              <a:t>defined</a:t>
            </a:r>
            <a:r>
              <a:rPr lang="cs-CZ" altLang="cs-CZ" sz="2400" kern="0" dirty="0">
                <a:solidFill>
                  <a:srgbClr val="000000"/>
                </a:solidFill>
                <a:latin typeface="Calibri" panose="020F0502020204030204" pitchFamily="34" charset="0"/>
                <a:cs typeface="Calibri" panose="020F0502020204030204" pitchFamily="34" charset="0"/>
              </a:rPr>
              <a:t> settlement </a:t>
            </a:r>
            <a:endParaRPr lang="cs-CZ" altLang="cs-CZ" sz="2000" kern="0" dirty="0">
              <a:solidFill>
                <a:srgbClr val="000000"/>
              </a:solidFill>
              <a:latin typeface="Calibri" panose="020F0502020204030204" pitchFamily="34" charset="0"/>
              <a:cs typeface="Calibri" panose="020F0502020204030204" pitchFamily="34" charset="0"/>
            </a:endParaRPr>
          </a:p>
        </p:txBody>
      </p:sp>
      <p:sp>
        <p:nvSpPr>
          <p:cNvPr id="3" name="Rectangle 2">
            <a:extLst>
              <a:ext uri="{FF2B5EF4-FFF2-40B4-BE49-F238E27FC236}">
                <a16:creationId xmlns:a16="http://schemas.microsoft.com/office/drawing/2014/main" id="{2A48BE3D-114A-4541-8E54-8048FDEB8C46}"/>
              </a:ext>
            </a:extLst>
          </p:cNvPr>
          <p:cNvSpPr>
            <a:spLocks noGrp="1" noChangeArrowheads="1"/>
          </p:cNvSpPr>
          <p:nvPr>
            <p:ph type="title"/>
          </p:nvPr>
        </p:nvSpPr>
        <p:spPr>
          <a:xfrm>
            <a:off x="3135313" y="53975"/>
            <a:ext cx="6553200" cy="1143000"/>
          </a:xfrm>
        </p:spPr>
        <p:txBody>
          <a:bodyPr/>
          <a:lstStyle/>
          <a:p>
            <a:r>
              <a:rPr lang="cs-CZ" altLang="cs-CZ" dirty="0" err="1">
                <a:solidFill>
                  <a:srgbClr val="000000"/>
                </a:solidFill>
                <a:latin typeface="Calibri" panose="020F0502020204030204" pitchFamily="34" charset="0"/>
                <a:cs typeface="Calibri" panose="020F0502020204030204" pitchFamily="34" charset="0"/>
              </a:rPr>
              <a:t>Experimental</a:t>
            </a:r>
            <a:r>
              <a:rPr lang="cs-CZ" altLang="cs-CZ" dirty="0">
                <a:solidFill>
                  <a:srgbClr val="000000"/>
                </a:solidFill>
                <a:latin typeface="Calibri" panose="020F0502020204030204" pitchFamily="34" charset="0"/>
                <a:cs typeface="Calibri" panose="020F0502020204030204" pitchFamily="34" charset="0"/>
              </a:rPr>
              <a:t> animal</a:t>
            </a:r>
          </a:p>
        </p:txBody>
      </p:sp>
      <p:pic>
        <p:nvPicPr>
          <p:cNvPr id="4" name="Nahraný zvuk">
            <a:hlinkClick r:id="" action="ppaction://media"/>
            <a:extLst>
              <a:ext uri="{FF2B5EF4-FFF2-40B4-BE49-F238E27FC236}">
                <a16:creationId xmlns:a16="http://schemas.microsoft.com/office/drawing/2014/main" id="{077D8997-4BC6-481F-863A-B465B63497E2}"/>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028218" y="466870"/>
            <a:ext cx="609600" cy="609600"/>
          </a:xfrm>
          <a:prstGeom prst="rect">
            <a:avLst/>
          </a:prstGeom>
        </p:spPr>
      </p:pic>
    </p:spTree>
    <p:custDataLst>
      <p:tags r:id="rId1"/>
    </p:custDataLst>
    <p:extLst>
      <p:ext uri="{BB962C8B-B14F-4D97-AF65-F5344CB8AC3E}">
        <p14:creationId xmlns:p14="http://schemas.microsoft.com/office/powerpoint/2010/main" val="671579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4"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anim calcmode="lin" valueType="num">
                                      <p:cBhvr>
                                        <p:cTn id="8"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2">
                                            <p:txEl>
                                              <p:pRg st="0" end="0"/>
                                            </p:txEl>
                                          </p:spTgt>
                                        </p:tgtEl>
                                        <p:attrNameLst>
                                          <p:attrName>ppt_y</p:attrName>
                                        </p:attrNameLst>
                                      </p:cBhvr>
                                      <p:tavLst>
                                        <p:tav tm="0">
                                          <p:val>
                                            <p:strVal val="#ppt_y+.05"/>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4" presetClass="entr" presetSubtype="0" fill="hold" grpId="0" nodeType="click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animEffect transition="in" filter="fade">
                                      <p:cBhvr>
                                        <p:cTn id="14" dur="500"/>
                                        <p:tgtEl>
                                          <p:spTgt spid="2">
                                            <p:txEl>
                                              <p:pRg st="2" end="2"/>
                                            </p:txEl>
                                          </p:spTgt>
                                        </p:tgtEl>
                                      </p:cBhvr>
                                    </p:animEffect>
                                    <p:anim calcmode="lin" valueType="num">
                                      <p:cBhvr>
                                        <p:cTn id="15"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6" dur="500" fill="hold"/>
                                        <p:tgtEl>
                                          <p:spTgt spid="2">
                                            <p:txEl>
                                              <p:pRg st="2" end="2"/>
                                            </p:txEl>
                                          </p:spTgt>
                                        </p:tgtEl>
                                        <p:attrNameLst>
                                          <p:attrName>ppt_y</p:attrName>
                                        </p:attrNameLst>
                                      </p:cBhvr>
                                      <p:tavLst>
                                        <p:tav tm="0">
                                          <p:val>
                                            <p:strVal val="#ppt_y+.05"/>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4" presetClass="entr" presetSubtype="0" fill="hold" grpId="0" nodeType="click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animEffect transition="in" filter="fade">
                                      <p:cBhvr>
                                        <p:cTn id="21" dur="500"/>
                                        <p:tgtEl>
                                          <p:spTgt spid="2">
                                            <p:txEl>
                                              <p:pRg st="3" end="3"/>
                                            </p:txEl>
                                          </p:spTgt>
                                        </p:tgtEl>
                                      </p:cBhvr>
                                    </p:animEffect>
                                    <p:anim calcmode="lin" valueType="num">
                                      <p:cBhvr>
                                        <p:cTn id="22"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3" dur="500" fill="hold"/>
                                        <p:tgtEl>
                                          <p:spTgt spid="2">
                                            <p:txEl>
                                              <p:pRg st="3" end="3"/>
                                            </p:txEl>
                                          </p:spTgt>
                                        </p:tgtEl>
                                        <p:attrNameLst>
                                          <p:attrName>ppt_y</p:attrName>
                                        </p:attrNameLst>
                                      </p:cBhvr>
                                      <p:tavLst>
                                        <p:tav tm="0">
                                          <p:val>
                                            <p:strVal val="#ppt_y+.05"/>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4" presetClass="entr" presetSubtype="0" fill="hold" grpId="0" nodeType="clickEffect">
                                  <p:stCondLst>
                                    <p:cond delay="0"/>
                                  </p:stCondLst>
                                  <p:childTnLst>
                                    <p:set>
                                      <p:cBhvr>
                                        <p:cTn id="27" dur="1" fill="hold">
                                          <p:stCondLst>
                                            <p:cond delay="0"/>
                                          </p:stCondLst>
                                        </p:cTn>
                                        <p:tgtEl>
                                          <p:spTgt spid="2">
                                            <p:txEl>
                                              <p:pRg st="4" end="4"/>
                                            </p:txEl>
                                          </p:spTgt>
                                        </p:tgtEl>
                                        <p:attrNameLst>
                                          <p:attrName>style.visibility</p:attrName>
                                        </p:attrNameLst>
                                      </p:cBhvr>
                                      <p:to>
                                        <p:strVal val="visible"/>
                                      </p:to>
                                    </p:set>
                                    <p:animEffect transition="in" filter="fade">
                                      <p:cBhvr>
                                        <p:cTn id="28" dur="500"/>
                                        <p:tgtEl>
                                          <p:spTgt spid="2">
                                            <p:txEl>
                                              <p:pRg st="4" end="4"/>
                                            </p:txEl>
                                          </p:spTgt>
                                        </p:tgtEl>
                                      </p:cBhvr>
                                    </p:animEffect>
                                    <p:anim calcmode="lin" valueType="num">
                                      <p:cBhvr>
                                        <p:cTn id="29"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0" dur="500" fill="hold"/>
                                        <p:tgtEl>
                                          <p:spTgt spid="2">
                                            <p:txEl>
                                              <p:pRg st="4" end="4"/>
                                            </p:txEl>
                                          </p:spTgt>
                                        </p:tgtEl>
                                        <p:attrNameLst>
                                          <p:attrName>ppt_y</p:attrName>
                                        </p:attrNameLst>
                                      </p:cBhvr>
                                      <p:tavLst>
                                        <p:tav tm="0">
                                          <p:val>
                                            <p:strVal val="#ppt_y+.05"/>
                                          </p:val>
                                        </p:tav>
                                        <p:tav tm="100000">
                                          <p:val>
                                            <p:strVal val="#ppt_y"/>
                                          </p:val>
                                        </p:tav>
                                      </p:tavLst>
                                    </p:anim>
                                  </p:childTnLst>
                                </p:cTn>
                              </p:par>
                              <p:par>
                                <p:cTn id="31" presetID="29" presetClass="entr" presetSubtype="0" fill="hold" grpId="0" nodeType="withEffect">
                                  <p:stCondLst>
                                    <p:cond delay="0"/>
                                  </p:stCondLst>
                                  <p:childTnLst>
                                    <p:set>
                                      <p:cBhvr>
                                        <p:cTn id="32" dur="1" fill="hold">
                                          <p:stCondLst>
                                            <p:cond delay="0"/>
                                          </p:stCondLst>
                                        </p:cTn>
                                        <p:tgtEl>
                                          <p:spTgt spid="3"/>
                                        </p:tgtEl>
                                        <p:attrNameLst>
                                          <p:attrName>style.visibility</p:attrName>
                                        </p:attrNameLst>
                                      </p:cBhvr>
                                      <p:to>
                                        <p:strVal val="visible"/>
                                      </p:to>
                                    </p:set>
                                    <p:anim calcmode="lin" valueType="num">
                                      <p:cBhvr>
                                        <p:cTn id="33" dur="1000" fill="hold"/>
                                        <p:tgtEl>
                                          <p:spTgt spid="3"/>
                                        </p:tgtEl>
                                        <p:attrNameLst>
                                          <p:attrName>ppt_x</p:attrName>
                                        </p:attrNameLst>
                                      </p:cBhvr>
                                      <p:tavLst>
                                        <p:tav tm="0">
                                          <p:val>
                                            <p:strVal val="#ppt_x-.2"/>
                                          </p:val>
                                        </p:tav>
                                        <p:tav tm="100000">
                                          <p:val>
                                            <p:strVal val="#ppt_x"/>
                                          </p:val>
                                        </p:tav>
                                      </p:tavLst>
                                    </p:anim>
                                    <p:anim calcmode="lin" valueType="num">
                                      <p:cBhvr>
                                        <p:cTn id="34" dur="1000" fill="hold"/>
                                        <p:tgtEl>
                                          <p:spTgt spid="3"/>
                                        </p:tgtEl>
                                        <p:attrNameLst>
                                          <p:attrName>ppt_y</p:attrName>
                                        </p:attrNameLst>
                                      </p:cBhvr>
                                      <p:tavLst>
                                        <p:tav tm="0">
                                          <p:val>
                                            <p:strVal val="#ppt_y"/>
                                          </p:val>
                                        </p:tav>
                                        <p:tav tm="100000">
                                          <p:val>
                                            <p:strVal val="#ppt_y"/>
                                          </p:val>
                                        </p:tav>
                                      </p:tavLst>
                                    </p:anim>
                                    <p:animEffect transition="in" filter="wipe(right)" prLst="gradientSize: 0.1">
                                      <p:cBhvr>
                                        <p:cTn id="35" dur="1000"/>
                                        <p:tgtEl>
                                          <p:spTgt spid="3"/>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mediacall" presetSubtype="0" fill="hold" nodeType="clickEffect">
                                  <p:stCondLst>
                                    <p:cond delay="0"/>
                                  </p:stCondLst>
                                  <p:childTnLst>
                                    <p:cmd type="call" cmd="playFrom(0.0)">
                                      <p:cBhvr>
                                        <p:cTn id="39" dur="5518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0" fill="hold" display="0">
                  <p:stCondLst>
                    <p:cond delay="indefinite"/>
                  </p:stCondLst>
                  <p:endCondLst>
                    <p:cond evt="onStopAudio" delay="0">
                      <p:tgtEl>
                        <p:sldTgt/>
                      </p:tgtEl>
                    </p:cond>
                  </p:endCondLst>
                </p:cTn>
                <p:tgtEl>
                  <p:spTgt spid="4"/>
                </p:tgtEl>
              </p:cMediaNode>
            </p:audio>
          </p:childTnLst>
        </p:cTn>
      </p:par>
    </p:tnLst>
    <p:bldLst>
      <p:bldP spid="2" grpId="0" build="p"/>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32B6CF61-D137-4BF8-A544-3571605AE6EF}"/>
              </a:ext>
            </a:extLst>
          </p:cNvPr>
          <p:cNvSpPr txBox="1">
            <a:spLocks noChangeArrowheads="1"/>
          </p:cNvSpPr>
          <p:nvPr/>
        </p:nvSpPr>
        <p:spPr>
          <a:xfrm>
            <a:off x="611188" y="1341438"/>
            <a:ext cx="10234612" cy="1943100"/>
          </a:xfrm>
          <a:prstGeom prst="rect">
            <a:avLst/>
          </a:prstGeom>
        </p:spPr>
        <p:txBody>
          <a:bodyPr vert="horz" lIns="0" tIns="0" rIns="0" bIns="0" rtlCol="0">
            <a:noAutofit/>
          </a:bodyPr>
          <a:lstStyle>
            <a:lvl1pPr marL="252000" indent="-180000" algn="l" rtl="0" eaLnBrk="1" fontAlgn="base" hangingPunct="1">
              <a:lnSpc>
                <a:spcPct val="150000"/>
              </a:lnSpc>
              <a:spcBef>
                <a:spcPts val="0"/>
              </a:spcBef>
              <a:spcAft>
                <a:spcPct val="0"/>
              </a:spcAft>
              <a:buClr>
                <a:schemeClr val="tx2"/>
              </a:buClr>
              <a:buSzPct val="100000"/>
              <a:buFont typeface="Arial" panose="020B0604020202020204" pitchFamily="34" charset="0"/>
              <a:buChar char="̶"/>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5"/>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marL="72000" indent="0">
              <a:buNone/>
            </a:pPr>
            <a:r>
              <a:rPr lang="cs-CZ" altLang="cs-CZ" kern="0" dirty="0" err="1">
                <a:solidFill>
                  <a:srgbClr val="000000"/>
                </a:solidFill>
                <a:latin typeface="Calibri" panose="020F0502020204030204" pitchFamily="34" charset="0"/>
                <a:cs typeface="Calibri" panose="020F0502020204030204" pitchFamily="34" charset="0"/>
              </a:rPr>
              <a:t>Mammals</a:t>
            </a:r>
            <a:endParaRPr lang="cs-CZ" altLang="cs-CZ" kern="0" dirty="0">
              <a:solidFill>
                <a:srgbClr val="000000"/>
              </a:solidFill>
              <a:latin typeface="Calibri" panose="020F0502020204030204" pitchFamily="34" charset="0"/>
              <a:cs typeface="Calibri" panose="020F0502020204030204" pitchFamily="34" charset="0"/>
            </a:endParaRPr>
          </a:p>
          <a:p>
            <a:pPr>
              <a:buFontTx/>
              <a:buNone/>
            </a:pPr>
            <a:endParaRPr lang="cs-CZ" altLang="cs-CZ" kern="0" dirty="0">
              <a:solidFill>
                <a:srgbClr val="000000"/>
              </a:solidFill>
              <a:latin typeface="Calibri" panose="020F0502020204030204" pitchFamily="34" charset="0"/>
              <a:cs typeface="Calibri" panose="020F0502020204030204" pitchFamily="34" charset="0"/>
            </a:endParaRPr>
          </a:p>
          <a:p>
            <a:pPr>
              <a:buFontTx/>
              <a:buNone/>
            </a:pPr>
            <a:r>
              <a:rPr lang="cs-CZ" altLang="cs-CZ" kern="0" dirty="0">
                <a:solidFill>
                  <a:srgbClr val="000000"/>
                </a:solidFill>
                <a:latin typeface="Calibri" panose="020F0502020204030204" pitchFamily="34" charset="0"/>
                <a:cs typeface="Calibri" panose="020F0502020204030204" pitchFamily="34" charset="0"/>
              </a:rPr>
              <a:t>RODENTS: </a:t>
            </a:r>
            <a:r>
              <a:rPr lang="cs-CZ" altLang="cs-CZ" kern="0" dirty="0" err="1">
                <a:solidFill>
                  <a:srgbClr val="000000"/>
                </a:solidFill>
                <a:latin typeface="Calibri" panose="020F0502020204030204" pitchFamily="34" charset="0"/>
                <a:cs typeface="Calibri" panose="020F0502020204030204" pitchFamily="34" charset="0"/>
              </a:rPr>
              <a:t>mouse</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hamster</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rat</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guinea-pig</a:t>
            </a:r>
            <a:endParaRPr lang="cs-CZ" altLang="cs-CZ" kern="0" dirty="0">
              <a:solidFill>
                <a:srgbClr val="000000"/>
              </a:solidFill>
              <a:latin typeface="Calibri" panose="020F0502020204030204" pitchFamily="34" charset="0"/>
              <a:cs typeface="Calibri" panose="020F0502020204030204" pitchFamily="34" charset="0"/>
            </a:endParaRPr>
          </a:p>
          <a:p>
            <a:pPr>
              <a:buFontTx/>
              <a:buNone/>
            </a:pPr>
            <a:endParaRPr lang="cs-CZ" altLang="cs-CZ" kern="0" dirty="0">
              <a:solidFill>
                <a:srgbClr val="000000"/>
              </a:solidFill>
              <a:latin typeface="Calibri" panose="020F0502020204030204" pitchFamily="34" charset="0"/>
              <a:cs typeface="Calibri" panose="020F0502020204030204" pitchFamily="34" charset="0"/>
            </a:endParaRPr>
          </a:p>
          <a:p>
            <a:pPr>
              <a:buFontTx/>
              <a:buNone/>
            </a:pPr>
            <a:r>
              <a:rPr lang="cs-CZ" altLang="cs-CZ" kern="0" dirty="0">
                <a:solidFill>
                  <a:srgbClr val="000000"/>
                </a:solidFill>
                <a:latin typeface="Calibri" panose="020F0502020204030204" pitchFamily="34" charset="0"/>
                <a:cs typeface="Calibri" panose="020F0502020204030204" pitchFamily="34" charset="0"/>
              </a:rPr>
              <a:t>NON-RODENTS (</a:t>
            </a:r>
            <a:r>
              <a:rPr lang="cs-CZ" altLang="cs-CZ" kern="0" dirty="0" err="1">
                <a:solidFill>
                  <a:srgbClr val="000000"/>
                </a:solidFill>
                <a:latin typeface="Calibri" panose="020F0502020204030204" pitchFamily="34" charset="0"/>
                <a:cs typeface="Calibri" panose="020F0502020204030204" pitchFamily="34" charset="0"/>
              </a:rPr>
              <a:t>e.g</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Lagomorpha</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rabbit</a:t>
            </a:r>
            <a:endParaRPr lang="cs-CZ" altLang="cs-CZ" kern="0" dirty="0">
              <a:solidFill>
                <a:srgbClr val="000000"/>
              </a:solidFill>
              <a:latin typeface="Calibri" panose="020F0502020204030204" pitchFamily="34" charset="0"/>
              <a:cs typeface="Calibri" panose="020F0502020204030204" pitchFamily="34" charset="0"/>
            </a:endParaRPr>
          </a:p>
        </p:txBody>
      </p:sp>
      <p:sp>
        <p:nvSpPr>
          <p:cNvPr id="3" name="Rectangle 2">
            <a:extLst>
              <a:ext uri="{FF2B5EF4-FFF2-40B4-BE49-F238E27FC236}">
                <a16:creationId xmlns:a16="http://schemas.microsoft.com/office/drawing/2014/main" id="{83187067-9F3A-4C19-B174-53C43BA0C29C}"/>
              </a:ext>
            </a:extLst>
          </p:cNvPr>
          <p:cNvSpPr>
            <a:spLocks noGrp="1" noChangeArrowheads="1"/>
          </p:cNvSpPr>
          <p:nvPr>
            <p:ph type="title"/>
          </p:nvPr>
        </p:nvSpPr>
        <p:spPr>
          <a:xfrm>
            <a:off x="3135313" y="53975"/>
            <a:ext cx="6553200" cy="1143000"/>
          </a:xfrm>
        </p:spPr>
        <p:txBody>
          <a:bodyPr/>
          <a:lstStyle/>
          <a:p>
            <a:r>
              <a:rPr lang="cs-CZ" altLang="cs-CZ" dirty="0" err="1">
                <a:solidFill>
                  <a:srgbClr val="000000"/>
                </a:solidFill>
                <a:latin typeface="Calibri" panose="020F0502020204030204" pitchFamily="34" charset="0"/>
                <a:cs typeface="Calibri" panose="020F0502020204030204" pitchFamily="34" charset="0"/>
              </a:rPr>
              <a:t>Experimental</a:t>
            </a:r>
            <a:r>
              <a:rPr lang="cs-CZ" altLang="cs-CZ" dirty="0">
                <a:solidFill>
                  <a:srgbClr val="000000"/>
                </a:solidFill>
                <a:latin typeface="Calibri" panose="020F0502020204030204" pitchFamily="34" charset="0"/>
                <a:cs typeface="Calibri" panose="020F0502020204030204" pitchFamily="34" charset="0"/>
              </a:rPr>
              <a:t> animal</a:t>
            </a:r>
          </a:p>
        </p:txBody>
      </p:sp>
      <p:pic>
        <p:nvPicPr>
          <p:cNvPr id="6" name="Nahraný zvuk">
            <a:hlinkClick r:id="" action="ppaction://media"/>
            <a:extLst>
              <a:ext uri="{FF2B5EF4-FFF2-40B4-BE49-F238E27FC236}">
                <a16:creationId xmlns:a16="http://schemas.microsoft.com/office/drawing/2014/main" id="{19962A81-097A-4D4C-BEAD-4BDE6F8DC72D}"/>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301876" y="320675"/>
            <a:ext cx="609600" cy="609600"/>
          </a:xfrm>
          <a:prstGeom prst="rect">
            <a:avLst/>
          </a:prstGeom>
        </p:spPr>
      </p:pic>
    </p:spTree>
    <p:custDataLst>
      <p:tags r:id="rId1"/>
    </p:custDataLst>
    <p:extLst>
      <p:ext uri="{BB962C8B-B14F-4D97-AF65-F5344CB8AC3E}">
        <p14:creationId xmlns:p14="http://schemas.microsoft.com/office/powerpoint/2010/main" val="1105119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ppt_x</p:attrName>
                                        </p:attrNameLst>
                                      </p:cBhvr>
                                      <p:tavLst>
                                        <p:tav tm="0">
                                          <p:val>
                                            <p:strVal val="#ppt_x-.2"/>
                                          </p:val>
                                        </p:tav>
                                        <p:tav tm="100000">
                                          <p:val>
                                            <p:strVal val="#ppt_x"/>
                                          </p:val>
                                        </p:tav>
                                      </p:tavLst>
                                    </p:anim>
                                    <p:anim calcmode="lin" valueType="num">
                                      <p:cBhvr>
                                        <p:cTn id="8" dur="1000" fill="hold"/>
                                        <p:tgtEl>
                                          <p:spTgt spid="3"/>
                                        </p:tgtEl>
                                        <p:attrNameLst>
                                          <p:attrName>ppt_y</p:attrName>
                                        </p:attrNameLst>
                                      </p:cBhvr>
                                      <p:tavLst>
                                        <p:tav tm="0">
                                          <p:val>
                                            <p:strVal val="#ppt_y"/>
                                          </p:val>
                                        </p:tav>
                                        <p:tav tm="100000">
                                          <p:val>
                                            <p:strVal val="#ppt_y"/>
                                          </p:val>
                                        </p:tav>
                                      </p:tavLst>
                                    </p:anim>
                                    <p:animEffect transition="in" filter="wipe(right)" prLst="gradientSize: 0.1">
                                      <p:cBhvr>
                                        <p:cTn id="9" dur="1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7294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6"/>
                </p:tgtEl>
              </p:cMediaNode>
            </p:audio>
          </p:childTnLst>
        </p:cTn>
      </p:par>
    </p:tnLst>
    <p:bldLst>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4636D5-3EDE-4C9D-80DC-A6A114FDEA7F}"/>
              </a:ext>
            </a:extLst>
          </p:cNvPr>
          <p:cNvSpPr txBox="1">
            <a:spLocks noChangeArrowheads="1"/>
          </p:cNvSpPr>
          <p:nvPr/>
        </p:nvSpPr>
        <p:spPr>
          <a:xfrm>
            <a:off x="323850" y="979487"/>
            <a:ext cx="8424863" cy="865188"/>
          </a:xfrm>
          <a:prstGeom prst="rect">
            <a:avLst/>
          </a:prstGeom>
        </p:spPr>
        <p:txBody>
          <a:bodyPr vert="horz" lIns="0" tIns="0" rIns="0" bIns="0" rtlCol="0">
            <a:noAutofit/>
          </a:bodyPr>
          <a:lstStyle>
            <a:lvl1pPr marL="252000" indent="-180000" algn="l" rtl="0" eaLnBrk="1" fontAlgn="base" hangingPunct="1">
              <a:lnSpc>
                <a:spcPct val="150000"/>
              </a:lnSpc>
              <a:spcBef>
                <a:spcPts val="0"/>
              </a:spcBef>
              <a:spcAft>
                <a:spcPct val="0"/>
              </a:spcAft>
              <a:buClr>
                <a:schemeClr val="tx2"/>
              </a:buClr>
              <a:buSzPct val="100000"/>
              <a:buFont typeface="Arial" panose="020B0604020202020204" pitchFamily="34" charset="0"/>
              <a:buChar char="̶"/>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5"/>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marL="72000" indent="0">
              <a:lnSpc>
                <a:spcPct val="90000"/>
              </a:lnSpc>
              <a:buNone/>
            </a:pPr>
            <a:r>
              <a:rPr lang="cs-CZ" altLang="cs-CZ" sz="2400" kern="0" dirty="0" err="1">
                <a:solidFill>
                  <a:srgbClr val="000000"/>
                </a:solidFill>
                <a:latin typeface="Calibri" panose="020F0502020204030204" pitchFamily="34" charset="0"/>
                <a:cs typeface="Calibri" panose="020F0502020204030204" pitchFamily="34" charset="0"/>
              </a:rPr>
              <a:t>Mammals</a:t>
            </a:r>
            <a:endParaRPr lang="cs-CZ" altLang="cs-CZ" sz="2400" kern="0" dirty="0">
              <a:solidFill>
                <a:srgbClr val="000000"/>
              </a:solidFill>
              <a:latin typeface="Calibri" panose="020F0502020204030204" pitchFamily="34" charset="0"/>
              <a:cs typeface="Calibri" panose="020F0502020204030204" pitchFamily="34" charset="0"/>
            </a:endParaRPr>
          </a:p>
          <a:p>
            <a:pPr>
              <a:lnSpc>
                <a:spcPct val="90000"/>
              </a:lnSpc>
              <a:buFontTx/>
              <a:buNone/>
            </a:pPr>
            <a:r>
              <a:rPr lang="cs-CZ" altLang="cs-CZ" sz="2400" kern="0" dirty="0">
                <a:solidFill>
                  <a:srgbClr val="000000"/>
                </a:solidFill>
                <a:latin typeface="Calibri" panose="020F0502020204030204" pitchFamily="34" charset="0"/>
                <a:cs typeface="Calibri" panose="020F0502020204030204" pitchFamily="34" charset="0"/>
              </a:rPr>
              <a:t>	           </a:t>
            </a:r>
            <a:r>
              <a:rPr lang="cs-CZ" altLang="cs-CZ" sz="2400" kern="0" dirty="0" err="1">
                <a:solidFill>
                  <a:srgbClr val="000000"/>
                </a:solidFill>
                <a:latin typeface="Calibri" panose="020F0502020204030204" pitchFamily="34" charset="0"/>
                <a:cs typeface="Calibri" panose="020F0502020204030204" pitchFamily="34" charset="0"/>
              </a:rPr>
              <a:t>carnivores</a:t>
            </a:r>
            <a:r>
              <a:rPr lang="cs-CZ" altLang="cs-CZ" sz="2400" kern="0" dirty="0">
                <a:solidFill>
                  <a:srgbClr val="000000"/>
                </a:solidFill>
                <a:latin typeface="Calibri" panose="020F0502020204030204" pitchFamily="34" charset="0"/>
                <a:cs typeface="Calibri" panose="020F0502020204030204" pitchFamily="34" charset="0"/>
              </a:rPr>
              <a:t>: dog, </a:t>
            </a:r>
            <a:r>
              <a:rPr lang="cs-CZ" altLang="cs-CZ" sz="2400" kern="0" dirty="0" err="1">
                <a:solidFill>
                  <a:srgbClr val="000000"/>
                </a:solidFill>
                <a:latin typeface="Calibri" panose="020F0502020204030204" pitchFamily="34" charset="0"/>
                <a:cs typeface="Calibri" panose="020F0502020204030204" pitchFamily="34" charset="0"/>
              </a:rPr>
              <a:t>cat</a:t>
            </a:r>
            <a:r>
              <a:rPr lang="cs-CZ" altLang="cs-CZ" sz="2400" kern="0" dirty="0">
                <a:solidFill>
                  <a:srgbClr val="000000"/>
                </a:solidFill>
                <a:latin typeface="Calibri" panose="020F0502020204030204" pitchFamily="34" charset="0"/>
                <a:cs typeface="Calibri" panose="020F0502020204030204" pitchFamily="34" charset="0"/>
              </a:rPr>
              <a:t>, </a:t>
            </a:r>
            <a:r>
              <a:rPr lang="cs-CZ" altLang="cs-CZ" sz="2400" kern="0" dirty="0" err="1">
                <a:solidFill>
                  <a:srgbClr val="000000"/>
                </a:solidFill>
                <a:latin typeface="Calibri" panose="020F0502020204030204" pitchFamily="34" charset="0"/>
                <a:cs typeface="Calibri" panose="020F0502020204030204" pitchFamily="34" charset="0"/>
              </a:rPr>
              <a:t>ferret</a:t>
            </a:r>
            <a:r>
              <a:rPr lang="cs-CZ" altLang="cs-CZ" sz="2400" kern="0" dirty="0">
                <a:solidFill>
                  <a:srgbClr val="000000"/>
                </a:solidFill>
                <a:latin typeface="Calibri" panose="020F0502020204030204" pitchFamily="34" charset="0"/>
                <a:cs typeface="Calibri" panose="020F0502020204030204" pitchFamily="34" charset="0"/>
              </a:rPr>
              <a:t>	</a:t>
            </a:r>
          </a:p>
          <a:p>
            <a:pPr>
              <a:lnSpc>
                <a:spcPct val="90000"/>
              </a:lnSpc>
              <a:buFontTx/>
              <a:buNone/>
            </a:pPr>
            <a:r>
              <a:rPr lang="cs-CZ" altLang="cs-CZ" kern="0" dirty="0">
                <a:solidFill>
                  <a:srgbClr val="000000"/>
                </a:solidFill>
                <a:latin typeface="Calibri" panose="020F0502020204030204" pitchFamily="34" charset="0"/>
                <a:cs typeface="Calibri" panose="020F0502020204030204" pitchFamily="34" charset="0"/>
              </a:rPr>
              <a:t>	</a:t>
            </a:r>
          </a:p>
        </p:txBody>
      </p:sp>
      <p:sp>
        <p:nvSpPr>
          <p:cNvPr id="3" name="Rectangle 2">
            <a:extLst>
              <a:ext uri="{FF2B5EF4-FFF2-40B4-BE49-F238E27FC236}">
                <a16:creationId xmlns:a16="http://schemas.microsoft.com/office/drawing/2014/main" id="{5A779FD7-DD72-4C40-A249-1FBA2F48E3B8}"/>
              </a:ext>
            </a:extLst>
          </p:cNvPr>
          <p:cNvSpPr>
            <a:spLocks noGrp="1" noChangeArrowheads="1"/>
          </p:cNvSpPr>
          <p:nvPr>
            <p:ph type="title"/>
          </p:nvPr>
        </p:nvSpPr>
        <p:spPr>
          <a:xfrm>
            <a:off x="3135313" y="53975"/>
            <a:ext cx="6553200" cy="1143000"/>
          </a:xfrm>
        </p:spPr>
        <p:txBody>
          <a:bodyPr/>
          <a:lstStyle/>
          <a:p>
            <a:r>
              <a:rPr lang="cs-CZ" altLang="cs-CZ" dirty="0" err="1">
                <a:solidFill>
                  <a:srgbClr val="000000"/>
                </a:solidFill>
                <a:latin typeface="Calibri" panose="020F0502020204030204" pitchFamily="34" charset="0"/>
                <a:cs typeface="Calibri" panose="020F0502020204030204" pitchFamily="34" charset="0"/>
              </a:rPr>
              <a:t>Experimental</a:t>
            </a:r>
            <a:r>
              <a:rPr lang="cs-CZ" altLang="cs-CZ" dirty="0">
                <a:solidFill>
                  <a:srgbClr val="000000"/>
                </a:solidFill>
                <a:latin typeface="Calibri" panose="020F0502020204030204" pitchFamily="34" charset="0"/>
                <a:cs typeface="Calibri" panose="020F0502020204030204" pitchFamily="34" charset="0"/>
              </a:rPr>
              <a:t> animal</a:t>
            </a:r>
          </a:p>
        </p:txBody>
      </p:sp>
      <p:sp>
        <p:nvSpPr>
          <p:cNvPr id="4" name="Rectangle 2">
            <a:extLst>
              <a:ext uri="{FF2B5EF4-FFF2-40B4-BE49-F238E27FC236}">
                <a16:creationId xmlns:a16="http://schemas.microsoft.com/office/drawing/2014/main" id="{525360BA-4200-4325-A319-DFAB2354FE1A}"/>
              </a:ext>
            </a:extLst>
          </p:cNvPr>
          <p:cNvSpPr txBox="1">
            <a:spLocks noChangeArrowheads="1"/>
          </p:cNvSpPr>
          <p:nvPr/>
        </p:nvSpPr>
        <p:spPr bwMode="auto">
          <a:xfrm>
            <a:off x="323850" y="1844675"/>
            <a:ext cx="8496300" cy="122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nSpc>
                <a:spcPct val="90000"/>
              </a:lnSpc>
              <a:buNone/>
              <a:defRPr/>
            </a:pPr>
            <a:r>
              <a:rPr lang="cs-CZ" altLang="cs-CZ" sz="2400" kern="0" dirty="0" err="1">
                <a:solidFill>
                  <a:srgbClr val="000000"/>
                </a:solidFill>
                <a:latin typeface="Calibri" panose="020F0502020204030204" pitchFamily="34" charset="0"/>
                <a:cs typeface="Calibri" panose="020F0502020204030204" pitchFamily="34" charset="0"/>
              </a:rPr>
              <a:t>Mammals</a:t>
            </a:r>
            <a:endParaRPr lang="cs-CZ" altLang="cs-CZ" sz="2400" kern="0" dirty="0">
              <a:solidFill>
                <a:srgbClr val="000000"/>
              </a:solidFill>
              <a:latin typeface="Calibri" panose="020F0502020204030204" pitchFamily="34" charset="0"/>
              <a:cs typeface="Calibri" panose="020F0502020204030204" pitchFamily="34" charset="0"/>
            </a:endParaRPr>
          </a:p>
          <a:p>
            <a:pPr marL="0" indent="0">
              <a:lnSpc>
                <a:spcPct val="90000"/>
              </a:lnSpc>
              <a:buNone/>
              <a:defRPr/>
            </a:pPr>
            <a:r>
              <a:rPr lang="cs-CZ" altLang="cs-CZ" sz="2400" kern="0" dirty="0">
                <a:solidFill>
                  <a:srgbClr val="000000"/>
                </a:solidFill>
                <a:latin typeface="Calibri" panose="020F0502020204030204" pitchFamily="34" charset="0"/>
                <a:cs typeface="Calibri" panose="020F0502020204030204" pitchFamily="34" charset="0"/>
              </a:rPr>
              <a:t>	</a:t>
            </a:r>
            <a:r>
              <a:rPr lang="cs-CZ" altLang="cs-CZ" sz="2400" kern="0" dirty="0" err="1">
                <a:solidFill>
                  <a:srgbClr val="000000"/>
                </a:solidFill>
                <a:latin typeface="Calibri" panose="020F0502020204030204" pitchFamily="34" charset="0"/>
                <a:cs typeface="Calibri" panose="020F0502020204030204" pitchFamily="34" charset="0"/>
              </a:rPr>
              <a:t>monkeys</a:t>
            </a:r>
            <a:r>
              <a:rPr lang="cs-CZ" altLang="cs-CZ" sz="2400" kern="0" dirty="0">
                <a:solidFill>
                  <a:srgbClr val="000000"/>
                </a:solidFill>
                <a:latin typeface="Calibri" panose="020F0502020204030204" pitchFamily="34" charset="0"/>
                <a:cs typeface="Calibri" panose="020F0502020204030204" pitchFamily="34" charset="0"/>
              </a:rPr>
              <a:t>: </a:t>
            </a:r>
            <a:r>
              <a:rPr lang="cs-CZ" altLang="cs-CZ" sz="2400" kern="0" dirty="0" err="1">
                <a:solidFill>
                  <a:srgbClr val="000000"/>
                </a:solidFill>
                <a:latin typeface="Calibri" panose="020F0502020204030204" pitchFamily="34" charset="0"/>
                <a:cs typeface="Calibri" panose="020F0502020204030204" pitchFamily="34" charset="0"/>
              </a:rPr>
              <a:t>macaque</a:t>
            </a:r>
            <a:r>
              <a:rPr lang="cs-CZ" altLang="cs-CZ" sz="2400" kern="0" dirty="0">
                <a:solidFill>
                  <a:srgbClr val="000000"/>
                </a:solidFill>
                <a:latin typeface="Calibri" panose="020F0502020204030204" pitchFamily="34" charset="0"/>
                <a:cs typeface="Calibri" panose="020F0502020204030204" pitchFamily="34" charset="0"/>
              </a:rPr>
              <a:t> (</a:t>
            </a:r>
            <a:r>
              <a:rPr lang="cs-CZ" altLang="cs-CZ" sz="2400" kern="0" dirty="0" err="1">
                <a:solidFill>
                  <a:srgbClr val="000000"/>
                </a:solidFill>
                <a:latin typeface="Calibri" panose="020F0502020204030204" pitchFamily="34" charset="0"/>
                <a:cs typeface="Calibri" panose="020F0502020204030204" pitchFamily="34" charset="0"/>
              </a:rPr>
              <a:t>Macacus</a:t>
            </a:r>
            <a:r>
              <a:rPr lang="cs-CZ" altLang="cs-CZ" sz="2400" kern="0" dirty="0">
                <a:solidFill>
                  <a:srgbClr val="000000"/>
                </a:solidFill>
                <a:latin typeface="Calibri" panose="020F0502020204030204" pitchFamily="34" charset="0"/>
                <a:cs typeface="Calibri" panose="020F0502020204030204" pitchFamily="34" charset="0"/>
              </a:rPr>
              <a:t> </a:t>
            </a:r>
            <a:r>
              <a:rPr lang="cs-CZ" altLang="cs-CZ" sz="2400" kern="0" dirty="0" err="1">
                <a:solidFill>
                  <a:srgbClr val="000000"/>
                </a:solidFill>
                <a:latin typeface="Calibri" panose="020F0502020204030204" pitchFamily="34" charset="0"/>
                <a:cs typeface="Calibri" panose="020F0502020204030204" pitchFamily="34" charset="0"/>
              </a:rPr>
              <a:t>sp</a:t>
            </a:r>
            <a:r>
              <a:rPr lang="cs-CZ" altLang="cs-CZ" sz="2400" kern="0" dirty="0">
                <a:solidFill>
                  <a:srgbClr val="000000"/>
                </a:solidFill>
                <a:latin typeface="Calibri" panose="020F0502020204030204" pitchFamily="34" charset="0"/>
                <a:cs typeface="Calibri" panose="020F0502020204030204" pitchFamily="34" charset="0"/>
              </a:rPr>
              <a:t>.), green </a:t>
            </a:r>
            <a:r>
              <a:rPr lang="cs-CZ" altLang="cs-CZ" sz="2400" kern="0" dirty="0" err="1">
                <a:solidFill>
                  <a:srgbClr val="000000"/>
                </a:solidFill>
                <a:latin typeface="Calibri" panose="020F0502020204030204" pitchFamily="34" charset="0"/>
                <a:cs typeface="Calibri" panose="020F0502020204030204" pitchFamily="34" charset="0"/>
              </a:rPr>
              <a:t>monkey</a:t>
            </a:r>
            <a:r>
              <a:rPr lang="cs-CZ" altLang="cs-CZ" sz="2400" kern="0" dirty="0">
                <a:solidFill>
                  <a:srgbClr val="000000"/>
                </a:solidFill>
                <a:latin typeface="Calibri" panose="020F0502020204030204" pitchFamily="34" charset="0"/>
                <a:cs typeface="Calibri" panose="020F0502020204030204" pitchFamily="34" charset="0"/>
              </a:rPr>
              <a:t>	(</a:t>
            </a:r>
            <a:r>
              <a:rPr lang="cs-CZ" altLang="cs-CZ" sz="2400" i="1" kern="0" dirty="0" err="1">
                <a:solidFill>
                  <a:srgbClr val="000000"/>
                </a:solidFill>
                <a:latin typeface="Calibri" panose="020F0502020204030204" pitchFamily="34" charset="0"/>
                <a:cs typeface="Calibri" panose="020F0502020204030204" pitchFamily="34" charset="0"/>
              </a:rPr>
              <a:t>Erythrocebus</a:t>
            </a:r>
            <a:r>
              <a:rPr lang="cs-CZ" altLang="cs-CZ" sz="2400" kern="0" dirty="0">
                <a:solidFill>
                  <a:srgbClr val="000000"/>
                </a:solidFill>
                <a:latin typeface="Calibri" panose="020F0502020204030204" pitchFamily="34" charset="0"/>
                <a:cs typeface="Calibri" panose="020F0502020204030204" pitchFamily="34" charset="0"/>
              </a:rPr>
              <a:t> </a:t>
            </a:r>
            <a:r>
              <a:rPr lang="cs-CZ" altLang="cs-CZ" sz="2400" kern="0" dirty="0" err="1">
                <a:solidFill>
                  <a:srgbClr val="000000"/>
                </a:solidFill>
                <a:latin typeface="Calibri" panose="020F0502020204030204" pitchFamily="34" charset="0"/>
                <a:cs typeface="Calibri" panose="020F0502020204030204" pitchFamily="34" charset="0"/>
              </a:rPr>
              <a:t>sp</a:t>
            </a:r>
            <a:r>
              <a:rPr lang="cs-CZ" altLang="cs-CZ" sz="2400" kern="0" dirty="0">
                <a:solidFill>
                  <a:srgbClr val="000000"/>
                </a:solidFill>
                <a:latin typeface="Calibri" panose="020F0502020204030204" pitchFamily="34" charset="0"/>
                <a:cs typeface="Calibri" panose="020F0502020204030204" pitchFamily="34" charset="0"/>
              </a:rPr>
              <a:t>.)</a:t>
            </a:r>
          </a:p>
          <a:p>
            <a:pPr marL="0" indent="0">
              <a:lnSpc>
                <a:spcPct val="90000"/>
              </a:lnSpc>
              <a:buNone/>
              <a:defRPr/>
            </a:pPr>
            <a:r>
              <a:rPr lang="cs-CZ" altLang="cs-CZ" sz="2400" kern="0" dirty="0">
                <a:solidFill>
                  <a:srgbClr val="000000"/>
                </a:solidFill>
                <a:latin typeface="Calibri" panose="020F0502020204030204" pitchFamily="34" charset="0"/>
                <a:cs typeface="Calibri" panose="020F0502020204030204" pitchFamily="34" charset="0"/>
              </a:rPr>
              <a:t>	</a:t>
            </a:r>
          </a:p>
        </p:txBody>
      </p:sp>
      <p:sp>
        <p:nvSpPr>
          <p:cNvPr id="5" name="Rectangle 2">
            <a:extLst>
              <a:ext uri="{FF2B5EF4-FFF2-40B4-BE49-F238E27FC236}">
                <a16:creationId xmlns:a16="http://schemas.microsoft.com/office/drawing/2014/main" id="{7A32B4A1-75CE-460F-A5E3-6A9E837EA0DD}"/>
              </a:ext>
            </a:extLst>
          </p:cNvPr>
          <p:cNvSpPr txBox="1">
            <a:spLocks noChangeArrowheads="1"/>
          </p:cNvSpPr>
          <p:nvPr/>
        </p:nvSpPr>
        <p:spPr bwMode="auto">
          <a:xfrm>
            <a:off x="323850" y="2997200"/>
            <a:ext cx="8064500"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None/>
              <a:defRPr/>
            </a:pPr>
            <a:r>
              <a:rPr lang="cs-CZ" altLang="cs-CZ" sz="2400" kern="0" dirty="0" err="1">
                <a:solidFill>
                  <a:srgbClr val="000000"/>
                </a:solidFill>
                <a:latin typeface="Calibri" panose="020F0502020204030204" pitchFamily="34" charset="0"/>
                <a:cs typeface="Calibri" panose="020F0502020204030204" pitchFamily="34" charset="0"/>
              </a:rPr>
              <a:t>Birds</a:t>
            </a:r>
            <a:endParaRPr lang="cs-CZ" altLang="cs-CZ" sz="2400" kern="0" dirty="0">
              <a:solidFill>
                <a:srgbClr val="000000"/>
              </a:solidFill>
              <a:latin typeface="Calibri" panose="020F0502020204030204" pitchFamily="34" charset="0"/>
              <a:cs typeface="Calibri" panose="020F0502020204030204" pitchFamily="34" charset="0"/>
            </a:endParaRPr>
          </a:p>
          <a:p>
            <a:pPr marL="0" indent="0">
              <a:buNone/>
              <a:defRPr/>
            </a:pPr>
            <a:r>
              <a:rPr lang="cs-CZ" altLang="cs-CZ" sz="2400" kern="0" dirty="0">
                <a:solidFill>
                  <a:srgbClr val="000000"/>
                </a:solidFill>
                <a:latin typeface="Calibri" panose="020F0502020204030204" pitchFamily="34" charset="0"/>
                <a:cs typeface="Calibri" panose="020F0502020204030204" pitchFamily="34" charset="0"/>
              </a:rPr>
              <a:t>	</a:t>
            </a:r>
            <a:r>
              <a:rPr lang="cs-CZ" altLang="cs-CZ" sz="2400" kern="0" dirty="0" err="1">
                <a:solidFill>
                  <a:srgbClr val="000000"/>
                </a:solidFill>
                <a:latin typeface="Calibri" panose="020F0502020204030204" pitchFamily="34" charset="0"/>
                <a:cs typeface="Calibri" panose="020F0502020204030204" pitchFamily="34" charset="0"/>
              </a:rPr>
              <a:t>common</a:t>
            </a:r>
            <a:r>
              <a:rPr lang="cs-CZ" altLang="cs-CZ" sz="2400" kern="0" dirty="0">
                <a:solidFill>
                  <a:srgbClr val="000000"/>
                </a:solidFill>
                <a:latin typeface="Calibri" panose="020F0502020204030204" pitchFamily="34" charset="0"/>
                <a:cs typeface="Calibri" panose="020F0502020204030204" pitchFamily="34" charset="0"/>
              </a:rPr>
              <a:t> </a:t>
            </a:r>
            <a:r>
              <a:rPr lang="cs-CZ" altLang="cs-CZ" sz="2400" kern="0" dirty="0" err="1">
                <a:solidFill>
                  <a:srgbClr val="000000"/>
                </a:solidFill>
                <a:latin typeface="Calibri" panose="020F0502020204030204" pitchFamily="34" charset="0"/>
                <a:cs typeface="Calibri" panose="020F0502020204030204" pitchFamily="34" charset="0"/>
              </a:rPr>
              <a:t>quail</a:t>
            </a:r>
            <a:r>
              <a:rPr lang="cs-CZ" altLang="cs-CZ" sz="2400" kern="0" dirty="0">
                <a:solidFill>
                  <a:srgbClr val="000000"/>
                </a:solidFill>
                <a:latin typeface="Calibri" panose="020F0502020204030204" pitchFamily="34" charset="0"/>
                <a:cs typeface="Calibri" panose="020F0502020204030204" pitchFamily="34" charset="0"/>
              </a:rPr>
              <a:t>, hen, </a:t>
            </a:r>
            <a:r>
              <a:rPr lang="cs-CZ" altLang="cs-CZ" sz="2400" kern="0" dirty="0" err="1">
                <a:solidFill>
                  <a:srgbClr val="000000"/>
                </a:solidFill>
                <a:latin typeface="Calibri" panose="020F0502020204030204" pitchFamily="34" charset="0"/>
                <a:cs typeface="Calibri" panose="020F0502020204030204" pitchFamily="34" charset="0"/>
              </a:rPr>
              <a:t>duck</a:t>
            </a:r>
            <a:r>
              <a:rPr lang="cs-CZ" altLang="cs-CZ" sz="2400" kern="0" dirty="0">
                <a:solidFill>
                  <a:srgbClr val="000000"/>
                </a:solidFill>
                <a:latin typeface="Calibri" panose="020F0502020204030204" pitchFamily="34" charset="0"/>
                <a:cs typeface="Calibri" panose="020F0502020204030204" pitchFamily="34" charset="0"/>
              </a:rPr>
              <a:t>	</a:t>
            </a:r>
          </a:p>
          <a:p>
            <a:pPr marL="0" indent="0">
              <a:buNone/>
              <a:defRPr/>
            </a:pPr>
            <a:r>
              <a:rPr lang="cs-CZ" altLang="cs-CZ" sz="2400" kern="0" dirty="0">
                <a:solidFill>
                  <a:srgbClr val="000000"/>
                </a:solidFill>
                <a:latin typeface="Calibri" panose="020F0502020204030204" pitchFamily="34" charset="0"/>
                <a:cs typeface="Calibri" panose="020F0502020204030204" pitchFamily="34" charset="0"/>
              </a:rPr>
              <a:t>	</a:t>
            </a:r>
          </a:p>
        </p:txBody>
      </p:sp>
      <p:sp>
        <p:nvSpPr>
          <p:cNvPr id="6" name="Rectangle 3">
            <a:extLst>
              <a:ext uri="{FF2B5EF4-FFF2-40B4-BE49-F238E27FC236}">
                <a16:creationId xmlns:a16="http://schemas.microsoft.com/office/drawing/2014/main" id="{4E0CC743-8DE9-44A9-8D97-2EFC07E18E2F}"/>
              </a:ext>
            </a:extLst>
          </p:cNvPr>
          <p:cNvSpPr txBox="1">
            <a:spLocks noChangeArrowheads="1"/>
          </p:cNvSpPr>
          <p:nvPr/>
        </p:nvSpPr>
        <p:spPr bwMode="auto">
          <a:xfrm>
            <a:off x="323850" y="4076700"/>
            <a:ext cx="8135938"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nSpc>
                <a:spcPct val="80000"/>
              </a:lnSpc>
              <a:buNone/>
              <a:defRPr/>
            </a:pPr>
            <a:r>
              <a:rPr lang="cs-CZ" altLang="cs-CZ" sz="2400" kern="0" dirty="0" err="1">
                <a:solidFill>
                  <a:srgbClr val="000000"/>
                </a:solidFill>
                <a:latin typeface="Calibri" panose="020F0502020204030204" pitchFamily="34" charset="0"/>
                <a:cs typeface="Calibri" panose="020F0502020204030204" pitchFamily="34" charset="0"/>
              </a:rPr>
              <a:t>Amphibians</a:t>
            </a:r>
            <a:endParaRPr lang="cs-CZ" altLang="cs-CZ" sz="2400" kern="0" dirty="0">
              <a:solidFill>
                <a:srgbClr val="000000"/>
              </a:solidFill>
              <a:latin typeface="Calibri" panose="020F0502020204030204" pitchFamily="34" charset="0"/>
              <a:cs typeface="Calibri" panose="020F0502020204030204" pitchFamily="34" charset="0"/>
            </a:endParaRPr>
          </a:p>
          <a:p>
            <a:pPr marL="0" indent="0">
              <a:lnSpc>
                <a:spcPct val="80000"/>
              </a:lnSpc>
              <a:buNone/>
              <a:defRPr/>
            </a:pPr>
            <a:r>
              <a:rPr lang="cs-CZ" altLang="cs-CZ" sz="2400" kern="0" dirty="0">
                <a:solidFill>
                  <a:srgbClr val="000000"/>
                </a:solidFill>
                <a:latin typeface="Calibri" panose="020F0502020204030204" pitchFamily="34" charset="0"/>
                <a:cs typeface="Calibri" panose="020F0502020204030204" pitchFamily="34" charset="0"/>
              </a:rPr>
              <a:t>	</a:t>
            </a:r>
            <a:r>
              <a:rPr lang="cs-CZ" altLang="cs-CZ" sz="2400" kern="0" dirty="0" err="1">
                <a:solidFill>
                  <a:srgbClr val="000000"/>
                </a:solidFill>
                <a:latin typeface="Calibri" panose="020F0502020204030204" pitchFamily="34" charset="0"/>
                <a:cs typeface="Calibri" panose="020F0502020204030204" pitchFamily="34" charset="0"/>
              </a:rPr>
              <a:t>Xenopus</a:t>
            </a:r>
            <a:r>
              <a:rPr lang="cs-CZ" altLang="cs-CZ" sz="2400" kern="0" dirty="0">
                <a:solidFill>
                  <a:srgbClr val="000000"/>
                </a:solidFill>
                <a:latin typeface="Calibri" panose="020F0502020204030204" pitchFamily="34" charset="0"/>
                <a:cs typeface="Calibri" panose="020F0502020204030204" pitchFamily="34" charset="0"/>
              </a:rPr>
              <a:t> </a:t>
            </a:r>
            <a:r>
              <a:rPr lang="cs-CZ" altLang="cs-CZ" sz="2400" kern="0" dirty="0" err="1">
                <a:solidFill>
                  <a:srgbClr val="000000"/>
                </a:solidFill>
                <a:latin typeface="Calibri" panose="020F0502020204030204" pitchFamily="34" charset="0"/>
                <a:cs typeface="Calibri" panose="020F0502020204030204" pitchFamily="34" charset="0"/>
              </a:rPr>
              <a:t>sp</a:t>
            </a:r>
            <a:r>
              <a:rPr lang="cs-CZ" altLang="cs-CZ" sz="2400" kern="0" dirty="0">
                <a:solidFill>
                  <a:srgbClr val="000000"/>
                </a:solidFill>
                <a:latin typeface="Calibri" panose="020F0502020204030204" pitchFamily="34" charset="0"/>
                <a:cs typeface="Calibri" panose="020F0502020204030204" pitchFamily="34" charset="0"/>
              </a:rPr>
              <a:t>. 	</a:t>
            </a:r>
          </a:p>
          <a:p>
            <a:pPr marL="0" indent="0">
              <a:lnSpc>
                <a:spcPct val="80000"/>
              </a:lnSpc>
              <a:buNone/>
              <a:defRPr/>
            </a:pPr>
            <a:r>
              <a:rPr lang="cs-CZ" altLang="cs-CZ" sz="2000" kern="0" dirty="0">
                <a:solidFill>
                  <a:srgbClr val="000000"/>
                </a:solidFill>
                <a:latin typeface="Calibri" panose="020F0502020204030204" pitchFamily="34" charset="0"/>
                <a:cs typeface="Calibri" panose="020F0502020204030204" pitchFamily="34" charset="0"/>
              </a:rPr>
              <a:t>	</a:t>
            </a:r>
          </a:p>
        </p:txBody>
      </p:sp>
      <p:sp>
        <p:nvSpPr>
          <p:cNvPr id="7" name="Rectangle 3">
            <a:extLst>
              <a:ext uri="{FF2B5EF4-FFF2-40B4-BE49-F238E27FC236}">
                <a16:creationId xmlns:a16="http://schemas.microsoft.com/office/drawing/2014/main" id="{33902FF1-ABCC-4089-B6C1-072D0B54B2C3}"/>
              </a:ext>
            </a:extLst>
          </p:cNvPr>
          <p:cNvSpPr txBox="1">
            <a:spLocks noChangeArrowheads="1"/>
          </p:cNvSpPr>
          <p:nvPr/>
        </p:nvSpPr>
        <p:spPr bwMode="auto">
          <a:xfrm>
            <a:off x="323850" y="4941888"/>
            <a:ext cx="8207375"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nSpc>
                <a:spcPct val="80000"/>
              </a:lnSpc>
              <a:buNone/>
              <a:defRPr/>
            </a:pPr>
            <a:r>
              <a:rPr lang="cs-CZ" altLang="cs-CZ" sz="2400" kern="0" dirty="0" err="1">
                <a:solidFill>
                  <a:srgbClr val="000000"/>
                </a:solidFill>
                <a:latin typeface="Calibri" panose="020F0502020204030204" pitchFamily="34" charset="0"/>
                <a:cs typeface="Calibri" panose="020F0502020204030204" pitchFamily="34" charset="0"/>
              </a:rPr>
              <a:t>Fish</a:t>
            </a:r>
            <a:endParaRPr lang="cs-CZ" altLang="cs-CZ" sz="2400" kern="0" dirty="0">
              <a:solidFill>
                <a:srgbClr val="000000"/>
              </a:solidFill>
              <a:latin typeface="Calibri" panose="020F0502020204030204" pitchFamily="34" charset="0"/>
              <a:cs typeface="Calibri" panose="020F0502020204030204" pitchFamily="34" charset="0"/>
            </a:endParaRPr>
          </a:p>
          <a:p>
            <a:pPr marL="0" indent="0">
              <a:lnSpc>
                <a:spcPct val="80000"/>
              </a:lnSpc>
              <a:buNone/>
              <a:defRPr/>
            </a:pPr>
            <a:r>
              <a:rPr lang="cs-CZ" altLang="cs-CZ" sz="2400" kern="0" dirty="0">
                <a:solidFill>
                  <a:srgbClr val="000000"/>
                </a:solidFill>
                <a:latin typeface="Calibri" panose="020F0502020204030204" pitchFamily="34" charset="0"/>
                <a:cs typeface="Calibri" panose="020F0502020204030204" pitchFamily="34" charset="0"/>
              </a:rPr>
              <a:t>	</a:t>
            </a:r>
            <a:r>
              <a:rPr lang="cs-CZ" altLang="cs-CZ" sz="2400" kern="0" dirty="0" err="1">
                <a:solidFill>
                  <a:srgbClr val="000000"/>
                </a:solidFill>
                <a:latin typeface="Calibri" panose="020F0502020204030204" pitchFamily="34" charset="0"/>
                <a:cs typeface="Calibri" panose="020F0502020204030204" pitchFamily="34" charset="0"/>
              </a:rPr>
              <a:t>guppy</a:t>
            </a:r>
            <a:r>
              <a:rPr lang="cs-CZ" altLang="cs-CZ" sz="2400" kern="0" dirty="0">
                <a:solidFill>
                  <a:srgbClr val="000000"/>
                </a:solidFill>
                <a:latin typeface="Calibri" panose="020F0502020204030204" pitchFamily="34" charset="0"/>
                <a:cs typeface="Calibri" panose="020F0502020204030204" pitchFamily="34" charset="0"/>
              </a:rPr>
              <a:t> (</a:t>
            </a:r>
            <a:r>
              <a:rPr lang="cs-CZ" altLang="cs-CZ" sz="2800" kern="0" dirty="0" err="1">
                <a:solidFill>
                  <a:srgbClr val="000000"/>
                </a:solidFill>
                <a:latin typeface="Calibri" panose="020F0502020204030204" pitchFamily="34" charset="0"/>
                <a:cs typeface="Calibri" panose="020F0502020204030204" pitchFamily="34" charset="0"/>
              </a:rPr>
              <a:t>Poecilia</a:t>
            </a:r>
            <a:r>
              <a:rPr lang="cs-CZ" altLang="cs-CZ" sz="2800" kern="0" dirty="0">
                <a:solidFill>
                  <a:srgbClr val="000000"/>
                </a:solidFill>
                <a:latin typeface="Calibri" panose="020F0502020204030204" pitchFamily="34" charset="0"/>
                <a:cs typeface="Calibri" panose="020F0502020204030204" pitchFamily="34" charset="0"/>
              </a:rPr>
              <a:t> </a:t>
            </a:r>
            <a:r>
              <a:rPr lang="cs-CZ" altLang="cs-CZ" sz="2800" kern="0" dirty="0" err="1">
                <a:solidFill>
                  <a:srgbClr val="000000"/>
                </a:solidFill>
                <a:latin typeface="Calibri" panose="020F0502020204030204" pitchFamily="34" charset="0"/>
                <a:cs typeface="Calibri" panose="020F0502020204030204" pitchFamily="34" charset="0"/>
              </a:rPr>
              <a:t>reticulata</a:t>
            </a:r>
            <a:r>
              <a:rPr lang="cs-CZ" altLang="cs-CZ" sz="2800" kern="0" dirty="0">
                <a:solidFill>
                  <a:srgbClr val="000000"/>
                </a:solidFill>
                <a:latin typeface="Calibri" panose="020F0502020204030204" pitchFamily="34" charset="0"/>
                <a:cs typeface="Calibri" panose="020F0502020204030204" pitchFamily="34" charset="0"/>
              </a:rPr>
              <a:t>)</a:t>
            </a:r>
            <a:r>
              <a:rPr lang="cs-CZ" altLang="cs-CZ" sz="2400" kern="0" dirty="0">
                <a:solidFill>
                  <a:srgbClr val="000000"/>
                </a:solidFill>
                <a:latin typeface="Calibri" panose="020F0502020204030204" pitchFamily="34" charset="0"/>
                <a:cs typeface="Calibri" panose="020F0502020204030204" pitchFamily="34" charset="0"/>
              </a:rPr>
              <a:t>, </a:t>
            </a:r>
            <a:r>
              <a:rPr lang="cs-CZ" altLang="cs-CZ" sz="2400" kern="0" dirty="0" err="1">
                <a:solidFill>
                  <a:srgbClr val="000000"/>
                </a:solidFill>
                <a:latin typeface="Calibri" panose="020F0502020204030204" pitchFamily="34" charset="0"/>
                <a:cs typeface="Calibri" panose="020F0502020204030204" pitchFamily="34" charset="0"/>
              </a:rPr>
              <a:t>carp</a:t>
            </a:r>
            <a:r>
              <a:rPr lang="cs-CZ" altLang="cs-CZ" sz="2400" kern="0" dirty="0">
                <a:solidFill>
                  <a:srgbClr val="000000"/>
                </a:solidFill>
                <a:latin typeface="Calibri" panose="020F0502020204030204" pitchFamily="34" charset="0"/>
                <a:cs typeface="Calibri" panose="020F0502020204030204" pitchFamily="34" charset="0"/>
              </a:rPr>
              <a:t>, </a:t>
            </a:r>
            <a:r>
              <a:rPr lang="cs-CZ" altLang="cs-CZ" sz="2400" kern="0" dirty="0" err="1">
                <a:solidFill>
                  <a:srgbClr val="000000"/>
                </a:solidFill>
                <a:latin typeface="Calibri" panose="020F0502020204030204" pitchFamily="34" charset="0"/>
                <a:cs typeface="Calibri" panose="020F0502020204030204" pitchFamily="34" charset="0"/>
              </a:rPr>
              <a:t>trout</a:t>
            </a:r>
            <a:endParaRPr lang="cs-CZ" altLang="cs-CZ" sz="2400" kern="0" dirty="0">
              <a:solidFill>
                <a:srgbClr val="000000"/>
              </a:solidFill>
              <a:latin typeface="Calibri" panose="020F0502020204030204" pitchFamily="34" charset="0"/>
              <a:cs typeface="Calibri" panose="020F0502020204030204" pitchFamily="34" charset="0"/>
            </a:endParaRPr>
          </a:p>
          <a:p>
            <a:pPr marL="0" indent="0">
              <a:lnSpc>
                <a:spcPct val="80000"/>
              </a:lnSpc>
              <a:buNone/>
              <a:defRPr/>
            </a:pPr>
            <a:r>
              <a:rPr lang="cs-CZ" altLang="cs-CZ" sz="2400" kern="0" dirty="0" err="1">
                <a:solidFill>
                  <a:srgbClr val="000000"/>
                </a:solidFill>
                <a:latin typeface="Calibri" panose="020F0502020204030204" pitchFamily="34" charset="0"/>
                <a:cs typeface="Calibri" panose="020F0502020204030204" pitchFamily="34" charset="0"/>
              </a:rPr>
              <a:t>Crustaceans</a:t>
            </a:r>
            <a:endParaRPr lang="cs-CZ" altLang="cs-CZ" sz="2400" kern="0" dirty="0">
              <a:solidFill>
                <a:srgbClr val="000000"/>
              </a:solidFill>
              <a:latin typeface="Calibri" panose="020F0502020204030204" pitchFamily="34" charset="0"/>
              <a:cs typeface="Calibri" panose="020F0502020204030204" pitchFamily="34" charset="0"/>
            </a:endParaRPr>
          </a:p>
          <a:p>
            <a:pPr marL="0" indent="0">
              <a:lnSpc>
                <a:spcPct val="80000"/>
              </a:lnSpc>
              <a:buNone/>
              <a:defRPr/>
            </a:pPr>
            <a:r>
              <a:rPr lang="cs-CZ" altLang="cs-CZ" sz="2400" kern="0" dirty="0">
                <a:solidFill>
                  <a:srgbClr val="000000"/>
                </a:solidFill>
                <a:latin typeface="Calibri" panose="020F0502020204030204" pitchFamily="34" charset="0"/>
                <a:cs typeface="Calibri" panose="020F0502020204030204" pitchFamily="34" charset="0"/>
              </a:rPr>
              <a:t>	</a:t>
            </a:r>
            <a:r>
              <a:rPr lang="cs-CZ" altLang="cs-CZ" sz="2400" kern="0" dirty="0" err="1">
                <a:solidFill>
                  <a:srgbClr val="000000"/>
                </a:solidFill>
                <a:latin typeface="Calibri" panose="020F0502020204030204" pitchFamily="34" charset="0"/>
                <a:cs typeface="Calibri" panose="020F0502020204030204" pitchFamily="34" charset="0"/>
              </a:rPr>
              <a:t>Cladocera</a:t>
            </a:r>
            <a:r>
              <a:rPr lang="cs-CZ" altLang="cs-CZ" sz="2400" kern="0" dirty="0">
                <a:solidFill>
                  <a:srgbClr val="000000"/>
                </a:solidFill>
                <a:latin typeface="Calibri" panose="020F0502020204030204" pitchFamily="34" charset="0"/>
                <a:cs typeface="Calibri" panose="020F0502020204030204" pitchFamily="34" charset="0"/>
              </a:rPr>
              <a:t>, </a:t>
            </a:r>
            <a:r>
              <a:rPr lang="cs-CZ" altLang="cs-CZ" sz="2400" kern="0" dirty="0" err="1">
                <a:solidFill>
                  <a:srgbClr val="000000"/>
                </a:solidFill>
                <a:latin typeface="Calibri" panose="020F0502020204030204" pitchFamily="34" charset="0"/>
                <a:cs typeface="Calibri" panose="020F0502020204030204" pitchFamily="34" charset="0"/>
              </a:rPr>
              <a:t>Cyclops</a:t>
            </a:r>
            <a:r>
              <a:rPr lang="cs-CZ" altLang="cs-CZ" sz="2400" kern="0" dirty="0">
                <a:solidFill>
                  <a:srgbClr val="000000"/>
                </a:solidFill>
                <a:latin typeface="Calibri" panose="020F0502020204030204" pitchFamily="34" charset="0"/>
                <a:cs typeface="Calibri" panose="020F0502020204030204" pitchFamily="34" charset="0"/>
              </a:rPr>
              <a:t> </a:t>
            </a:r>
            <a:r>
              <a:rPr lang="cs-CZ" altLang="cs-CZ" sz="2400" kern="0" dirty="0" err="1">
                <a:solidFill>
                  <a:srgbClr val="000000"/>
                </a:solidFill>
                <a:latin typeface="Calibri" panose="020F0502020204030204" pitchFamily="34" charset="0"/>
                <a:cs typeface="Calibri" panose="020F0502020204030204" pitchFamily="34" charset="0"/>
              </a:rPr>
              <a:t>strenuus</a:t>
            </a:r>
            <a:r>
              <a:rPr lang="cs-CZ" altLang="cs-CZ" sz="2400" kern="0" dirty="0">
                <a:solidFill>
                  <a:srgbClr val="000000"/>
                </a:solidFill>
                <a:latin typeface="Calibri" panose="020F0502020204030204" pitchFamily="34" charset="0"/>
                <a:cs typeface="Calibri" panose="020F0502020204030204" pitchFamily="34" charset="0"/>
              </a:rPr>
              <a:t> 	</a:t>
            </a:r>
          </a:p>
          <a:p>
            <a:pPr marL="0" indent="0">
              <a:lnSpc>
                <a:spcPct val="80000"/>
              </a:lnSpc>
              <a:buNone/>
              <a:defRPr/>
            </a:pPr>
            <a:r>
              <a:rPr lang="cs-CZ" altLang="cs-CZ" sz="2400" kern="0" dirty="0">
                <a:solidFill>
                  <a:srgbClr val="000000"/>
                </a:solidFill>
                <a:latin typeface="Calibri" panose="020F0502020204030204" pitchFamily="34" charset="0"/>
                <a:cs typeface="Calibri" panose="020F0502020204030204" pitchFamily="34" charset="0"/>
              </a:rPr>
              <a:t>	</a:t>
            </a:r>
          </a:p>
        </p:txBody>
      </p:sp>
      <p:pic>
        <p:nvPicPr>
          <p:cNvPr id="9" name="Nahraný zvuk">
            <a:hlinkClick r:id="" action="ppaction://media"/>
            <a:extLst>
              <a:ext uri="{FF2B5EF4-FFF2-40B4-BE49-F238E27FC236}">
                <a16:creationId xmlns:a16="http://schemas.microsoft.com/office/drawing/2014/main" id="{01C2DEC1-1C27-4A25-B9D5-8A64883C0E04}"/>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258550" y="320675"/>
            <a:ext cx="609600" cy="609600"/>
          </a:xfrm>
          <a:prstGeom prst="rect">
            <a:avLst/>
          </a:prstGeom>
        </p:spPr>
      </p:pic>
    </p:spTree>
    <p:custDataLst>
      <p:tags r:id="rId1"/>
    </p:custDataLst>
    <p:extLst>
      <p:ext uri="{BB962C8B-B14F-4D97-AF65-F5344CB8AC3E}">
        <p14:creationId xmlns:p14="http://schemas.microsoft.com/office/powerpoint/2010/main" val="1557370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ppt_x</p:attrName>
                                        </p:attrNameLst>
                                      </p:cBhvr>
                                      <p:tavLst>
                                        <p:tav tm="0">
                                          <p:val>
                                            <p:strVal val="#ppt_x-.2"/>
                                          </p:val>
                                        </p:tav>
                                        <p:tav tm="100000">
                                          <p:val>
                                            <p:strVal val="#ppt_x"/>
                                          </p:val>
                                        </p:tav>
                                      </p:tavLst>
                                    </p:anim>
                                    <p:anim calcmode="lin" valueType="num">
                                      <p:cBhvr>
                                        <p:cTn id="8" dur="1000" fill="hold"/>
                                        <p:tgtEl>
                                          <p:spTgt spid="3"/>
                                        </p:tgtEl>
                                        <p:attrNameLst>
                                          <p:attrName>ppt_y</p:attrName>
                                        </p:attrNameLst>
                                      </p:cBhvr>
                                      <p:tavLst>
                                        <p:tav tm="0">
                                          <p:val>
                                            <p:strVal val="#ppt_y"/>
                                          </p:val>
                                        </p:tav>
                                        <p:tav tm="100000">
                                          <p:val>
                                            <p:strVal val="#ppt_y"/>
                                          </p:val>
                                        </p:tav>
                                      </p:tavLst>
                                    </p:anim>
                                    <p:animEffect transition="in" filter="wipe(right)" prLst="gradientSize: 0.1">
                                      <p:cBhvr>
                                        <p:cTn id="9" dur="1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54716"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9"/>
                </p:tgtEl>
              </p:cMediaNode>
            </p:audio>
          </p:childTnLst>
        </p:cTn>
      </p:par>
    </p:tnLst>
    <p:bldLst>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1BB89678-7F1B-4653-ACA1-FF2A969EC24F}"/>
              </a:ext>
            </a:extLst>
          </p:cNvPr>
          <p:cNvSpPr>
            <a:spLocks noGrp="1" noChangeArrowheads="1"/>
          </p:cNvSpPr>
          <p:nvPr>
            <p:ph type="title"/>
          </p:nvPr>
        </p:nvSpPr>
        <p:spPr>
          <a:xfrm>
            <a:off x="2413000" y="508000"/>
            <a:ext cx="6553200" cy="1143000"/>
          </a:xfrm>
        </p:spPr>
        <p:txBody>
          <a:bodyPr/>
          <a:lstStyle/>
          <a:p>
            <a:pPr algn="ctr"/>
            <a:r>
              <a:rPr lang="cs-CZ" altLang="cs-CZ" dirty="0" err="1">
                <a:solidFill>
                  <a:srgbClr val="000000"/>
                </a:solidFill>
                <a:latin typeface="Calibri" panose="020F0502020204030204" pitchFamily="34" charset="0"/>
                <a:cs typeface="Calibri" panose="020F0502020204030204" pitchFamily="34" charset="0"/>
              </a:rPr>
              <a:t>Laws</a:t>
            </a:r>
            <a:endParaRPr lang="cs-CZ" altLang="cs-CZ" dirty="0">
              <a:solidFill>
                <a:srgbClr val="000000"/>
              </a:solidFill>
              <a:latin typeface="Calibri" panose="020F0502020204030204" pitchFamily="34" charset="0"/>
              <a:cs typeface="Calibri" panose="020F0502020204030204" pitchFamily="34" charset="0"/>
            </a:endParaRPr>
          </a:p>
        </p:txBody>
      </p:sp>
      <p:sp>
        <p:nvSpPr>
          <p:cNvPr id="3" name="Rectangle 3">
            <a:extLst>
              <a:ext uri="{FF2B5EF4-FFF2-40B4-BE49-F238E27FC236}">
                <a16:creationId xmlns:a16="http://schemas.microsoft.com/office/drawing/2014/main" id="{2A9E5F18-0CB8-4105-9584-7853D72F7D21}"/>
              </a:ext>
            </a:extLst>
          </p:cNvPr>
          <p:cNvSpPr txBox="1">
            <a:spLocks noChangeArrowheads="1"/>
          </p:cNvSpPr>
          <p:nvPr/>
        </p:nvSpPr>
        <p:spPr>
          <a:xfrm>
            <a:off x="1042988" y="1484313"/>
            <a:ext cx="7632700" cy="4724400"/>
          </a:xfrm>
          <a:prstGeom prst="rect">
            <a:avLst/>
          </a:prstGeom>
        </p:spPr>
        <p:txBody>
          <a:bodyPr vert="horz" lIns="0" tIns="0" rIns="0" bIns="0" rtlCol="0">
            <a:noAutofit/>
          </a:bodyPr>
          <a:lstStyle>
            <a:lvl1pPr marL="252000" indent="-180000" algn="l" rtl="0" eaLnBrk="1" fontAlgn="base" hangingPunct="1">
              <a:lnSpc>
                <a:spcPct val="150000"/>
              </a:lnSpc>
              <a:spcBef>
                <a:spcPts val="0"/>
              </a:spcBef>
              <a:spcAft>
                <a:spcPct val="0"/>
              </a:spcAft>
              <a:buClr>
                <a:schemeClr val="tx2"/>
              </a:buClr>
              <a:buSzPct val="100000"/>
              <a:buFont typeface="Arial" panose="020B0604020202020204" pitchFamily="34" charset="0"/>
              <a:buChar char="̶"/>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5"/>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marL="72000" indent="0">
              <a:buNone/>
            </a:pPr>
            <a:r>
              <a:rPr lang="cs-CZ" altLang="cs-CZ" b="1" kern="0" dirty="0">
                <a:solidFill>
                  <a:srgbClr val="000000"/>
                </a:solidFill>
                <a:latin typeface="Calibri" panose="020F0502020204030204" pitchFamily="34" charset="0"/>
                <a:cs typeface="Calibri" panose="020F0502020204030204" pitchFamily="34" charset="0"/>
              </a:rPr>
              <a:t>EU</a:t>
            </a:r>
          </a:p>
          <a:p>
            <a:pPr marL="72000" indent="0">
              <a:buNone/>
            </a:pPr>
            <a:r>
              <a:rPr lang="cs-CZ" altLang="cs-CZ" b="1" kern="0" dirty="0">
                <a:solidFill>
                  <a:srgbClr val="000000"/>
                </a:solidFill>
                <a:latin typeface="Calibri" panose="020F0502020204030204" pitchFamily="34" charset="0"/>
                <a:cs typeface="Calibri" panose="020F0502020204030204" pitchFamily="34" charset="0"/>
              </a:rPr>
              <a:t>1986 </a:t>
            </a:r>
            <a:r>
              <a:rPr lang="cs-CZ" altLang="cs-CZ" b="1" kern="0" dirty="0" err="1">
                <a:solidFill>
                  <a:srgbClr val="000000"/>
                </a:solidFill>
                <a:latin typeface="Calibri" panose="020F0502020204030204" pitchFamily="34" charset="0"/>
                <a:cs typeface="Calibri" panose="020F0502020204030204" pitchFamily="34" charset="0"/>
              </a:rPr>
              <a:t>Council</a:t>
            </a:r>
            <a:r>
              <a:rPr lang="cs-CZ" altLang="cs-CZ" b="1" kern="0" dirty="0">
                <a:solidFill>
                  <a:srgbClr val="000000"/>
                </a:solidFill>
                <a:latin typeface="Calibri" panose="020F0502020204030204" pitchFamily="34" charset="0"/>
                <a:cs typeface="Calibri" panose="020F0502020204030204" pitchFamily="34" charset="0"/>
              </a:rPr>
              <a:t> </a:t>
            </a:r>
            <a:r>
              <a:rPr lang="cs-CZ" altLang="cs-CZ" b="1" kern="0" dirty="0" err="1">
                <a:solidFill>
                  <a:srgbClr val="000000"/>
                </a:solidFill>
                <a:latin typeface="Calibri" panose="020F0502020204030204" pitchFamily="34" charset="0"/>
                <a:cs typeface="Calibri" panose="020F0502020204030204" pitchFamily="34" charset="0"/>
              </a:rPr>
              <a:t>of</a:t>
            </a:r>
            <a:r>
              <a:rPr lang="cs-CZ" altLang="cs-CZ" b="1" kern="0" dirty="0">
                <a:solidFill>
                  <a:srgbClr val="000000"/>
                </a:solidFill>
                <a:latin typeface="Calibri" panose="020F0502020204030204" pitchFamily="34" charset="0"/>
                <a:cs typeface="Calibri" panose="020F0502020204030204" pitchFamily="34" charset="0"/>
              </a:rPr>
              <a:t> </a:t>
            </a:r>
            <a:r>
              <a:rPr lang="cs-CZ" altLang="cs-CZ" b="1" kern="0" dirty="0" err="1">
                <a:solidFill>
                  <a:srgbClr val="000000"/>
                </a:solidFill>
                <a:latin typeface="Calibri" panose="020F0502020204030204" pitchFamily="34" charset="0"/>
                <a:cs typeface="Calibri" panose="020F0502020204030204" pitchFamily="34" charset="0"/>
              </a:rPr>
              <a:t>Europe</a:t>
            </a:r>
            <a:r>
              <a:rPr lang="cs-CZ" altLang="cs-CZ" kern="0" dirty="0">
                <a:solidFill>
                  <a:srgbClr val="000000"/>
                </a:solidFill>
                <a:latin typeface="Calibri" panose="020F0502020204030204" pitchFamily="34" charset="0"/>
                <a:cs typeface="Calibri" panose="020F0502020204030204" pitchFamily="34" charset="0"/>
              </a:rPr>
              <a:t> </a:t>
            </a:r>
            <a:r>
              <a:rPr lang="cs-CZ" altLang="cs-CZ" sz="2400" kern="0" dirty="0">
                <a:solidFill>
                  <a:srgbClr val="000000"/>
                </a:solidFill>
                <a:latin typeface="Calibri" panose="020F0502020204030204" pitchFamily="34" charset="0"/>
                <a:cs typeface="Calibri" panose="020F0502020204030204" pitchFamily="34" charset="0"/>
              </a:rPr>
              <a:t>– </a:t>
            </a:r>
            <a:r>
              <a:rPr lang="cs-CZ" altLang="cs-CZ" sz="2400" kern="0" dirty="0" err="1">
                <a:solidFill>
                  <a:srgbClr val="000000"/>
                </a:solidFill>
                <a:latin typeface="Calibri" panose="020F0502020204030204" pitchFamily="34" charset="0"/>
                <a:cs typeface="Calibri" panose="020F0502020204030204" pitchFamily="34" charset="0"/>
              </a:rPr>
              <a:t>rules</a:t>
            </a:r>
            <a:r>
              <a:rPr lang="cs-CZ" altLang="cs-CZ" sz="2400" kern="0" dirty="0">
                <a:solidFill>
                  <a:srgbClr val="000000"/>
                </a:solidFill>
                <a:latin typeface="Calibri" panose="020F0502020204030204" pitchFamily="34" charset="0"/>
                <a:cs typeface="Calibri" panose="020F0502020204030204" pitchFamily="34" charset="0"/>
              </a:rPr>
              <a:t> </a:t>
            </a:r>
            <a:r>
              <a:rPr lang="cs-CZ" altLang="cs-CZ" sz="2400" kern="0" dirty="0" err="1">
                <a:solidFill>
                  <a:srgbClr val="000000"/>
                </a:solidFill>
                <a:latin typeface="Calibri" panose="020F0502020204030204" pitchFamily="34" charset="0"/>
                <a:cs typeface="Calibri" panose="020F0502020204030204" pitchFamily="34" charset="0"/>
              </a:rPr>
              <a:t>of</a:t>
            </a:r>
            <a:r>
              <a:rPr lang="cs-CZ" altLang="cs-CZ" sz="2400" kern="0" dirty="0">
                <a:solidFill>
                  <a:srgbClr val="000000"/>
                </a:solidFill>
                <a:latin typeface="Calibri" panose="020F0502020204030204" pitchFamily="34" charset="0"/>
                <a:cs typeface="Calibri" panose="020F0502020204030204" pitchFamily="34" charset="0"/>
              </a:rPr>
              <a:t> </a:t>
            </a:r>
            <a:r>
              <a:rPr lang="cs-CZ" altLang="cs-CZ" sz="2400" kern="0" dirty="0" err="1">
                <a:solidFill>
                  <a:srgbClr val="000000"/>
                </a:solidFill>
                <a:latin typeface="Calibri" panose="020F0502020204030204" pitchFamily="34" charset="0"/>
                <a:cs typeface="Calibri" panose="020F0502020204030204" pitchFamily="34" charset="0"/>
              </a:rPr>
              <a:t>protection</a:t>
            </a:r>
            <a:r>
              <a:rPr lang="cs-CZ" altLang="cs-CZ" sz="2400" kern="0" dirty="0">
                <a:solidFill>
                  <a:srgbClr val="000000"/>
                </a:solidFill>
                <a:latin typeface="Calibri" panose="020F0502020204030204" pitchFamily="34" charset="0"/>
                <a:cs typeface="Calibri" panose="020F0502020204030204" pitchFamily="34" charset="0"/>
              </a:rPr>
              <a:t> </a:t>
            </a:r>
            <a:r>
              <a:rPr lang="cs-CZ" altLang="cs-CZ" sz="2400" kern="0" dirty="0" err="1">
                <a:solidFill>
                  <a:srgbClr val="000000"/>
                </a:solidFill>
                <a:latin typeface="Calibri" panose="020F0502020204030204" pitchFamily="34" charset="0"/>
                <a:cs typeface="Calibri" panose="020F0502020204030204" pitchFamily="34" charset="0"/>
              </a:rPr>
              <a:t>for</a:t>
            </a:r>
            <a:r>
              <a:rPr lang="cs-CZ" altLang="cs-CZ" sz="2400" kern="0" dirty="0">
                <a:solidFill>
                  <a:srgbClr val="000000"/>
                </a:solidFill>
                <a:latin typeface="Calibri" panose="020F0502020204030204" pitchFamily="34" charset="0"/>
                <a:cs typeface="Calibri" panose="020F0502020204030204" pitchFamily="34" charset="0"/>
              </a:rPr>
              <a:t> </a:t>
            </a:r>
            <a:r>
              <a:rPr lang="cs-CZ" altLang="cs-CZ" sz="2400" kern="0" dirty="0" err="1">
                <a:solidFill>
                  <a:srgbClr val="000000"/>
                </a:solidFill>
                <a:latin typeface="Calibri" panose="020F0502020204030204" pitchFamily="34" charset="0"/>
                <a:cs typeface="Calibri" panose="020F0502020204030204" pitchFamily="34" charset="0"/>
              </a:rPr>
              <a:t>vertebrates</a:t>
            </a:r>
            <a:r>
              <a:rPr lang="cs-CZ" altLang="cs-CZ" sz="2400" kern="0" dirty="0">
                <a:solidFill>
                  <a:srgbClr val="000000"/>
                </a:solidFill>
                <a:latin typeface="Calibri" panose="020F0502020204030204" pitchFamily="34" charset="0"/>
                <a:cs typeface="Calibri" panose="020F0502020204030204" pitchFamily="34" charset="0"/>
              </a:rPr>
              <a:t> </a:t>
            </a:r>
            <a:r>
              <a:rPr lang="cs-CZ" altLang="cs-CZ" sz="2400" kern="0" dirty="0" err="1">
                <a:solidFill>
                  <a:srgbClr val="000000"/>
                </a:solidFill>
                <a:latin typeface="Calibri" panose="020F0502020204030204" pitchFamily="34" charset="0"/>
                <a:cs typeface="Calibri" panose="020F0502020204030204" pitchFamily="34" charset="0"/>
              </a:rPr>
              <a:t>used</a:t>
            </a:r>
            <a:r>
              <a:rPr lang="cs-CZ" altLang="cs-CZ" sz="2400" kern="0" dirty="0">
                <a:solidFill>
                  <a:srgbClr val="000000"/>
                </a:solidFill>
                <a:latin typeface="Calibri" panose="020F0502020204030204" pitchFamily="34" charset="0"/>
                <a:cs typeface="Calibri" panose="020F0502020204030204" pitchFamily="34" charset="0"/>
              </a:rPr>
              <a:t> </a:t>
            </a:r>
            <a:r>
              <a:rPr lang="cs-CZ" altLang="cs-CZ" sz="2400" kern="0" dirty="0" err="1">
                <a:solidFill>
                  <a:srgbClr val="000000"/>
                </a:solidFill>
                <a:latin typeface="Calibri" panose="020F0502020204030204" pitchFamily="34" charset="0"/>
                <a:cs typeface="Calibri" panose="020F0502020204030204" pitchFamily="34" charset="0"/>
              </a:rPr>
              <a:t>for</a:t>
            </a:r>
            <a:r>
              <a:rPr lang="cs-CZ" altLang="cs-CZ" sz="2400" kern="0" dirty="0">
                <a:solidFill>
                  <a:srgbClr val="000000"/>
                </a:solidFill>
                <a:latin typeface="Calibri" panose="020F0502020204030204" pitchFamily="34" charset="0"/>
                <a:cs typeface="Calibri" panose="020F0502020204030204" pitchFamily="34" charset="0"/>
              </a:rPr>
              <a:t> </a:t>
            </a:r>
            <a:r>
              <a:rPr lang="cs-CZ" altLang="cs-CZ" sz="2400" kern="0" dirty="0" err="1">
                <a:solidFill>
                  <a:srgbClr val="000000"/>
                </a:solidFill>
                <a:latin typeface="Calibri" panose="020F0502020204030204" pitchFamily="34" charset="0"/>
                <a:cs typeface="Calibri" panose="020F0502020204030204" pitchFamily="34" charset="0"/>
              </a:rPr>
              <a:t>experimental</a:t>
            </a:r>
            <a:r>
              <a:rPr lang="cs-CZ" altLang="cs-CZ" sz="2400" kern="0" dirty="0">
                <a:solidFill>
                  <a:srgbClr val="000000"/>
                </a:solidFill>
                <a:latin typeface="Calibri" panose="020F0502020204030204" pitchFamily="34" charset="0"/>
                <a:cs typeface="Calibri" panose="020F0502020204030204" pitchFamily="34" charset="0"/>
              </a:rPr>
              <a:t> </a:t>
            </a:r>
            <a:r>
              <a:rPr lang="cs-CZ" altLang="cs-CZ" sz="2400" kern="0" dirty="0" err="1">
                <a:solidFill>
                  <a:srgbClr val="000000"/>
                </a:solidFill>
                <a:latin typeface="Calibri" panose="020F0502020204030204" pitchFamily="34" charset="0"/>
                <a:cs typeface="Calibri" panose="020F0502020204030204" pitchFamily="34" charset="0"/>
              </a:rPr>
              <a:t>purposes</a:t>
            </a:r>
            <a:r>
              <a:rPr lang="cs-CZ" altLang="cs-CZ" sz="2400" kern="0" dirty="0">
                <a:solidFill>
                  <a:srgbClr val="000000"/>
                </a:solidFill>
                <a:latin typeface="Calibri" panose="020F0502020204030204" pitchFamily="34" charset="0"/>
                <a:cs typeface="Calibri" panose="020F0502020204030204" pitchFamily="34" charset="0"/>
              </a:rPr>
              <a:t> in </a:t>
            </a:r>
            <a:r>
              <a:rPr lang="cs-CZ" altLang="cs-CZ" sz="2400" kern="0" dirty="0" err="1">
                <a:solidFill>
                  <a:srgbClr val="000000"/>
                </a:solidFill>
                <a:latin typeface="Calibri" panose="020F0502020204030204" pitchFamily="34" charset="0"/>
                <a:cs typeface="Calibri" panose="020F0502020204030204" pitchFamily="34" charset="0"/>
              </a:rPr>
              <a:t>Europe</a:t>
            </a:r>
            <a:endParaRPr lang="cs-CZ" altLang="cs-CZ" kern="0" dirty="0">
              <a:solidFill>
                <a:srgbClr val="000000"/>
              </a:solidFill>
              <a:latin typeface="Calibri" panose="020F0502020204030204" pitchFamily="34" charset="0"/>
              <a:cs typeface="Calibri" panose="020F0502020204030204" pitchFamily="34" charset="0"/>
            </a:endParaRPr>
          </a:p>
          <a:p>
            <a:pPr marL="72000" indent="0">
              <a:buNone/>
            </a:pPr>
            <a:endParaRPr lang="cs-CZ" altLang="cs-CZ" b="1" kern="0" dirty="0">
              <a:solidFill>
                <a:srgbClr val="000000"/>
              </a:solidFill>
              <a:latin typeface="Calibri" panose="020F0502020204030204" pitchFamily="34" charset="0"/>
              <a:cs typeface="Calibri" panose="020F0502020204030204" pitchFamily="34" charset="0"/>
            </a:endParaRPr>
          </a:p>
          <a:p>
            <a:pPr marL="72000" indent="0">
              <a:buNone/>
            </a:pPr>
            <a:r>
              <a:rPr lang="cs-CZ" altLang="cs-CZ" b="1" kern="0" dirty="0" err="1">
                <a:solidFill>
                  <a:srgbClr val="000000"/>
                </a:solidFill>
                <a:latin typeface="Calibri" panose="020F0502020204030204" pitchFamily="34" charset="0"/>
                <a:cs typeface="Calibri" panose="020F0502020204030204" pitchFamily="34" charset="0"/>
              </a:rPr>
              <a:t>Principle</a:t>
            </a:r>
            <a:r>
              <a:rPr lang="cs-CZ" altLang="cs-CZ" b="1" kern="0" dirty="0">
                <a:solidFill>
                  <a:srgbClr val="000000"/>
                </a:solidFill>
                <a:latin typeface="Calibri" panose="020F0502020204030204" pitchFamily="34" charset="0"/>
                <a:cs typeface="Calibri" panose="020F0502020204030204" pitchFamily="34" charset="0"/>
              </a:rPr>
              <a:t> 3R: </a:t>
            </a:r>
            <a:r>
              <a:rPr lang="cs-CZ" altLang="cs-CZ" b="1" kern="0" dirty="0" err="1">
                <a:solidFill>
                  <a:srgbClr val="000000"/>
                </a:solidFill>
                <a:latin typeface="Calibri" panose="020F0502020204030204" pitchFamily="34" charset="0"/>
                <a:cs typeface="Calibri" panose="020F0502020204030204" pitchFamily="34" charset="0"/>
              </a:rPr>
              <a:t>replacement</a:t>
            </a:r>
            <a:endParaRPr lang="cs-CZ" altLang="cs-CZ" b="1" kern="0" dirty="0">
              <a:solidFill>
                <a:srgbClr val="000000"/>
              </a:solidFill>
              <a:latin typeface="Calibri" panose="020F0502020204030204" pitchFamily="34" charset="0"/>
              <a:cs typeface="Calibri" panose="020F0502020204030204" pitchFamily="34" charset="0"/>
            </a:endParaRPr>
          </a:p>
          <a:p>
            <a:pPr marL="72000" indent="0">
              <a:buNone/>
            </a:pPr>
            <a:r>
              <a:rPr lang="cs-CZ" altLang="cs-CZ" b="1" kern="0" dirty="0">
                <a:solidFill>
                  <a:srgbClr val="000000"/>
                </a:solidFill>
                <a:latin typeface="Calibri" panose="020F0502020204030204" pitchFamily="34" charset="0"/>
                <a:cs typeface="Calibri" panose="020F0502020204030204" pitchFamily="34" charset="0"/>
              </a:rPr>
              <a:t>                		      </a:t>
            </a:r>
            <a:r>
              <a:rPr lang="cs-CZ" altLang="cs-CZ" b="1" kern="0" dirty="0" err="1">
                <a:solidFill>
                  <a:srgbClr val="000000"/>
                </a:solidFill>
                <a:latin typeface="Calibri" panose="020F0502020204030204" pitchFamily="34" charset="0"/>
                <a:cs typeface="Calibri" panose="020F0502020204030204" pitchFamily="34" charset="0"/>
              </a:rPr>
              <a:t>reduction</a:t>
            </a:r>
            <a:endParaRPr lang="cs-CZ" altLang="cs-CZ" b="1" kern="0" dirty="0">
              <a:solidFill>
                <a:srgbClr val="000000"/>
              </a:solidFill>
              <a:latin typeface="Calibri" panose="020F0502020204030204" pitchFamily="34" charset="0"/>
              <a:cs typeface="Calibri" panose="020F0502020204030204" pitchFamily="34" charset="0"/>
            </a:endParaRPr>
          </a:p>
          <a:p>
            <a:pPr marL="72000" indent="0">
              <a:buNone/>
            </a:pPr>
            <a:r>
              <a:rPr lang="cs-CZ" altLang="cs-CZ" b="1" kern="0" dirty="0">
                <a:solidFill>
                  <a:srgbClr val="000000"/>
                </a:solidFill>
                <a:latin typeface="Calibri" panose="020F0502020204030204" pitchFamily="34" charset="0"/>
                <a:cs typeface="Calibri" panose="020F0502020204030204" pitchFamily="34" charset="0"/>
              </a:rPr>
              <a:t>				      </a:t>
            </a:r>
            <a:r>
              <a:rPr lang="cs-CZ" altLang="cs-CZ" b="1" kern="0" dirty="0" err="1">
                <a:solidFill>
                  <a:srgbClr val="000000"/>
                </a:solidFill>
                <a:latin typeface="Calibri" panose="020F0502020204030204" pitchFamily="34" charset="0"/>
                <a:cs typeface="Calibri" panose="020F0502020204030204" pitchFamily="34" charset="0"/>
              </a:rPr>
              <a:t>refinement</a:t>
            </a:r>
            <a:endParaRPr lang="cs-CZ" altLang="cs-CZ" b="1" kern="0" dirty="0">
              <a:solidFill>
                <a:srgbClr val="000000"/>
              </a:solidFill>
              <a:latin typeface="Calibri" panose="020F0502020204030204" pitchFamily="34" charset="0"/>
              <a:cs typeface="Calibri" panose="020F0502020204030204" pitchFamily="34" charset="0"/>
            </a:endParaRPr>
          </a:p>
        </p:txBody>
      </p:sp>
      <p:pic>
        <p:nvPicPr>
          <p:cNvPr id="4" name="Nahraný zvuk">
            <a:hlinkClick r:id="" action="ppaction://media"/>
            <a:extLst>
              <a:ext uri="{FF2B5EF4-FFF2-40B4-BE49-F238E27FC236}">
                <a16:creationId xmlns:a16="http://schemas.microsoft.com/office/drawing/2014/main" id="{8D0CC84B-7A53-47C7-B4CD-834F3B888E27}"/>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0976263" y="469900"/>
            <a:ext cx="609600" cy="609600"/>
          </a:xfrm>
          <a:prstGeom prst="rect">
            <a:avLst/>
          </a:prstGeom>
        </p:spPr>
      </p:pic>
    </p:spTree>
    <p:custDataLst>
      <p:tags r:id="rId1"/>
    </p:custDataLst>
    <p:extLst>
      <p:ext uri="{BB962C8B-B14F-4D97-AF65-F5344CB8AC3E}">
        <p14:creationId xmlns:p14="http://schemas.microsoft.com/office/powerpoint/2010/main" val="3386870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ppt_x</p:attrName>
                                        </p:attrNameLst>
                                      </p:cBhvr>
                                      <p:tavLst>
                                        <p:tav tm="0">
                                          <p:val>
                                            <p:strVal val="#ppt_x-.2"/>
                                          </p:val>
                                        </p:tav>
                                        <p:tav tm="100000">
                                          <p:val>
                                            <p:strVal val="#ppt_x"/>
                                          </p:val>
                                        </p:tav>
                                      </p:tavLst>
                                    </p:anim>
                                    <p:anim calcmode="lin" valueType="num">
                                      <p:cBhvr>
                                        <p:cTn id="8" dur="1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4"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500"/>
                                        <p:tgtEl>
                                          <p:spTgt spid="3">
                                            <p:txEl>
                                              <p:pRg st="0" end="0"/>
                                            </p:txEl>
                                          </p:spTgt>
                                        </p:tgtEl>
                                      </p:cBhvr>
                                    </p:animEffect>
                                    <p:anim calcmode="lin" valueType="num">
                                      <p:cBhvr>
                                        <p:cTn id="15"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500" fill="hold"/>
                                        <p:tgtEl>
                                          <p:spTgt spid="3">
                                            <p:txEl>
                                              <p:pRg st="0" end="0"/>
                                            </p:txEl>
                                          </p:spTgt>
                                        </p:tgtEl>
                                        <p:attrNameLst>
                                          <p:attrName>ppt_y</p:attrName>
                                        </p:attrNameLst>
                                      </p:cBhvr>
                                      <p:tavLst>
                                        <p:tav tm="0">
                                          <p:val>
                                            <p:strVal val="#ppt_y+.05"/>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4" presetClass="entr" presetSubtype="0"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500"/>
                                        <p:tgtEl>
                                          <p:spTgt spid="3">
                                            <p:txEl>
                                              <p:pRg st="1" end="1"/>
                                            </p:txEl>
                                          </p:spTgt>
                                        </p:tgtEl>
                                      </p:cBhvr>
                                    </p:animEffect>
                                    <p:anim calcmode="lin" valueType="num">
                                      <p:cBhvr>
                                        <p:cTn id="22"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3" dur="500" fill="hold"/>
                                        <p:tgtEl>
                                          <p:spTgt spid="3">
                                            <p:txEl>
                                              <p:pRg st="1" end="1"/>
                                            </p:txEl>
                                          </p:spTgt>
                                        </p:tgtEl>
                                        <p:attrNameLst>
                                          <p:attrName>ppt_y</p:attrName>
                                        </p:attrNameLst>
                                      </p:cBhvr>
                                      <p:tavLst>
                                        <p:tav tm="0">
                                          <p:val>
                                            <p:strVal val="#ppt_y+.05"/>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4"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500"/>
                                        <p:tgtEl>
                                          <p:spTgt spid="3">
                                            <p:txEl>
                                              <p:pRg st="3" end="3"/>
                                            </p:txEl>
                                          </p:spTgt>
                                        </p:tgtEl>
                                      </p:cBhvr>
                                    </p:animEffect>
                                    <p:anim calcmode="lin" valueType="num">
                                      <p:cBhvr>
                                        <p:cTn id="2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500" fill="hold"/>
                                        <p:tgtEl>
                                          <p:spTgt spid="3">
                                            <p:txEl>
                                              <p:pRg st="3" end="3"/>
                                            </p:txEl>
                                          </p:spTgt>
                                        </p:tgtEl>
                                        <p:attrNameLst>
                                          <p:attrName>ppt_y</p:attrName>
                                        </p:attrNameLst>
                                      </p:cBhvr>
                                      <p:tavLst>
                                        <p:tav tm="0">
                                          <p:val>
                                            <p:strVal val="#ppt_y+.05"/>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4"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500"/>
                                        <p:tgtEl>
                                          <p:spTgt spid="3">
                                            <p:txEl>
                                              <p:pRg st="4" end="4"/>
                                            </p:txEl>
                                          </p:spTgt>
                                        </p:tgtEl>
                                      </p:cBhvr>
                                    </p:animEffect>
                                    <p:anim calcmode="lin" valueType="num">
                                      <p:cBhvr>
                                        <p:cTn id="36"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500" fill="hold"/>
                                        <p:tgtEl>
                                          <p:spTgt spid="3">
                                            <p:txEl>
                                              <p:pRg st="4" end="4"/>
                                            </p:txEl>
                                          </p:spTgt>
                                        </p:tgtEl>
                                        <p:attrNameLst>
                                          <p:attrName>ppt_y</p:attrName>
                                        </p:attrNameLst>
                                      </p:cBhvr>
                                      <p:tavLst>
                                        <p:tav tm="0">
                                          <p:val>
                                            <p:strVal val="#ppt_y+.05"/>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4" presetClass="entr" presetSubtype="0"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500"/>
                                        <p:tgtEl>
                                          <p:spTgt spid="3">
                                            <p:txEl>
                                              <p:pRg st="5" end="5"/>
                                            </p:txEl>
                                          </p:spTgt>
                                        </p:tgtEl>
                                      </p:cBhvr>
                                    </p:animEffect>
                                    <p:anim calcmode="lin" valueType="num">
                                      <p:cBhvr>
                                        <p:cTn id="4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500" fill="hold"/>
                                        <p:tgtEl>
                                          <p:spTgt spid="3">
                                            <p:txEl>
                                              <p:pRg st="5" end="5"/>
                                            </p:txEl>
                                          </p:spTgt>
                                        </p:tgtEl>
                                        <p:attrNameLst>
                                          <p:attrName>ppt_y</p:attrName>
                                        </p:attrNameLst>
                                      </p:cBhvr>
                                      <p:tavLst>
                                        <p:tav tm="0">
                                          <p:val>
                                            <p:strVal val="#ppt_y+.05"/>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 presetClass="mediacall" presetSubtype="0" fill="hold" nodeType="clickEffect">
                                  <p:stCondLst>
                                    <p:cond delay="0"/>
                                  </p:stCondLst>
                                  <p:childTnLst>
                                    <p:cmd type="call" cmd="playFrom(0.0)">
                                      <p:cBhvr>
                                        <p:cTn id="48" dur="9567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9" fill="hold" display="0">
                  <p:stCondLst>
                    <p:cond delay="indefinite"/>
                  </p:stCondLst>
                  <p:endCondLst>
                    <p:cond evt="onStopAudio" delay="0">
                      <p:tgtEl>
                        <p:sldTgt/>
                      </p:tgtEl>
                    </p:cond>
                  </p:endCondLst>
                </p:cTn>
                <p:tgtEl>
                  <p:spTgt spid="4"/>
                </p:tgtEl>
              </p:cMediaNode>
            </p:audio>
          </p:childTnLst>
        </p:cTn>
      </p:par>
    </p:tnLst>
    <p:bldLst>
      <p:bldP spid="2" grpId="0"/>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01B6528F-BA52-430B-BB74-473A8F780CF8}"/>
              </a:ext>
            </a:extLst>
          </p:cNvPr>
          <p:cNvSpPr>
            <a:spLocks noGrp="1" noChangeArrowheads="1"/>
          </p:cNvSpPr>
          <p:nvPr>
            <p:ph type="title"/>
          </p:nvPr>
        </p:nvSpPr>
        <p:spPr>
          <a:xfrm>
            <a:off x="1663700" y="231775"/>
            <a:ext cx="8686800" cy="838200"/>
          </a:xfrm>
        </p:spPr>
        <p:txBody>
          <a:bodyPr/>
          <a:lstStyle/>
          <a:p>
            <a:pPr algn="ctr" eaLnBrk="1" hangingPunct="1"/>
            <a:r>
              <a:rPr lang="cs-CZ" altLang="cs-CZ" b="1" dirty="0" err="1">
                <a:solidFill>
                  <a:srgbClr val="000000"/>
                </a:solidFill>
                <a:latin typeface="Calibri" panose="020F0502020204030204" pitchFamily="34" charset="0"/>
                <a:cs typeface="Calibri" panose="020F0502020204030204" pitchFamily="34" charset="0"/>
              </a:rPr>
              <a:t>Pharmacology</a:t>
            </a:r>
            <a:r>
              <a:rPr lang="cs-CZ" altLang="cs-CZ" b="1" dirty="0">
                <a:solidFill>
                  <a:srgbClr val="000000"/>
                </a:solidFill>
                <a:latin typeface="Calibri" panose="020F0502020204030204" pitchFamily="34" charset="0"/>
                <a:cs typeface="Calibri" panose="020F0502020204030204" pitchFamily="34" charset="0"/>
              </a:rPr>
              <a:t>, </a:t>
            </a:r>
            <a:r>
              <a:rPr lang="cs-CZ" altLang="cs-CZ" b="1" dirty="0" err="1">
                <a:solidFill>
                  <a:srgbClr val="000000"/>
                </a:solidFill>
                <a:latin typeface="Calibri" panose="020F0502020204030204" pitchFamily="34" charset="0"/>
                <a:cs typeface="Calibri" panose="020F0502020204030204" pitchFamily="34" charset="0"/>
              </a:rPr>
              <a:t>definition</a:t>
            </a:r>
            <a:r>
              <a:rPr lang="cs-CZ" altLang="cs-CZ" b="1" dirty="0">
                <a:solidFill>
                  <a:srgbClr val="000000"/>
                </a:solidFill>
                <a:latin typeface="Calibri" panose="020F0502020204030204" pitchFamily="34" charset="0"/>
                <a:cs typeface="Calibri" panose="020F0502020204030204" pitchFamily="34" charset="0"/>
              </a:rPr>
              <a:t>, </a:t>
            </a:r>
            <a:r>
              <a:rPr lang="cs-CZ" altLang="cs-CZ" b="1" dirty="0" err="1">
                <a:solidFill>
                  <a:srgbClr val="000000"/>
                </a:solidFill>
                <a:latin typeface="Calibri" panose="020F0502020204030204" pitchFamily="34" charset="0"/>
                <a:cs typeface="Calibri" panose="020F0502020204030204" pitchFamily="34" charset="0"/>
              </a:rPr>
              <a:t>aims</a:t>
            </a:r>
            <a:br>
              <a:rPr lang="cs-CZ" altLang="cs-CZ" b="1" dirty="0">
                <a:latin typeface="Calibri" panose="020F0502020204030204" pitchFamily="34" charset="0"/>
                <a:cs typeface="Calibri" panose="020F0502020204030204" pitchFamily="34" charset="0"/>
              </a:rPr>
            </a:br>
            <a:endParaRPr lang="cs-CZ" altLang="cs-CZ" b="1" dirty="0">
              <a:latin typeface="Calibri" panose="020F0502020204030204" pitchFamily="34" charset="0"/>
              <a:cs typeface="Calibri" panose="020F0502020204030204" pitchFamily="34" charset="0"/>
            </a:endParaRPr>
          </a:p>
        </p:txBody>
      </p:sp>
      <p:sp>
        <p:nvSpPr>
          <p:cNvPr id="3" name="Rectangle 3">
            <a:extLst>
              <a:ext uri="{FF2B5EF4-FFF2-40B4-BE49-F238E27FC236}">
                <a16:creationId xmlns:a16="http://schemas.microsoft.com/office/drawing/2014/main" id="{F4631C0A-3ED3-45AB-9552-DC7443766D4A}"/>
              </a:ext>
            </a:extLst>
          </p:cNvPr>
          <p:cNvSpPr txBox="1">
            <a:spLocks noChangeArrowheads="1"/>
          </p:cNvSpPr>
          <p:nvPr/>
        </p:nvSpPr>
        <p:spPr>
          <a:xfrm>
            <a:off x="228600" y="1676400"/>
            <a:ext cx="8686800" cy="4572000"/>
          </a:xfrm>
          <a:prstGeom prst="rect">
            <a:avLst/>
          </a:prstGeom>
        </p:spPr>
        <p:txBody>
          <a:bodyPr vert="horz" lIns="0" tIns="0" rIns="0" bIns="0" rtlCol="0">
            <a:noAutofit/>
          </a:bodyPr>
          <a:lstStyle>
            <a:lvl1pPr marL="252000" indent="-180000" algn="l" rtl="0" eaLnBrk="1" fontAlgn="base" hangingPunct="1">
              <a:lnSpc>
                <a:spcPct val="150000"/>
              </a:lnSpc>
              <a:spcBef>
                <a:spcPts val="0"/>
              </a:spcBef>
              <a:spcAft>
                <a:spcPct val="0"/>
              </a:spcAft>
              <a:buClr>
                <a:schemeClr val="tx2"/>
              </a:buClr>
              <a:buSzPct val="100000"/>
              <a:buFont typeface="Arial" panose="020B0604020202020204" pitchFamily="34" charset="0"/>
              <a:buChar char="̶"/>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5"/>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a:spcBef>
                <a:spcPct val="0"/>
              </a:spcBef>
              <a:buFontTx/>
              <a:buNone/>
            </a:pPr>
            <a:r>
              <a:rPr lang="cs-CZ" altLang="cs-CZ" kern="0" dirty="0">
                <a:latin typeface="Calibri" panose="020F0502020204030204" pitchFamily="34" charset="0"/>
                <a:cs typeface="Calibri" panose="020F0502020204030204" pitchFamily="34" charset="0"/>
              </a:rPr>
              <a:t> </a:t>
            </a:r>
            <a:r>
              <a:rPr lang="cs-CZ" altLang="cs-CZ" b="1" kern="0" dirty="0">
                <a:latin typeface="Calibri" panose="020F0502020204030204" pitchFamily="34" charset="0"/>
                <a:cs typeface="Calibri" panose="020F0502020204030204" pitchFamily="34" charset="0"/>
              </a:rPr>
              <a:t>„</a:t>
            </a:r>
            <a:r>
              <a:rPr lang="cs-CZ" altLang="cs-CZ" b="1" kern="0" dirty="0" err="1">
                <a:latin typeface="Calibri" panose="020F0502020204030204" pitchFamily="34" charset="0"/>
                <a:cs typeface="Calibri" panose="020F0502020204030204" pitchFamily="34" charset="0"/>
              </a:rPr>
              <a:t>pharmacon</a:t>
            </a:r>
            <a:r>
              <a:rPr lang="cs-CZ" altLang="cs-CZ" b="1" kern="0" dirty="0">
                <a:latin typeface="Calibri" panose="020F0502020204030204" pitchFamily="34" charset="0"/>
                <a:cs typeface="Calibri" panose="020F0502020204030204" pitchFamily="34" charset="0"/>
              </a:rPr>
              <a:t>“ + „logos“ / „</a:t>
            </a:r>
            <a:r>
              <a:rPr lang="cs-CZ" altLang="cs-CZ" b="1" kern="0" dirty="0" err="1">
                <a:latin typeface="Calibri" panose="020F0502020204030204" pitchFamily="34" charset="0"/>
                <a:cs typeface="Calibri" panose="020F0502020204030204" pitchFamily="34" charset="0"/>
              </a:rPr>
              <a:t>logia</a:t>
            </a:r>
            <a:r>
              <a:rPr lang="cs-CZ" altLang="cs-CZ" b="1" kern="0" dirty="0">
                <a:latin typeface="Calibri" panose="020F0502020204030204" pitchFamily="34" charset="0"/>
                <a:cs typeface="Calibri" panose="020F0502020204030204" pitchFamily="34" charset="0"/>
              </a:rPr>
              <a:t>“</a:t>
            </a:r>
          </a:p>
          <a:p>
            <a:endParaRPr lang="cs-CZ" altLang="cs-CZ" kern="0" dirty="0">
              <a:latin typeface="Calibri" panose="020F0502020204030204" pitchFamily="34" charset="0"/>
              <a:cs typeface="Calibri" panose="020F0502020204030204" pitchFamily="34" charset="0"/>
            </a:endParaRPr>
          </a:p>
        </p:txBody>
      </p:sp>
      <p:sp>
        <p:nvSpPr>
          <p:cNvPr id="4" name="Rectangle 4">
            <a:extLst>
              <a:ext uri="{FF2B5EF4-FFF2-40B4-BE49-F238E27FC236}">
                <a16:creationId xmlns:a16="http://schemas.microsoft.com/office/drawing/2014/main" id="{2E96A5DA-1536-4AA3-BB7D-9D4FF8B2B21C}"/>
              </a:ext>
            </a:extLst>
          </p:cNvPr>
          <p:cNvSpPr>
            <a:spLocks noChangeArrowheads="1"/>
          </p:cNvSpPr>
          <p:nvPr/>
        </p:nvSpPr>
        <p:spPr bwMode="auto">
          <a:xfrm>
            <a:off x="2108200" y="2713038"/>
            <a:ext cx="8496300" cy="3786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cs-CZ" sz="2400" dirty="0" err="1">
                <a:latin typeface="Calibri" panose="020F0502020204030204" pitchFamily="34" charset="0"/>
                <a:cs typeface="Calibri" panose="020F0502020204030204" pitchFamily="34" charset="0"/>
              </a:rPr>
              <a:t>Scientific</a:t>
            </a:r>
            <a:r>
              <a:rPr lang="cs-CZ" sz="2400" dirty="0">
                <a:latin typeface="Calibri" panose="020F0502020204030204" pitchFamily="34" charset="0"/>
                <a:cs typeface="Calibri" panose="020F0502020204030204" pitchFamily="34" charset="0"/>
              </a:rPr>
              <a:t> </a:t>
            </a:r>
            <a:r>
              <a:rPr lang="cs-CZ" sz="2400" dirty="0" err="1">
                <a:latin typeface="Calibri" panose="020F0502020204030204" pitchFamily="34" charset="0"/>
                <a:cs typeface="Calibri" panose="020F0502020204030204" pitchFamily="34" charset="0"/>
              </a:rPr>
              <a:t>discipline</a:t>
            </a:r>
            <a:r>
              <a:rPr lang="cs-CZ" sz="2400" dirty="0">
                <a:latin typeface="Calibri" panose="020F0502020204030204" pitchFamily="34" charset="0"/>
                <a:cs typeface="Calibri" panose="020F0502020204030204" pitchFamily="34" charset="0"/>
              </a:rPr>
              <a:t> </a:t>
            </a:r>
            <a:r>
              <a:rPr lang="cs-CZ" sz="2400" dirty="0" err="1">
                <a:latin typeface="Calibri" panose="020F0502020204030204" pitchFamily="34" charset="0"/>
                <a:cs typeface="Calibri" panose="020F0502020204030204" pitchFamily="34" charset="0"/>
              </a:rPr>
              <a:t>dealing</a:t>
            </a:r>
            <a:r>
              <a:rPr lang="cs-CZ" sz="2400" dirty="0">
                <a:latin typeface="Calibri" panose="020F0502020204030204" pitchFamily="34" charset="0"/>
                <a:cs typeface="Calibri" panose="020F0502020204030204" pitchFamily="34" charset="0"/>
              </a:rPr>
              <a:t> </a:t>
            </a:r>
            <a:r>
              <a:rPr lang="cs-CZ" sz="2400" dirty="0" err="1">
                <a:latin typeface="Calibri" panose="020F0502020204030204" pitchFamily="34" charset="0"/>
                <a:cs typeface="Calibri" panose="020F0502020204030204" pitchFamily="34" charset="0"/>
              </a:rPr>
              <a:t>with</a:t>
            </a:r>
            <a:endParaRPr lang="cs-CZ" sz="2400" dirty="0">
              <a:latin typeface="Calibri" panose="020F0502020204030204" pitchFamily="34" charset="0"/>
              <a:cs typeface="Calibri" panose="020F0502020204030204" pitchFamily="34" charset="0"/>
            </a:endParaRPr>
          </a:p>
          <a:p>
            <a:pPr>
              <a:defRPr/>
            </a:pPr>
            <a:r>
              <a:rPr lang="cs-CZ" sz="2400" b="1" dirty="0">
                <a:effectLst>
                  <a:outerShdw blurRad="38100" dist="38100" dir="2700000" algn="tl">
                    <a:srgbClr val="C0C0C0"/>
                  </a:outerShdw>
                </a:effectLst>
                <a:latin typeface="Calibri" panose="020F0502020204030204" pitchFamily="34" charset="0"/>
                <a:cs typeface="Calibri" panose="020F0502020204030204" pitchFamily="34" charset="0"/>
              </a:rPr>
              <a:t>INTERACTIONS </a:t>
            </a:r>
            <a:r>
              <a:rPr lang="cs-CZ" sz="2400" b="1" dirty="0">
                <a:latin typeface="Calibri" panose="020F0502020204030204" pitchFamily="34" charset="0"/>
                <a:cs typeface="Calibri" panose="020F0502020204030204" pitchFamily="34" charset="0"/>
              </a:rPr>
              <a:t> BETWEEN SUBSTANCES..</a:t>
            </a:r>
            <a:r>
              <a:rPr lang="cs-CZ" sz="2400" dirty="0">
                <a:latin typeface="Calibri" panose="020F0502020204030204" pitchFamily="34" charset="0"/>
                <a:cs typeface="Calibri" panose="020F0502020204030204" pitchFamily="34" charset="0"/>
              </a:rPr>
              <a:t>                                      	</a:t>
            </a:r>
            <a:r>
              <a:rPr lang="cs-CZ" sz="2400" dirty="0" err="1">
                <a:latin typeface="Calibri" panose="020F0502020204030204" pitchFamily="34" charset="0"/>
                <a:cs typeface="Calibri" panose="020F0502020204030204" pitchFamily="34" charset="0"/>
              </a:rPr>
              <a:t>introduced</a:t>
            </a:r>
            <a:r>
              <a:rPr lang="cs-CZ" sz="2400" dirty="0">
                <a:latin typeface="Calibri" panose="020F0502020204030204" pitchFamily="34" charset="0"/>
                <a:cs typeface="Calibri" panose="020F0502020204030204" pitchFamily="34" charset="0"/>
              </a:rPr>
              <a:t> </a:t>
            </a:r>
            <a:r>
              <a:rPr lang="cs-CZ" sz="2400" dirty="0" err="1">
                <a:latin typeface="Calibri" panose="020F0502020204030204" pitchFamily="34" charset="0"/>
                <a:cs typeface="Calibri" panose="020F0502020204030204" pitchFamily="34" charset="0"/>
              </a:rPr>
              <a:t>into</a:t>
            </a:r>
            <a:r>
              <a:rPr lang="cs-CZ" sz="2400" dirty="0">
                <a:latin typeface="Calibri" panose="020F0502020204030204" pitchFamily="34" charset="0"/>
                <a:cs typeface="Calibri" panose="020F0502020204030204" pitchFamily="34" charset="0"/>
              </a:rPr>
              <a:t> </a:t>
            </a:r>
            <a:r>
              <a:rPr lang="cs-CZ" sz="2400" dirty="0" err="1">
                <a:latin typeface="Calibri" panose="020F0502020204030204" pitchFamily="34" charset="0"/>
                <a:cs typeface="Calibri" panose="020F0502020204030204" pitchFamily="34" charset="0"/>
              </a:rPr>
              <a:t>the</a:t>
            </a:r>
            <a:r>
              <a:rPr lang="cs-CZ" sz="2400" dirty="0">
                <a:latin typeface="Calibri" panose="020F0502020204030204" pitchFamily="34" charset="0"/>
                <a:cs typeface="Calibri" panose="020F0502020204030204" pitchFamily="34" charset="0"/>
              </a:rPr>
              <a:t> </a:t>
            </a:r>
            <a:r>
              <a:rPr lang="cs-CZ" sz="2400" dirty="0" err="1">
                <a:latin typeface="Calibri" panose="020F0502020204030204" pitchFamily="34" charset="0"/>
                <a:cs typeface="Calibri" panose="020F0502020204030204" pitchFamily="34" charset="0"/>
              </a:rPr>
              <a:t>organism</a:t>
            </a:r>
            <a:r>
              <a:rPr lang="cs-CZ" sz="2400" dirty="0">
                <a:latin typeface="Calibri" panose="020F0502020204030204" pitchFamily="34" charset="0"/>
                <a:cs typeface="Calibri" panose="020F0502020204030204" pitchFamily="34" charset="0"/>
              </a:rPr>
              <a:t> </a:t>
            </a:r>
            <a:r>
              <a:rPr lang="cs-CZ" sz="2400" dirty="0" err="1">
                <a:latin typeface="Calibri" panose="020F0502020204030204" pitchFamily="34" charset="0"/>
                <a:cs typeface="Calibri" panose="020F0502020204030204" pitchFamily="34" charset="0"/>
              </a:rPr>
              <a:t>from</a:t>
            </a:r>
            <a:r>
              <a:rPr lang="cs-CZ" sz="2400" dirty="0">
                <a:latin typeface="Calibri" panose="020F0502020204030204" pitchFamily="34" charset="0"/>
                <a:cs typeface="Calibri" panose="020F0502020204030204" pitchFamily="34" charset="0"/>
              </a:rPr>
              <a:t> </a:t>
            </a:r>
            <a:r>
              <a:rPr lang="cs-CZ" sz="2400" dirty="0" err="1">
                <a:latin typeface="Calibri" panose="020F0502020204030204" pitchFamily="34" charset="0"/>
                <a:cs typeface="Calibri" panose="020F0502020204030204" pitchFamily="34" charset="0"/>
              </a:rPr>
              <a:t>the</a:t>
            </a:r>
            <a:r>
              <a:rPr lang="cs-CZ" sz="2400" dirty="0">
                <a:latin typeface="Calibri" panose="020F0502020204030204" pitchFamily="34" charset="0"/>
                <a:cs typeface="Calibri" panose="020F0502020204030204" pitchFamily="34" charset="0"/>
              </a:rPr>
              <a:t> </a:t>
            </a:r>
            <a:r>
              <a:rPr lang="cs-CZ" sz="2400" dirty="0" err="1">
                <a:latin typeface="Calibri" panose="020F0502020204030204" pitchFamily="34" charset="0"/>
                <a:cs typeface="Calibri" panose="020F0502020204030204" pitchFamily="34" charset="0"/>
              </a:rPr>
              <a:t>environment</a:t>
            </a:r>
            <a:endParaRPr lang="cs-CZ" sz="2400" dirty="0">
              <a:latin typeface="Calibri" panose="020F0502020204030204" pitchFamily="34" charset="0"/>
              <a:cs typeface="Calibri" panose="020F0502020204030204" pitchFamily="34" charset="0"/>
            </a:endParaRPr>
          </a:p>
          <a:p>
            <a:pPr>
              <a:defRPr/>
            </a:pPr>
            <a:r>
              <a:rPr lang="cs-CZ" sz="2400" b="1" dirty="0">
                <a:latin typeface="Calibri" panose="020F0502020204030204" pitchFamily="34" charset="0"/>
                <a:cs typeface="Calibri" panose="020F0502020204030204" pitchFamily="34" charset="0"/>
              </a:rPr>
              <a:t>	</a:t>
            </a:r>
          </a:p>
          <a:p>
            <a:pPr>
              <a:defRPr/>
            </a:pPr>
            <a:r>
              <a:rPr lang="cs-CZ" sz="2400" b="1" dirty="0">
                <a:latin typeface="Calibri" panose="020F0502020204030204" pitchFamily="34" charset="0"/>
                <a:cs typeface="Calibri" panose="020F0502020204030204" pitchFamily="34" charset="0"/>
              </a:rPr>
              <a:t>..AND THE LIVING ORGANISM</a:t>
            </a:r>
          </a:p>
          <a:p>
            <a:pPr>
              <a:defRPr/>
            </a:pPr>
            <a:r>
              <a:rPr lang="cs-CZ" sz="2400" dirty="0">
                <a:latin typeface="Calibri" panose="020F0502020204030204" pitchFamily="34" charset="0"/>
                <a:cs typeface="Calibri" panose="020F0502020204030204" pitchFamily="34" charset="0"/>
              </a:rPr>
              <a:t>	 	on </a:t>
            </a:r>
            <a:r>
              <a:rPr lang="cs-CZ" sz="2400" dirty="0" err="1">
                <a:latin typeface="Calibri" panose="020F0502020204030204" pitchFamily="34" charset="0"/>
                <a:cs typeface="Calibri" panose="020F0502020204030204" pitchFamily="34" charset="0"/>
              </a:rPr>
              <a:t>all</a:t>
            </a:r>
            <a:r>
              <a:rPr lang="cs-CZ" sz="2400" dirty="0">
                <a:latin typeface="Calibri" panose="020F0502020204030204" pitchFamily="34" charset="0"/>
                <a:cs typeface="Calibri" panose="020F0502020204030204" pitchFamily="34" charset="0"/>
              </a:rPr>
              <a:t> </a:t>
            </a:r>
            <a:r>
              <a:rPr lang="cs-CZ" sz="2400" dirty="0" err="1">
                <a:latin typeface="Calibri" panose="020F0502020204030204" pitchFamily="34" charset="0"/>
                <a:cs typeface="Calibri" panose="020F0502020204030204" pitchFamily="34" charset="0"/>
              </a:rPr>
              <a:t>levels</a:t>
            </a:r>
            <a:r>
              <a:rPr lang="cs-CZ" sz="2400" dirty="0">
                <a:latin typeface="Calibri" panose="020F0502020204030204" pitchFamily="34" charset="0"/>
                <a:cs typeface="Calibri" panose="020F0502020204030204" pitchFamily="34" charset="0"/>
              </a:rPr>
              <a:t> </a:t>
            </a:r>
            <a:r>
              <a:rPr lang="cs-CZ" sz="2400" dirty="0" err="1">
                <a:latin typeface="Calibri" panose="020F0502020204030204" pitchFamily="34" charset="0"/>
                <a:cs typeface="Calibri" panose="020F0502020204030204" pitchFamily="34" charset="0"/>
              </a:rPr>
              <a:t>of</a:t>
            </a:r>
            <a:r>
              <a:rPr lang="cs-CZ" sz="2400" dirty="0">
                <a:latin typeface="Calibri" panose="020F0502020204030204" pitchFamily="34" charset="0"/>
                <a:cs typeface="Calibri" panose="020F0502020204030204" pitchFamily="34" charset="0"/>
              </a:rPr>
              <a:t> </a:t>
            </a:r>
            <a:r>
              <a:rPr lang="cs-CZ" sz="2400" dirty="0" err="1">
                <a:latin typeface="Calibri" panose="020F0502020204030204" pitchFamily="34" charset="0"/>
                <a:cs typeface="Calibri" panose="020F0502020204030204" pitchFamily="34" charset="0"/>
              </a:rPr>
              <a:t>complexity</a:t>
            </a:r>
            <a:r>
              <a:rPr lang="cs-CZ" sz="2400" dirty="0">
                <a:latin typeface="Calibri" panose="020F0502020204030204" pitchFamily="34" charset="0"/>
                <a:cs typeface="Calibri" panose="020F0502020204030204" pitchFamily="34" charset="0"/>
              </a:rPr>
              <a:t>:</a:t>
            </a:r>
          </a:p>
          <a:p>
            <a:pPr>
              <a:defRPr/>
            </a:pPr>
            <a:r>
              <a:rPr lang="cs-CZ" sz="2400" dirty="0">
                <a:latin typeface="Calibri" panose="020F0502020204030204" pitchFamily="34" charset="0"/>
                <a:cs typeface="Calibri" panose="020F0502020204030204" pitchFamily="34" charset="0"/>
              </a:rPr>
              <a:t>	      </a:t>
            </a:r>
            <a:r>
              <a:rPr lang="cs-CZ" sz="2400" b="1" dirty="0" err="1">
                <a:latin typeface="Calibri" panose="020F0502020204030204" pitchFamily="34" charset="0"/>
                <a:cs typeface="Calibri" panose="020F0502020204030204" pitchFamily="34" charset="0"/>
              </a:rPr>
              <a:t>molecular</a:t>
            </a:r>
            <a:endParaRPr lang="cs-CZ" sz="2400" b="1" dirty="0">
              <a:latin typeface="Calibri" panose="020F0502020204030204" pitchFamily="34" charset="0"/>
              <a:cs typeface="Calibri" panose="020F0502020204030204" pitchFamily="34" charset="0"/>
            </a:endParaRPr>
          </a:p>
          <a:p>
            <a:pPr>
              <a:defRPr/>
            </a:pPr>
            <a:r>
              <a:rPr lang="cs-CZ" sz="2400" b="1" dirty="0">
                <a:latin typeface="Calibri" panose="020F0502020204030204" pitchFamily="34" charset="0"/>
                <a:cs typeface="Calibri" panose="020F0502020204030204" pitchFamily="34" charset="0"/>
              </a:rPr>
              <a:t>		         </a:t>
            </a:r>
            <a:r>
              <a:rPr lang="cs-CZ" sz="2400" b="1" dirty="0" err="1">
                <a:latin typeface="Calibri" panose="020F0502020204030204" pitchFamily="34" charset="0"/>
                <a:cs typeface="Calibri" panose="020F0502020204030204" pitchFamily="34" charset="0"/>
              </a:rPr>
              <a:t>cellular</a:t>
            </a:r>
            <a:endParaRPr lang="cs-CZ" sz="2400" b="1" dirty="0">
              <a:latin typeface="Calibri" panose="020F0502020204030204" pitchFamily="34" charset="0"/>
              <a:cs typeface="Calibri" panose="020F0502020204030204" pitchFamily="34" charset="0"/>
            </a:endParaRPr>
          </a:p>
          <a:p>
            <a:pPr>
              <a:defRPr/>
            </a:pPr>
            <a:r>
              <a:rPr lang="cs-CZ" sz="2400" b="1" dirty="0">
                <a:latin typeface="Calibri" panose="020F0502020204030204" pitchFamily="34" charset="0"/>
                <a:cs typeface="Calibri" panose="020F0502020204030204" pitchFamily="34" charset="0"/>
              </a:rPr>
              <a:t>		               organ</a:t>
            </a:r>
          </a:p>
          <a:p>
            <a:pPr>
              <a:defRPr/>
            </a:pPr>
            <a:r>
              <a:rPr lang="cs-CZ" sz="2400" b="1" dirty="0">
                <a:latin typeface="Calibri" panose="020F0502020204030204" pitchFamily="34" charset="0"/>
                <a:cs typeface="Calibri" panose="020F0502020204030204" pitchFamily="34" charset="0"/>
              </a:rPr>
              <a:t>	         	      		</a:t>
            </a:r>
            <a:r>
              <a:rPr lang="cs-CZ" sz="2400" b="1" dirty="0" err="1">
                <a:latin typeface="Calibri" panose="020F0502020204030204" pitchFamily="34" charset="0"/>
                <a:cs typeface="Calibri" panose="020F0502020204030204" pitchFamily="34" charset="0"/>
              </a:rPr>
              <a:t>organism</a:t>
            </a:r>
            <a:r>
              <a:rPr lang="cs-CZ" sz="2400" b="1" dirty="0">
                <a:latin typeface="Calibri" panose="020F0502020204030204" pitchFamily="34" charset="0"/>
                <a:cs typeface="Calibri" panose="020F0502020204030204" pitchFamily="34" charset="0"/>
              </a:rPr>
              <a:t> as a </a:t>
            </a:r>
            <a:r>
              <a:rPr lang="cs-CZ" sz="2400" b="1" dirty="0" err="1">
                <a:latin typeface="Calibri" panose="020F0502020204030204" pitchFamily="34" charset="0"/>
                <a:cs typeface="Calibri" panose="020F0502020204030204" pitchFamily="34" charset="0"/>
              </a:rPr>
              <a:t>whole</a:t>
            </a:r>
            <a:r>
              <a:rPr lang="cs-CZ" sz="2400" b="1" dirty="0">
                <a:latin typeface="Calibri" panose="020F0502020204030204" pitchFamily="34" charset="0"/>
                <a:cs typeface="Calibri" panose="020F0502020204030204" pitchFamily="34" charset="0"/>
              </a:rPr>
              <a:t>	</a:t>
            </a:r>
            <a:r>
              <a:rPr lang="cs-CZ" sz="2400" dirty="0">
                <a:latin typeface="Calibri" panose="020F0502020204030204" pitchFamily="34" charset="0"/>
                <a:cs typeface="Calibri" panose="020F0502020204030204" pitchFamily="34" charset="0"/>
              </a:rPr>
              <a:t> </a:t>
            </a:r>
          </a:p>
        </p:txBody>
      </p:sp>
      <p:pic>
        <p:nvPicPr>
          <p:cNvPr id="6" name="Nahraný zvuk">
            <a:hlinkClick r:id="" action="ppaction://media"/>
            <a:extLst>
              <a:ext uri="{FF2B5EF4-FFF2-40B4-BE49-F238E27FC236}">
                <a16:creationId xmlns:a16="http://schemas.microsoft.com/office/drawing/2014/main" id="{A1AD4944-06FE-40BC-8462-FDCCCD1E4A5B}"/>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0981038" y="460375"/>
            <a:ext cx="609600" cy="609600"/>
          </a:xfrm>
          <a:prstGeom prst="rect">
            <a:avLst/>
          </a:prstGeom>
        </p:spPr>
      </p:pic>
    </p:spTree>
    <p:custDataLst>
      <p:tags r:id="rId1"/>
    </p:custDataLst>
    <p:extLst>
      <p:ext uri="{BB962C8B-B14F-4D97-AF65-F5344CB8AC3E}">
        <p14:creationId xmlns:p14="http://schemas.microsoft.com/office/powerpoint/2010/main" val="87355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6170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6"/>
                </p:tgtEl>
              </p:cMediaNode>
            </p:audio>
          </p:childTnLst>
        </p:cTn>
      </p:par>
    </p:tnLst>
    <p:bldLst>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C896E0A1-14DC-4046-B11F-03CED5633CC5}"/>
              </a:ext>
            </a:extLst>
          </p:cNvPr>
          <p:cNvSpPr>
            <a:spLocks noGrp="1" noChangeArrowheads="1"/>
          </p:cNvSpPr>
          <p:nvPr>
            <p:ph type="title"/>
          </p:nvPr>
        </p:nvSpPr>
        <p:spPr>
          <a:xfrm>
            <a:off x="2413000" y="508000"/>
            <a:ext cx="6553200" cy="1143000"/>
          </a:xfrm>
        </p:spPr>
        <p:txBody>
          <a:bodyPr/>
          <a:lstStyle/>
          <a:p>
            <a:pPr algn="ctr"/>
            <a:r>
              <a:rPr lang="cs-CZ" altLang="cs-CZ" dirty="0" err="1">
                <a:solidFill>
                  <a:srgbClr val="000000"/>
                </a:solidFill>
                <a:latin typeface="Calibri" panose="020F0502020204030204" pitchFamily="34" charset="0"/>
                <a:cs typeface="Calibri" panose="020F0502020204030204" pitchFamily="34" charset="0"/>
              </a:rPr>
              <a:t>Laws</a:t>
            </a:r>
            <a:endParaRPr lang="cs-CZ" altLang="cs-CZ" dirty="0">
              <a:solidFill>
                <a:srgbClr val="000000"/>
              </a:solidFill>
              <a:latin typeface="Calibri" panose="020F0502020204030204" pitchFamily="34" charset="0"/>
              <a:cs typeface="Calibri" panose="020F0502020204030204" pitchFamily="34" charset="0"/>
            </a:endParaRPr>
          </a:p>
        </p:txBody>
      </p:sp>
      <p:sp>
        <p:nvSpPr>
          <p:cNvPr id="3" name="Rectangle 3">
            <a:extLst>
              <a:ext uri="{FF2B5EF4-FFF2-40B4-BE49-F238E27FC236}">
                <a16:creationId xmlns:a16="http://schemas.microsoft.com/office/drawing/2014/main" id="{275C03CF-64F7-47C6-9E54-61E1852DB9B1}"/>
              </a:ext>
            </a:extLst>
          </p:cNvPr>
          <p:cNvSpPr txBox="1">
            <a:spLocks noChangeArrowheads="1"/>
          </p:cNvSpPr>
          <p:nvPr/>
        </p:nvSpPr>
        <p:spPr>
          <a:xfrm>
            <a:off x="519906" y="1079500"/>
            <a:ext cx="11152187" cy="5399087"/>
          </a:xfrm>
          <a:prstGeom prst="rect">
            <a:avLst/>
          </a:prstGeom>
        </p:spPr>
        <p:txBody>
          <a:bodyPr vert="horz" lIns="0" tIns="0" rIns="0" bIns="0" rtlCol="0">
            <a:noAutofit/>
          </a:bodyPr>
          <a:lstStyle>
            <a:lvl1pPr marL="252000" indent="-180000" algn="l" rtl="0" eaLnBrk="1" fontAlgn="base" hangingPunct="1">
              <a:lnSpc>
                <a:spcPct val="150000"/>
              </a:lnSpc>
              <a:spcBef>
                <a:spcPts val="0"/>
              </a:spcBef>
              <a:spcAft>
                <a:spcPct val="0"/>
              </a:spcAft>
              <a:buClr>
                <a:schemeClr val="tx2"/>
              </a:buClr>
              <a:buSzPct val="100000"/>
              <a:buFont typeface="Arial" panose="020B0604020202020204" pitchFamily="34" charset="0"/>
              <a:buChar char="̶"/>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5"/>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marL="72000" indent="0">
              <a:buNone/>
            </a:pPr>
            <a:r>
              <a:rPr lang="cs-CZ" altLang="cs-CZ" b="1" kern="0" dirty="0">
                <a:solidFill>
                  <a:srgbClr val="000000"/>
                </a:solidFill>
                <a:latin typeface="Calibri" panose="020F0502020204030204" pitchFamily="34" charset="0"/>
                <a:cs typeface="Calibri" panose="020F0502020204030204" pitchFamily="34" charset="0"/>
              </a:rPr>
              <a:t>Czech Republic</a:t>
            </a:r>
          </a:p>
          <a:p>
            <a:pPr marL="72000" indent="0">
              <a:buNone/>
            </a:pPr>
            <a:r>
              <a:rPr lang="cs-CZ" altLang="cs-CZ" b="1" kern="0" dirty="0" err="1">
                <a:solidFill>
                  <a:srgbClr val="000000"/>
                </a:solidFill>
                <a:latin typeface="Calibri" panose="020F0502020204030204" pitchFamily="34" charset="0"/>
                <a:cs typeface="Calibri" panose="020F0502020204030204" pitchFamily="34" charset="0"/>
              </a:rPr>
              <a:t>Law</a:t>
            </a:r>
            <a:r>
              <a:rPr lang="cs-CZ" altLang="cs-CZ" b="1" kern="0" dirty="0">
                <a:solidFill>
                  <a:srgbClr val="000000"/>
                </a:solidFill>
                <a:latin typeface="Calibri" panose="020F0502020204030204" pitchFamily="34" charset="0"/>
                <a:cs typeface="Calibri" panose="020F0502020204030204" pitchFamily="34" charset="0"/>
              </a:rPr>
              <a:t> no. 149/2004 „</a:t>
            </a:r>
            <a:r>
              <a:rPr lang="cs-CZ" altLang="cs-CZ" b="1" i="1" kern="0" dirty="0">
                <a:solidFill>
                  <a:srgbClr val="000000"/>
                </a:solidFill>
                <a:latin typeface="Calibri" panose="020F0502020204030204" pitchFamily="34" charset="0"/>
                <a:cs typeface="Calibri" panose="020F0502020204030204" pitchFamily="34" charset="0"/>
              </a:rPr>
              <a:t>na ochranu zvířat proti týrání</a:t>
            </a:r>
            <a:r>
              <a:rPr lang="cs-CZ" altLang="cs-CZ" b="1" kern="0" dirty="0">
                <a:solidFill>
                  <a:srgbClr val="000000"/>
                </a:solidFill>
                <a:latin typeface="Calibri" panose="020F0502020204030204" pitchFamily="34" charset="0"/>
                <a:cs typeface="Calibri" panose="020F0502020204030204" pitchFamily="34" charset="0"/>
              </a:rPr>
              <a:t>“ – </a:t>
            </a:r>
            <a:r>
              <a:rPr lang="cs-CZ" altLang="cs-CZ" b="1" kern="0" dirty="0" err="1">
                <a:solidFill>
                  <a:srgbClr val="000000"/>
                </a:solidFill>
                <a:latin typeface="Calibri" panose="020F0502020204030204" pitchFamily="34" charset="0"/>
                <a:cs typeface="Calibri" panose="020F0502020204030204" pitchFamily="34" charset="0"/>
              </a:rPr>
              <a:t>about</a:t>
            </a:r>
            <a:r>
              <a:rPr lang="cs-CZ" altLang="cs-CZ" b="1" kern="0" dirty="0">
                <a:solidFill>
                  <a:srgbClr val="000000"/>
                </a:solidFill>
                <a:latin typeface="Calibri" panose="020F0502020204030204" pitchFamily="34" charset="0"/>
                <a:cs typeface="Calibri" panose="020F0502020204030204" pitchFamily="34" charset="0"/>
              </a:rPr>
              <a:t> animal </a:t>
            </a:r>
            <a:r>
              <a:rPr lang="cs-CZ" altLang="cs-CZ" b="1" kern="0" dirty="0" err="1">
                <a:solidFill>
                  <a:srgbClr val="000000"/>
                </a:solidFill>
                <a:latin typeface="Calibri" panose="020F0502020204030204" pitchFamily="34" charset="0"/>
                <a:cs typeface="Calibri" panose="020F0502020204030204" pitchFamily="34" charset="0"/>
              </a:rPr>
              <a:t>protection</a:t>
            </a:r>
            <a:r>
              <a:rPr lang="cs-CZ" altLang="cs-CZ" b="1" kern="0" dirty="0">
                <a:solidFill>
                  <a:srgbClr val="000000"/>
                </a:solidFill>
                <a:latin typeface="Calibri" panose="020F0502020204030204" pitchFamily="34" charset="0"/>
                <a:cs typeface="Calibri" panose="020F0502020204030204" pitchFamily="34" charset="0"/>
              </a:rPr>
              <a:t> </a:t>
            </a:r>
            <a:r>
              <a:rPr lang="cs-CZ" altLang="cs-CZ" b="1" kern="0" dirty="0" err="1">
                <a:solidFill>
                  <a:srgbClr val="000000"/>
                </a:solidFill>
                <a:latin typeface="Calibri" panose="020F0502020204030204" pitchFamily="34" charset="0"/>
                <a:cs typeface="Calibri" panose="020F0502020204030204" pitchFamily="34" charset="0"/>
              </a:rPr>
              <a:t>against</a:t>
            </a:r>
            <a:r>
              <a:rPr lang="cs-CZ" altLang="cs-CZ" b="1" kern="0" dirty="0">
                <a:solidFill>
                  <a:srgbClr val="000000"/>
                </a:solidFill>
                <a:latin typeface="Calibri" panose="020F0502020204030204" pitchFamily="34" charset="0"/>
                <a:cs typeface="Calibri" panose="020F0502020204030204" pitchFamily="34" charset="0"/>
              </a:rPr>
              <a:t> </a:t>
            </a:r>
            <a:r>
              <a:rPr lang="cs-CZ" altLang="cs-CZ" b="1" kern="0" dirty="0" err="1">
                <a:solidFill>
                  <a:srgbClr val="000000"/>
                </a:solidFill>
                <a:latin typeface="Calibri" panose="020F0502020204030204" pitchFamily="34" charset="0"/>
                <a:cs typeface="Calibri" panose="020F0502020204030204" pitchFamily="34" charset="0"/>
              </a:rPr>
              <a:t>cruelty</a:t>
            </a:r>
            <a:endParaRPr lang="cs-CZ" altLang="cs-CZ" sz="2400" kern="0" dirty="0">
              <a:solidFill>
                <a:srgbClr val="000000"/>
              </a:solidFill>
              <a:latin typeface="Calibri" panose="020F0502020204030204" pitchFamily="34" charset="0"/>
              <a:cs typeface="Calibri" panose="020F0502020204030204" pitchFamily="34" charset="0"/>
            </a:endParaRPr>
          </a:p>
          <a:p>
            <a:pPr marL="72000" indent="0">
              <a:buNone/>
            </a:pPr>
            <a:r>
              <a:rPr lang="cs-CZ" altLang="cs-CZ" kern="0" dirty="0" err="1">
                <a:solidFill>
                  <a:srgbClr val="000000"/>
                </a:solidFill>
                <a:latin typeface="Calibri" panose="020F0502020204030204" pitchFamily="34" charset="0"/>
                <a:cs typeface="Calibri" panose="020F0502020204030204" pitchFamily="34" charset="0"/>
              </a:rPr>
              <a:t>Notice</a:t>
            </a:r>
            <a:r>
              <a:rPr lang="cs-CZ" altLang="cs-CZ" kern="0" dirty="0">
                <a:solidFill>
                  <a:srgbClr val="000000"/>
                </a:solidFill>
                <a:latin typeface="Calibri" panose="020F0502020204030204" pitchFamily="34" charset="0"/>
                <a:cs typeface="Calibri" panose="020F0502020204030204" pitchFamily="34" charset="0"/>
              </a:rPr>
              <a:t> no. 207/2004 „</a:t>
            </a:r>
            <a:r>
              <a:rPr lang="cs-CZ" altLang="cs-CZ" i="1" kern="0" dirty="0">
                <a:solidFill>
                  <a:srgbClr val="000000"/>
                </a:solidFill>
                <a:latin typeface="Calibri" panose="020F0502020204030204" pitchFamily="34" charset="0"/>
                <a:cs typeface="Calibri" panose="020F0502020204030204" pitchFamily="34" charset="0"/>
              </a:rPr>
              <a:t>o ochraně, chovu a využití pokusných zvířat</a:t>
            </a:r>
            <a:r>
              <a:rPr lang="cs-CZ" altLang="cs-CZ" kern="0" dirty="0">
                <a:solidFill>
                  <a:srgbClr val="000000"/>
                </a:solidFill>
                <a:latin typeface="Calibri" panose="020F0502020204030204" pitchFamily="34" charset="0"/>
                <a:cs typeface="Calibri" panose="020F0502020204030204" pitchFamily="34" charset="0"/>
              </a:rPr>
              <a:t>“ - </a:t>
            </a:r>
            <a:r>
              <a:rPr lang="cs-CZ" altLang="cs-CZ" kern="0" dirty="0" err="1">
                <a:solidFill>
                  <a:srgbClr val="000000"/>
                </a:solidFill>
                <a:latin typeface="Calibri" panose="020F0502020204030204" pitchFamily="34" charset="0"/>
                <a:cs typeface="Calibri" panose="020F0502020204030204" pitchFamily="34" charset="0"/>
              </a:rPr>
              <a:t>about</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protection</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breeding</a:t>
            </a:r>
            <a:r>
              <a:rPr lang="cs-CZ" altLang="cs-CZ" kern="0" dirty="0">
                <a:solidFill>
                  <a:srgbClr val="000000"/>
                </a:solidFill>
                <a:latin typeface="Calibri" panose="020F0502020204030204" pitchFamily="34" charset="0"/>
                <a:cs typeface="Calibri" panose="020F0502020204030204" pitchFamily="34" charset="0"/>
              </a:rPr>
              <a:t> and use </a:t>
            </a:r>
            <a:r>
              <a:rPr lang="cs-CZ" altLang="cs-CZ" kern="0" dirty="0" err="1">
                <a:solidFill>
                  <a:srgbClr val="000000"/>
                </a:solidFill>
                <a:latin typeface="Calibri" panose="020F0502020204030204" pitchFamily="34" charset="0"/>
                <a:cs typeface="Calibri" panose="020F0502020204030204" pitchFamily="34" charset="0"/>
              </a:rPr>
              <a:t>of</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laboratory</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animals</a:t>
            </a:r>
            <a:endParaRPr lang="cs-CZ" altLang="cs-CZ" kern="0" dirty="0">
              <a:solidFill>
                <a:srgbClr val="000000"/>
              </a:solidFill>
              <a:latin typeface="Calibri" panose="020F0502020204030204" pitchFamily="34" charset="0"/>
              <a:cs typeface="Calibri" panose="020F0502020204030204" pitchFamily="34" charset="0"/>
            </a:endParaRPr>
          </a:p>
          <a:p>
            <a:pPr marL="72000" indent="0">
              <a:buNone/>
            </a:pPr>
            <a:endParaRPr lang="cs-CZ" altLang="cs-CZ" kern="0" dirty="0">
              <a:solidFill>
                <a:srgbClr val="000000"/>
              </a:solidFill>
              <a:latin typeface="Calibri" panose="020F0502020204030204" pitchFamily="34" charset="0"/>
              <a:cs typeface="Calibri" panose="020F0502020204030204" pitchFamily="34" charset="0"/>
            </a:endParaRPr>
          </a:p>
          <a:p>
            <a:pPr marL="72000" indent="0">
              <a:buNone/>
            </a:pPr>
            <a:r>
              <a:rPr lang="cs-CZ" altLang="cs-CZ" kern="0" dirty="0" err="1">
                <a:solidFill>
                  <a:srgbClr val="000000"/>
                </a:solidFill>
                <a:latin typeface="Calibri" panose="020F0502020204030204" pitchFamily="34" charset="0"/>
                <a:cs typeface="Calibri" panose="020F0502020204030204" pitchFamily="34" charset="0"/>
              </a:rPr>
              <a:t>Authorities</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encharged</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of</a:t>
            </a:r>
            <a:r>
              <a:rPr lang="cs-CZ" altLang="cs-CZ" kern="0" dirty="0">
                <a:solidFill>
                  <a:srgbClr val="000000"/>
                </a:solidFill>
                <a:latin typeface="Calibri" panose="020F0502020204030204" pitchFamily="34" charset="0"/>
                <a:cs typeface="Calibri" panose="020F0502020204030204" pitchFamily="34" charset="0"/>
              </a:rPr>
              <a:t> animal </a:t>
            </a:r>
            <a:r>
              <a:rPr lang="cs-CZ" altLang="cs-CZ" kern="0" dirty="0" err="1">
                <a:solidFill>
                  <a:srgbClr val="000000"/>
                </a:solidFill>
                <a:latin typeface="Calibri" panose="020F0502020204030204" pitchFamily="34" charset="0"/>
                <a:cs typeface="Calibri" panose="020F0502020204030204" pitchFamily="34" charset="0"/>
              </a:rPr>
              <a:t>protection</a:t>
            </a:r>
            <a:r>
              <a:rPr lang="cs-CZ" altLang="cs-CZ" kern="0" dirty="0">
                <a:solidFill>
                  <a:srgbClr val="000000"/>
                </a:solidFill>
                <a:latin typeface="Calibri" panose="020F0502020204030204" pitchFamily="34" charset="0"/>
                <a:cs typeface="Calibri" panose="020F0502020204030204" pitchFamily="34" charset="0"/>
              </a:rPr>
              <a:t>:</a:t>
            </a:r>
          </a:p>
          <a:p>
            <a:pPr marL="72000" indent="0">
              <a:buNone/>
            </a:pPr>
            <a:r>
              <a:rPr lang="cs-CZ" altLang="cs-CZ" kern="0" dirty="0">
                <a:solidFill>
                  <a:srgbClr val="000000"/>
                </a:solidFill>
                <a:latin typeface="Calibri" panose="020F0502020204030204" pitchFamily="34" charset="0"/>
                <a:cs typeface="Calibri" panose="020F0502020204030204" pitchFamily="34" charset="0"/>
              </a:rPr>
              <a:t>Ministry </a:t>
            </a:r>
            <a:r>
              <a:rPr lang="cs-CZ" altLang="cs-CZ" kern="0" dirty="0" err="1">
                <a:solidFill>
                  <a:srgbClr val="000000"/>
                </a:solidFill>
                <a:latin typeface="Calibri" panose="020F0502020204030204" pitchFamily="34" charset="0"/>
                <a:cs typeface="Calibri" panose="020F0502020204030204" pitchFamily="34" charset="0"/>
              </a:rPr>
              <a:t>of</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agriculture</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Comission</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for</a:t>
            </a:r>
            <a:r>
              <a:rPr lang="cs-CZ" altLang="cs-CZ" kern="0" dirty="0">
                <a:solidFill>
                  <a:srgbClr val="000000"/>
                </a:solidFill>
                <a:latin typeface="Calibri" panose="020F0502020204030204" pitchFamily="34" charset="0"/>
                <a:cs typeface="Calibri" panose="020F0502020204030204" pitchFamily="34" charset="0"/>
              </a:rPr>
              <a:t> animal </a:t>
            </a:r>
            <a:r>
              <a:rPr lang="cs-CZ" altLang="cs-CZ" kern="0" dirty="0" err="1">
                <a:solidFill>
                  <a:srgbClr val="000000"/>
                </a:solidFill>
                <a:latin typeface="Calibri" panose="020F0502020204030204" pitchFamily="34" charset="0"/>
                <a:cs typeface="Calibri" panose="020F0502020204030204" pitchFamily="34" charset="0"/>
              </a:rPr>
              <a:t>protection</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veterinary</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authorities</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ethical</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comitties</a:t>
            </a:r>
            <a:endParaRPr lang="cs-CZ" altLang="cs-CZ" kern="0" dirty="0">
              <a:solidFill>
                <a:srgbClr val="000000"/>
              </a:solidFill>
              <a:latin typeface="Calibri" panose="020F0502020204030204" pitchFamily="34" charset="0"/>
              <a:cs typeface="Calibri" panose="020F0502020204030204" pitchFamily="34" charset="0"/>
            </a:endParaRPr>
          </a:p>
        </p:txBody>
      </p:sp>
      <p:pic>
        <p:nvPicPr>
          <p:cNvPr id="4" name="Nahraný zvuk">
            <a:hlinkClick r:id="" action="ppaction://media"/>
            <a:extLst>
              <a:ext uri="{FF2B5EF4-FFF2-40B4-BE49-F238E27FC236}">
                <a16:creationId xmlns:a16="http://schemas.microsoft.com/office/drawing/2014/main" id="{B0A62E7E-DE4A-4423-A6CD-4D671D77F2C9}"/>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0907785" y="369022"/>
            <a:ext cx="609600" cy="609600"/>
          </a:xfrm>
          <a:prstGeom prst="rect">
            <a:avLst/>
          </a:prstGeom>
        </p:spPr>
      </p:pic>
    </p:spTree>
    <p:custDataLst>
      <p:tags r:id="rId1"/>
    </p:custDataLst>
    <p:extLst>
      <p:ext uri="{BB962C8B-B14F-4D97-AF65-F5344CB8AC3E}">
        <p14:creationId xmlns:p14="http://schemas.microsoft.com/office/powerpoint/2010/main" val="2206857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ppt_x</p:attrName>
                                        </p:attrNameLst>
                                      </p:cBhvr>
                                      <p:tavLst>
                                        <p:tav tm="0">
                                          <p:val>
                                            <p:strVal val="#ppt_x-.2"/>
                                          </p:val>
                                        </p:tav>
                                        <p:tav tm="100000">
                                          <p:val>
                                            <p:strVal val="#ppt_x"/>
                                          </p:val>
                                        </p:tav>
                                      </p:tavLst>
                                    </p:anim>
                                    <p:anim calcmode="lin" valueType="num">
                                      <p:cBhvr>
                                        <p:cTn id="8" dur="1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4"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500"/>
                                        <p:tgtEl>
                                          <p:spTgt spid="3">
                                            <p:txEl>
                                              <p:pRg st="0" end="0"/>
                                            </p:txEl>
                                          </p:spTgt>
                                        </p:tgtEl>
                                      </p:cBhvr>
                                    </p:animEffect>
                                    <p:anim calcmode="lin" valueType="num">
                                      <p:cBhvr>
                                        <p:cTn id="15"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500" fill="hold"/>
                                        <p:tgtEl>
                                          <p:spTgt spid="3">
                                            <p:txEl>
                                              <p:pRg st="0" end="0"/>
                                            </p:txEl>
                                          </p:spTgt>
                                        </p:tgtEl>
                                        <p:attrNameLst>
                                          <p:attrName>ppt_y</p:attrName>
                                        </p:attrNameLst>
                                      </p:cBhvr>
                                      <p:tavLst>
                                        <p:tav tm="0">
                                          <p:val>
                                            <p:strVal val="#ppt_y+.05"/>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4" presetClass="entr" presetSubtype="0"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500"/>
                                        <p:tgtEl>
                                          <p:spTgt spid="3">
                                            <p:txEl>
                                              <p:pRg st="1" end="1"/>
                                            </p:txEl>
                                          </p:spTgt>
                                        </p:tgtEl>
                                      </p:cBhvr>
                                    </p:animEffect>
                                    <p:anim calcmode="lin" valueType="num">
                                      <p:cBhvr>
                                        <p:cTn id="22"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3" dur="500" fill="hold"/>
                                        <p:tgtEl>
                                          <p:spTgt spid="3">
                                            <p:txEl>
                                              <p:pRg st="1" end="1"/>
                                            </p:txEl>
                                          </p:spTgt>
                                        </p:tgtEl>
                                        <p:attrNameLst>
                                          <p:attrName>ppt_y</p:attrName>
                                        </p:attrNameLst>
                                      </p:cBhvr>
                                      <p:tavLst>
                                        <p:tav tm="0">
                                          <p:val>
                                            <p:strVal val="#ppt_y+.05"/>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4" presetClass="entr" presetSubtype="0" fill="hold" grpId="0"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fade">
                                      <p:cBhvr>
                                        <p:cTn id="28" dur="500"/>
                                        <p:tgtEl>
                                          <p:spTgt spid="3">
                                            <p:txEl>
                                              <p:pRg st="2" end="2"/>
                                            </p:txEl>
                                          </p:spTgt>
                                        </p:tgtEl>
                                      </p:cBhvr>
                                    </p:animEffect>
                                    <p:anim calcmode="lin" valueType="num">
                                      <p:cBhvr>
                                        <p:cTn id="2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0" dur="500" fill="hold"/>
                                        <p:tgtEl>
                                          <p:spTgt spid="3">
                                            <p:txEl>
                                              <p:pRg st="2" end="2"/>
                                            </p:txEl>
                                          </p:spTgt>
                                        </p:tgtEl>
                                        <p:attrNameLst>
                                          <p:attrName>ppt_y</p:attrName>
                                        </p:attrNameLst>
                                      </p:cBhvr>
                                      <p:tavLst>
                                        <p:tav tm="0">
                                          <p:val>
                                            <p:strVal val="#ppt_y+.05"/>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4"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500"/>
                                        <p:tgtEl>
                                          <p:spTgt spid="3">
                                            <p:txEl>
                                              <p:pRg st="4" end="4"/>
                                            </p:txEl>
                                          </p:spTgt>
                                        </p:tgtEl>
                                      </p:cBhvr>
                                    </p:animEffect>
                                    <p:anim calcmode="lin" valueType="num">
                                      <p:cBhvr>
                                        <p:cTn id="36"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500" fill="hold"/>
                                        <p:tgtEl>
                                          <p:spTgt spid="3">
                                            <p:txEl>
                                              <p:pRg st="4" end="4"/>
                                            </p:txEl>
                                          </p:spTgt>
                                        </p:tgtEl>
                                        <p:attrNameLst>
                                          <p:attrName>ppt_y</p:attrName>
                                        </p:attrNameLst>
                                      </p:cBhvr>
                                      <p:tavLst>
                                        <p:tav tm="0">
                                          <p:val>
                                            <p:strVal val="#ppt_y+.05"/>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4" presetClass="entr" presetSubtype="0"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500"/>
                                        <p:tgtEl>
                                          <p:spTgt spid="3">
                                            <p:txEl>
                                              <p:pRg st="5" end="5"/>
                                            </p:txEl>
                                          </p:spTgt>
                                        </p:tgtEl>
                                      </p:cBhvr>
                                    </p:animEffect>
                                    <p:anim calcmode="lin" valueType="num">
                                      <p:cBhvr>
                                        <p:cTn id="4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500" fill="hold"/>
                                        <p:tgtEl>
                                          <p:spTgt spid="3">
                                            <p:txEl>
                                              <p:pRg st="5" end="5"/>
                                            </p:txEl>
                                          </p:spTgt>
                                        </p:tgtEl>
                                        <p:attrNameLst>
                                          <p:attrName>ppt_y</p:attrName>
                                        </p:attrNameLst>
                                      </p:cBhvr>
                                      <p:tavLst>
                                        <p:tav tm="0">
                                          <p:val>
                                            <p:strVal val="#ppt_y+.05"/>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 presetClass="mediacall" presetSubtype="0" fill="hold" nodeType="clickEffect">
                                  <p:stCondLst>
                                    <p:cond delay="0"/>
                                  </p:stCondLst>
                                  <p:childTnLst>
                                    <p:cmd type="call" cmd="playFrom(0.0)">
                                      <p:cBhvr>
                                        <p:cTn id="48" dur="2673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9" fill="hold" display="0">
                  <p:stCondLst>
                    <p:cond delay="indefinite"/>
                  </p:stCondLst>
                  <p:endCondLst>
                    <p:cond evt="onStopAudio" delay="0">
                      <p:tgtEl>
                        <p:sldTgt/>
                      </p:tgtEl>
                    </p:cond>
                  </p:endCondLst>
                </p:cTn>
                <p:tgtEl>
                  <p:spTgt spid="4"/>
                </p:tgtEl>
              </p:cMediaNode>
            </p:audio>
          </p:childTnLst>
        </p:cTn>
      </p:par>
    </p:tnLst>
    <p:bldLst>
      <p:bldP spid="2" grpId="0"/>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16783CB8-FE04-4115-AEB3-F186C3E6150B}"/>
              </a:ext>
            </a:extLst>
          </p:cNvPr>
          <p:cNvSpPr>
            <a:spLocks noGrp="1" noChangeArrowheads="1"/>
          </p:cNvSpPr>
          <p:nvPr>
            <p:ph type="title"/>
          </p:nvPr>
        </p:nvSpPr>
        <p:spPr>
          <a:xfrm>
            <a:off x="1763713" y="0"/>
            <a:ext cx="8229600" cy="1143000"/>
          </a:xfrm>
        </p:spPr>
        <p:txBody>
          <a:bodyPr/>
          <a:lstStyle/>
          <a:p>
            <a:pPr algn="ctr" eaLnBrk="1" hangingPunct="1">
              <a:defRPr/>
            </a:pPr>
            <a:r>
              <a:rPr lang="cs-CZ" b="1" dirty="0" err="1">
                <a:solidFill>
                  <a:srgbClr val="000000"/>
                </a:solidFill>
                <a:latin typeface="Calibri" panose="020F0502020204030204" pitchFamily="34" charset="0"/>
                <a:cs typeface="Calibri" panose="020F0502020204030204" pitchFamily="34" charset="0"/>
              </a:rPr>
              <a:t>Drug</a:t>
            </a:r>
            <a:r>
              <a:rPr lang="cs-CZ" b="1" dirty="0">
                <a:solidFill>
                  <a:srgbClr val="000000"/>
                </a:solidFill>
                <a:latin typeface="Calibri" panose="020F0502020204030204" pitchFamily="34" charset="0"/>
                <a:cs typeface="Calibri" panose="020F0502020204030204" pitchFamily="34" charset="0"/>
              </a:rPr>
              <a:t> </a:t>
            </a:r>
            <a:r>
              <a:rPr lang="cs-CZ" b="1" dirty="0" err="1">
                <a:solidFill>
                  <a:srgbClr val="000000"/>
                </a:solidFill>
                <a:latin typeface="Calibri" panose="020F0502020204030204" pitchFamily="34" charset="0"/>
                <a:cs typeface="Calibri" panose="020F0502020204030204" pitchFamily="34" charset="0"/>
              </a:rPr>
              <a:t>names</a:t>
            </a:r>
            <a:endParaRPr lang="cs-CZ" b="1" dirty="0">
              <a:solidFill>
                <a:srgbClr val="000000"/>
              </a:solidFill>
              <a:latin typeface="Calibri" panose="020F0502020204030204" pitchFamily="34" charset="0"/>
              <a:cs typeface="Calibri" panose="020F0502020204030204" pitchFamily="34" charset="0"/>
            </a:endParaRPr>
          </a:p>
        </p:txBody>
      </p:sp>
      <p:sp>
        <p:nvSpPr>
          <p:cNvPr id="3" name="Rectangle 3">
            <a:extLst>
              <a:ext uri="{FF2B5EF4-FFF2-40B4-BE49-F238E27FC236}">
                <a16:creationId xmlns:a16="http://schemas.microsoft.com/office/drawing/2014/main" id="{31F478E0-2FAD-40A4-8CFD-6EBBDAD15837}"/>
              </a:ext>
            </a:extLst>
          </p:cNvPr>
          <p:cNvSpPr txBox="1">
            <a:spLocks noChangeArrowheads="1"/>
          </p:cNvSpPr>
          <p:nvPr/>
        </p:nvSpPr>
        <p:spPr>
          <a:xfrm>
            <a:off x="1535113" y="1039813"/>
            <a:ext cx="8686800" cy="5589587"/>
          </a:xfrm>
          <a:prstGeom prst="rect">
            <a:avLst/>
          </a:prstGeom>
        </p:spPr>
        <p:txBody>
          <a:bodyPr vert="horz" lIns="0" tIns="0" rIns="0" bIns="0" rtlCol="0">
            <a:noAutofit/>
          </a:bodyPr>
          <a:lstStyle>
            <a:lvl1pPr marL="252000" indent="-180000" algn="l" rtl="0" eaLnBrk="1" fontAlgn="base" hangingPunct="1">
              <a:lnSpc>
                <a:spcPct val="150000"/>
              </a:lnSpc>
              <a:spcBef>
                <a:spcPts val="0"/>
              </a:spcBef>
              <a:spcAft>
                <a:spcPct val="0"/>
              </a:spcAft>
              <a:buClr>
                <a:schemeClr val="tx2"/>
              </a:buClr>
              <a:buSzPct val="100000"/>
              <a:buFont typeface="Arial" panose="020B0604020202020204" pitchFamily="34" charset="0"/>
              <a:buChar char="̶"/>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5"/>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algn="ctr">
              <a:lnSpc>
                <a:spcPct val="80000"/>
              </a:lnSpc>
              <a:buFontTx/>
              <a:buNone/>
            </a:pPr>
            <a:r>
              <a:rPr lang="cs-CZ" altLang="cs-CZ" sz="2400" b="1" kern="0" dirty="0" err="1">
                <a:latin typeface="Calibri" panose="020F0502020204030204" pitchFamily="34" charset="0"/>
                <a:cs typeface="Calibri" panose="020F0502020204030204" pitchFamily="34" charset="0"/>
              </a:rPr>
              <a:t>Chemical</a:t>
            </a:r>
            <a:r>
              <a:rPr lang="cs-CZ" altLang="cs-CZ" sz="2400" b="1" kern="0" dirty="0">
                <a:latin typeface="Calibri" panose="020F0502020204030204" pitchFamily="34" charset="0"/>
                <a:cs typeface="Calibri" panose="020F0502020204030204" pitchFamily="34" charset="0"/>
              </a:rPr>
              <a:t> </a:t>
            </a:r>
            <a:r>
              <a:rPr lang="cs-CZ" altLang="cs-CZ" sz="2400" b="1" kern="0" dirty="0" err="1">
                <a:latin typeface="Calibri" panose="020F0502020204030204" pitchFamily="34" charset="0"/>
                <a:cs typeface="Calibri" panose="020F0502020204030204" pitchFamily="34" charset="0"/>
              </a:rPr>
              <a:t>name</a:t>
            </a:r>
            <a:endParaRPr lang="cs-CZ" altLang="cs-CZ" sz="2400" b="1" kern="0" dirty="0">
              <a:latin typeface="Calibri" panose="020F0502020204030204" pitchFamily="34" charset="0"/>
              <a:cs typeface="Calibri" panose="020F0502020204030204" pitchFamily="34" charset="0"/>
            </a:endParaRPr>
          </a:p>
          <a:p>
            <a:pPr algn="ctr">
              <a:lnSpc>
                <a:spcPct val="80000"/>
              </a:lnSpc>
              <a:buFontTx/>
              <a:buNone/>
            </a:pPr>
            <a:r>
              <a:rPr lang="cs-CZ" altLang="cs-CZ" sz="2000" kern="0" dirty="0">
                <a:latin typeface="Calibri" panose="020F0502020204030204" pitchFamily="34" charset="0"/>
                <a:cs typeface="Calibri" panose="020F0502020204030204" pitchFamily="34" charset="0"/>
              </a:rPr>
              <a:t>	</a:t>
            </a:r>
            <a:r>
              <a:rPr lang="cs-CZ" altLang="cs-CZ" sz="2000" kern="0" dirty="0" err="1">
                <a:latin typeface="Calibri" panose="020F0502020204030204" pitchFamily="34" charset="0"/>
                <a:cs typeface="Calibri" panose="020F0502020204030204" pitchFamily="34" charset="0"/>
              </a:rPr>
              <a:t>according</a:t>
            </a:r>
            <a:r>
              <a:rPr lang="cs-CZ" altLang="cs-CZ" sz="2000" kern="0" dirty="0">
                <a:latin typeface="Calibri" panose="020F0502020204030204" pitchFamily="34" charset="0"/>
                <a:cs typeface="Calibri" panose="020F0502020204030204" pitchFamily="34" charset="0"/>
              </a:rPr>
              <a:t> to </a:t>
            </a:r>
            <a:r>
              <a:rPr lang="cs-CZ" altLang="cs-CZ" sz="2000" kern="0" dirty="0" err="1">
                <a:latin typeface="Calibri" panose="020F0502020204030204" pitchFamily="34" charset="0"/>
                <a:cs typeface="Calibri" panose="020F0502020204030204" pitchFamily="34" charset="0"/>
              </a:rPr>
              <a:t>the</a:t>
            </a:r>
            <a:r>
              <a:rPr lang="cs-CZ" altLang="cs-CZ" sz="2000" kern="0" dirty="0">
                <a:latin typeface="Calibri" panose="020F0502020204030204" pitchFamily="34" charset="0"/>
                <a:cs typeface="Calibri" panose="020F0502020204030204" pitchFamily="34" charset="0"/>
              </a:rPr>
              <a:t> IUPAC </a:t>
            </a:r>
            <a:r>
              <a:rPr lang="cs-CZ" altLang="cs-CZ" sz="2000" kern="0" dirty="0" err="1">
                <a:latin typeface="Calibri" panose="020F0502020204030204" pitchFamily="34" charset="0"/>
                <a:cs typeface="Calibri" panose="020F0502020204030204" pitchFamily="34" charset="0"/>
              </a:rPr>
              <a:t>nomenclature</a:t>
            </a:r>
            <a:r>
              <a:rPr lang="cs-CZ" altLang="cs-CZ" sz="2000" kern="0" dirty="0">
                <a:latin typeface="Calibri" panose="020F0502020204030204" pitchFamily="34" charset="0"/>
                <a:cs typeface="Calibri" panose="020F0502020204030204" pitchFamily="34" charset="0"/>
              </a:rPr>
              <a:t> </a:t>
            </a:r>
            <a:r>
              <a:rPr lang="cs-CZ" altLang="cs-CZ" sz="2000" kern="0" dirty="0" err="1">
                <a:latin typeface="Calibri" panose="020F0502020204030204" pitchFamily="34" charset="0"/>
                <a:cs typeface="Calibri" panose="020F0502020204030204" pitchFamily="34" charset="0"/>
              </a:rPr>
              <a:t>rules</a:t>
            </a:r>
            <a:endParaRPr lang="cs-CZ" altLang="cs-CZ" sz="2000" kern="0" dirty="0">
              <a:latin typeface="Calibri" panose="020F0502020204030204" pitchFamily="34" charset="0"/>
              <a:cs typeface="Calibri" panose="020F0502020204030204" pitchFamily="34" charset="0"/>
            </a:endParaRPr>
          </a:p>
          <a:p>
            <a:pPr algn="ctr">
              <a:lnSpc>
                <a:spcPct val="80000"/>
              </a:lnSpc>
              <a:buFontTx/>
              <a:buNone/>
            </a:pPr>
            <a:r>
              <a:rPr lang="cs-CZ" altLang="cs-CZ" sz="2000" kern="0" dirty="0">
                <a:latin typeface="Calibri" panose="020F0502020204030204" pitchFamily="34" charset="0"/>
                <a:cs typeface="Calibri" panose="020F0502020204030204" pitchFamily="34" charset="0"/>
              </a:rPr>
              <a:t>	</a:t>
            </a:r>
            <a:r>
              <a:rPr lang="cs-CZ" altLang="cs-CZ" sz="2000" kern="0" dirty="0" err="1">
                <a:latin typeface="Calibri" panose="020F0502020204030204" pitchFamily="34" charset="0"/>
                <a:cs typeface="Calibri" panose="020F0502020204030204" pitchFamily="34" charset="0"/>
              </a:rPr>
              <a:t>e.g</a:t>
            </a:r>
            <a:r>
              <a:rPr lang="cs-CZ" altLang="cs-CZ" sz="2000" kern="0" dirty="0">
                <a:latin typeface="Calibri" panose="020F0502020204030204" pitchFamily="34" charset="0"/>
                <a:cs typeface="Calibri" panose="020F0502020204030204" pitchFamily="34" charset="0"/>
              </a:rPr>
              <a:t>.: </a:t>
            </a:r>
            <a:r>
              <a:rPr lang="cs-CZ" altLang="cs-CZ" sz="2000" kern="0" dirty="0">
                <a:solidFill>
                  <a:srgbClr val="FF0000"/>
                </a:solidFill>
                <a:latin typeface="Calibri" panose="020F0502020204030204" pitchFamily="34" charset="0"/>
                <a:cs typeface="Calibri" panose="020F0502020204030204" pitchFamily="34" charset="0"/>
              </a:rPr>
              <a:t>N-acetyl-para </a:t>
            </a:r>
            <a:r>
              <a:rPr lang="cs-CZ" altLang="cs-CZ" sz="2000" kern="0" dirty="0" err="1">
                <a:solidFill>
                  <a:srgbClr val="FF0000"/>
                </a:solidFill>
                <a:latin typeface="Calibri" panose="020F0502020204030204" pitchFamily="34" charset="0"/>
                <a:cs typeface="Calibri" panose="020F0502020204030204" pitchFamily="34" charset="0"/>
              </a:rPr>
              <a:t>aminophenol</a:t>
            </a:r>
            <a:endParaRPr lang="cs-CZ" altLang="cs-CZ" sz="2000" kern="0" dirty="0">
              <a:solidFill>
                <a:srgbClr val="FF0000"/>
              </a:solidFill>
              <a:latin typeface="Calibri" panose="020F0502020204030204" pitchFamily="34" charset="0"/>
              <a:cs typeface="Calibri" panose="020F0502020204030204" pitchFamily="34" charset="0"/>
            </a:endParaRPr>
          </a:p>
          <a:p>
            <a:pPr algn="ctr">
              <a:lnSpc>
                <a:spcPct val="80000"/>
              </a:lnSpc>
              <a:buFontTx/>
              <a:buNone/>
            </a:pPr>
            <a:endParaRPr lang="cs-CZ" altLang="cs-CZ" sz="2000" kern="0" dirty="0">
              <a:latin typeface="Calibri" panose="020F0502020204030204" pitchFamily="34" charset="0"/>
              <a:cs typeface="Calibri" panose="020F0502020204030204" pitchFamily="34" charset="0"/>
            </a:endParaRPr>
          </a:p>
          <a:p>
            <a:pPr algn="ctr">
              <a:lnSpc>
                <a:spcPct val="80000"/>
              </a:lnSpc>
              <a:buFontTx/>
              <a:buNone/>
            </a:pPr>
            <a:r>
              <a:rPr lang="cs-CZ" altLang="cs-CZ" sz="2400" b="1" kern="0" dirty="0" err="1">
                <a:latin typeface="Calibri" panose="020F0502020204030204" pitchFamily="34" charset="0"/>
                <a:cs typeface="Calibri" panose="020F0502020204030204" pitchFamily="34" charset="0"/>
              </a:rPr>
              <a:t>Generic</a:t>
            </a:r>
            <a:r>
              <a:rPr lang="cs-CZ" altLang="cs-CZ" sz="2400" b="1" kern="0" dirty="0">
                <a:latin typeface="Calibri" panose="020F0502020204030204" pitchFamily="34" charset="0"/>
                <a:cs typeface="Calibri" panose="020F0502020204030204" pitchFamily="34" charset="0"/>
              </a:rPr>
              <a:t> </a:t>
            </a:r>
            <a:r>
              <a:rPr lang="cs-CZ" altLang="cs-CZ" sz="2400" b="1" kern="0" dirty="0" err="1">
                <a:latin typeface="Calibri" panose="020F0502020204030204" pitchFamily="34" charset="0"/>
                <a:cs typeface="Calibri" panose="020F0502020204030204" pitchFamily="34" charset="0"/>
              </a:rPr>
              <a:t>name</a:t>
            </a:r>
            <a:r>
              <a:rPr lang="cs-CZ" altLang="cs-CZ" sz="2400" b="1" kern="0" dirty="0">
                <a:latin typeface="Calibri" panose="020F0502020204030204" pitchFamily="34" charset="0"/>
                <a:cs typeface="Calibri" panose="020F0502020204030204" pitchFamily="34" charset="0"/>
              </a:rPr>
              <a:t> (non-</a:t>
            </a:r>
            <a:r>
              <a:rPr lang="cs-CZ" altLang="cs-CZ" sz="2400" b="1" kern="0" dirty="0" err="1">
                <a:latin typeface="Calibri" panose="020F0502020204030204" pitchFamily="34" charset="0"/>
                <a:cs typeface="Calibri" panose="020F0502020204030204" pitchFamily="34" charset="0"/>
              </a:rPr>
              <a:t>proprietary</a:t>
            </a:r>
            <a:r>
              <a:rPr lang="cs-CZ" altLang="cs-CZ" sz="2400" b="1" kern="0" dirty="0">
                <a:latin typeface="Calibri" panose="020F0502020204030204" pitchFamily="34" charset="0"/>
                <a:cs typeface="Calibri" panose="020F0502020204030204" pitchFamily="34" charset="0"/>
              </a:rPr>
              <a:t>) </a:t>
            </a:r>
          </a:p>
          <a:p>
            <a:pPr algn="ctr">
              <a:lnSpc>
                <a:spcPct val="80000"/>
              </a:lnSpc>
              <a:buFontTx/>
              <a:buNone/>
            </a:pPr>
            <a:r>
              <a:rPr lang="cs-CZ" altLang="cs-CZ" sz="2400" b="1" kern="0" dirty="0">
                <a:latin typeface="Calibri" panose="020F0502020204030204" pitchFamily="34" charset="0"/>
                <a:cs typeface="Calibri" panose="020F0502020204030204" pitchFamily="34" charset="0"/>
              </a:rPr>
              <a:t>INN (International Non-</a:t>
            </a:r>
            <a:r>
              <a:rPr lang="cs-CZ" altLang="cs-CZ" sz="2400" b="1" kern="0" dirty="0" err="1">
                <a:latin typeface="Calibri" panose="020F0502020204030204" pitchFamily="34" charset="0"/>
                <a:cs typeface="Calibri" panose="020F0502020204030204" pitchFamily="34" charset="0"/>
              </a:rPr>
              <a:t>proprietary</a:t>
            </a:r>
            <a:r>
              <a:rPr lang="cs-CZ" altLang="cs-CZ" sz="2400" b="1" kern="0" dirty="0">
                <a:latin typeface="Calibri" panose="020F0502020204030204" pitchFamily="34" charset="0"/>
                <a:cs typeface="Calibri" panose="020F0502020204030204" pitchFamily="34" charset="0"/>
              </a:rPr>
              <a:t> Name)</a:t>
            </a:r>
          </a:p>
          <a:p>
            <a:pPr algn="ctr">
              <a:lnSpc>
                <a:spcPct val="80000"/>
              </a:lnSpc>
              <a:buFontTx/>
              <a:buNone/>
            </a:pPr>
            <a:r>
              <a:rPr lang="cs-CZ" altLang="cs-CZ" sz="2000" kern="0" dirty="0">
                <a:latin typeface="Calibri" panose="020F0502020204030204" pitchFamily="34" charset="0"/>
                <a:cs typeface="Calibri" panose="020F0502020204030204" pitchFamily="34" charset="0"/>
              </a:rPr>
              <a:t>	not </a:t>
            </a:r>
            <a:r>
              <a:rPr lang="cs-CZ" altLang="cs-CZ" sz="2000" kern="0" dirty="0" err="1">
                <a:latin typeface="Calibri" panose="020F0502020204030204" pitchFamily="34" charset="0"/>
                <a:cs typeface="Calibri" panose="020F0502020204030204" pitchFamily="34" charset="0"/>
              </a:rPr>
              <a:t>registered</a:t>
            </a:r>
            <a:r>
              <a:rPr lang="cs-CZ" altLang="cs-CZ" sz="2000" kern="0" dirty="0">
                <a:latin typeface="Calibri" panose="020F0502020204030204" pitchFamily="34" charset="0"/>
                <a:cs typeface="Calibri" panose="020F0502020204030204" pitchFamily="34" charset="0"/>
              </a:rPr>
              <a:t>, </a:t>
            </a:r>
            <a:r>
              <a:rPr lang="cs-CZ" altLang="cs-CZ" sz="2000" kern="0" dirty="0" err="1">
                <a:latin typeface="Calibri" panose="020F0502020204030204" pitchFamily="34" charset="0"/>
                <a:cs typeface="Calibri" panose="020F0502020204030204" pitchFamily="34" charset="0"/>
              </a:rPr>
              <a:t>supposed</a:t>
            </a:r>
            <a:r>
              <a:rPr lang="cs-CZ" altLang="cs-CZ" sz="2000" kern="0" dirty="0">
                <a:latin typeface="Calibri" panose="020F0502020204030204" pitchFamily="34" charset="0"/>
                <a:cs typeface="Calibri" panose="020F0502020204030204" pitchFamily="34" charset="0"/>
              </a:rPr>
              <a:t> to </a:t>
            </a:r>
            <a:r>
              <a:rPr lang="cs-CZ" altLang="cs-CZ" sz="2000" kern="0" dirty="0" err="1">
                <a:latin typeface="Calibri" panose="020F0502020204030204" pitchFamily="34" charset="0"/>
                <a:cs typeface="Calibri" panose="020F0502020204030204" pitchFamily="34" charset="0"/>
              </a:rPr>
              <a:t>be</a:t>
            </a:r>
            <a:r>
              <a:rPr lang="cs-CZ" altLang="cs-CZ" sz="2000" kern="0" dirty="0">
                <a:latin typeface="Calibri" panose="020F0502020204030204" pitchFamily="34" charset="0"/>
                <a:cs typeface="Calibri" panose="020F0502020204030204" pitchFamily="34" charset="0"/>
              </a:rPr>
              <a:t> </a:t>
            </a:r>
            <a:r>
              <a:rPr lang="cs-CZ" altLang="cs-CZ" sz="2000" kern="0" dirty="0" err="1">
                <a:latin typeface="Calibri" panose="020F0502020204030204" pitchFamily="34" charset="0"/>
                <a:cs typeface="Calibri" panose="020F0502020204030204" pitchFamily="34" charset="0"/>
              </a:rPr>
              <a:t>used</a:t>
            </a:r>
            <a:r>
              <a:rPr lang="cs-CZ" altLang="cs-CZ" sz="2000" kern="0" dirty="0">
                <a:latin typeface="Calibri" panose="020F0502020204030204" pitchFamily="34" charset="0"/>
                <a:cs typeface="Calibri" panose="020F0502020204030204" pitchFamily="34" charset="0"/>
              </a:rPr>
              <a:t> </a:t>
            </a:r>
            <a:r>
              <a:rPr lang="cs-CZ" altLang="cs-CZ" sz="2000" kern="0" dirty="0" err="1">
                <a:latin typeface="Calibri" panose="020F0502020204030204" pitchFamily="34" charset="0"/>
                <a:cs typeface="Calibri" panose="020F0502020204030204" pitchFamily="34" charset="0"/>
              </a:rPr>
              <a:t>internationally</a:t>
            </a:r>
            <a:endParaRPr lang="cs-CZ" altLang="cs-CZ" sz="2000" kern="0" dirty="0">
              <a:latin typeface="Calibri" panose="020F0502020204030204" pitchFamily="34" charset="0"/>
              <a:cs typeface="Calibri" panose="020F0502020204030204" pitchFamily="34" charset="0"/>
            </a:endParaRPr>
          </a:p>
          <a:p>
            <a:pPr algn="ctr">
              <a:lnSpc>
                <a:spcPct val="80000"/>
              </a:lnSpc>
              <a:buFontTx/>
              <a:buNone/>
            </a:pPr>
            <a:r>
              <a:rPr lang="cs-CZ" altLang="cs-CZ" sz="2000" kern="0" dirty="0">
                <a:latin typeface="Calibri" panose="020F0502020204030204" pitchFamily="34" charset="0"/>
                <a:cs typeface="Calibri" panose="020F0502020204030204" pitchFamily="34" charset="0"/>
              </a:rPr>
              <a:t>	has to </a:t>
            </a:r>
            <a:r>
              <a:rPr lang="cs-CZ" altLang="cs-CZ" sz="2000" kern="0" dirty="0" err="1">
                <a:latin typeface="Calibri" panose="020F0502020204030204" pitchFamily="34" charset="0"/>
                <a:cs typeface="Calibri" panose="020F0502020204030204" pitchFamily="34" charset="0"/>
              </a:rPr>
              <a:t>be</a:t>
            </a:r>
            <a:r>
              <a:rPr lang="cs-CZ" altLang="cs-CZ" sz="2000" kern="0" dirty="0">
                <a:latin typeface="Calibri" panose="020F0502020204030204" pitchFamily="34" charset="0"/>
                <a:cs typeface="Calibri" panose="020F0502020204030204" pitchFamily="34" charset="0"/>
              </a:rPr>
              <a:t> </a:t>
            </a:r>
            <a:r>
              <a:rPr lang="cs-CZ" altLang="cs-CZ" sz="2000" kern="0" dirty="0" err="1">
                <a:latin typeface="Calibri" panose="020F0502020204030204" pitchFamily="34" charset="0"/>
                <a:cs typeface="Calibri" panose="020F0502020204030204" pitchFamily="34" charset="0"/>
              </a:rPr>
              <a:t>printed</a:t>
            </a:r>
            <a:r>
              <a:rPr lang="cs-CZ" altLang="cs-CZ" sz="2000" kern="0" dirty="0">
                <a:latin typeface="Calibri" panose="020F0502020204030204" pitchFamily="34" charset="0"/>
                <a:cs typeface="Calibri" panose="020F0502020204030204" pitchFamily="34" charset="0"/>
              </a:rPr>
              <a:t> on </a:t>
            </a:r>
            <a:r>
              <a:rPr lang="cs-CZ" altLang="cs-CZ" sz="2000" kern="0" dirty="0" err="1">
                <a:latin typeface="Calibri" panose="020F0502020204030204" pitchFamily="34" charset="0"/>
                <a:cs typeface="Calibri" panose="020F0502020204030204" pitchFamily="34" charset="0"/>
              </a:rPr>
              <a:t>the</a:t>
            </a:r>
            <a:r>
              <a:rPr lang="cs-CZ" altLang="cs-CZ" sz="2000" kern="0" dirty="0">
                <a:latin typeface="Calibri" panose="020F0502020204030204" pitchFamily="34" charset="0"/>
                <a:cs typeface="Calibri" panose="020F0502020204030204" pitchFamily="34" charset="0"/>
              </a:rPr>
              <a:t> </a:t>
            </a:r>
            <a:r>
              <a:rPr lang="cs-CZ" altLang="cs-CZ" sz="2000" kern="0" dirty="0" err="1">
                <a:latin typeface="Calibri" panose="020F0502020204030204" pitchFamily="34" charset="0"/>
                <a:cs typeface="Calibri" panose="020F0502020204030204" pitchFamily="34" charset="0"/>
              </a:rPr>
              <a:t>packing</a:t>
            </a:r>
            <a:r>
              <a:rPr lang="cs-CZ" altLang="cs-CZ" sz="2000" kern="0" dirty="0">
                <a:latin typeface="Calibri" panose="020F0502020204030204" pitchFamily="34" charset="0"/>
                <a:cs typeface="Calibri" panose="020F0502020204030204" pitchFamily="34" charset="0"/>
              </a:rPr>
              <a:t> </a:t>
            </a:r>
            <a:r>
              <a:rPr lang="cs-CZ" altLang="cs-CZ" sz="2000" kern="0" dirty="0" err="1">
                <a:latin typeface="Calibri" panose="020F0502020204030204" pitchFamily="34" charset="0"/>
                <a:cs typeface="Calibri" panose="020F0502020204030204" pitchFamily="34" charset="0"/>
              </a:rPr>
              <a:t>of</a:t>
            </a:r>
            <a:r>
              <a:rPr lang="cs-CZ" altLang="cs-CZ" sz="2000" kern="0" dirty="0">
                <a:latin typeface="Calibri" panose="020F0502020204030204" pitchFamily="34" charset="0"/>
                <a:cs typeface="Calibri" panose="020F0502020204030204" pitchFamily="34" charset="0"/>
              </a:rPr>
              <a:t> </a:t>
            </a:r>
            <a:r>
              <a:rPr lang="cs-CZ" altLang="cs-CZ" sz="2000" kern="0" dirty="0" err="1">
                <a:latin typeface="Calibri" panose="020F0502020204030204" pitchFamily="34" charset="0"/>
                <a:cs typeface="Calibri" panose="020F0502020204030204" pitchFamily="34" charset="0"/>
              </a:rPr>
              <a:t>the</a:t>
            </a:r>
            <a:r>
              <a:rPr lang="cs-CZ" altLang="cs-CZ" sz="2000" kern="0" dirty="0">
                <a:latin typeface="Calibri" panose="020F0502020204030204" pitchFamily="34" charset="0"/>
                <a:cs typeface="Calibri" panose="020F0502020204030204" pitchFamily="34" charset="0"/>
              </a:rPr>
              <a:t> </a:t>
            </a:r>
            <a:r>
              <a:rPr lang="cs-CZ" altLang="cs-CZ" sz="2000" kern="0" dirty="0" err="1">
                <a:latin typeface="Calibri" panose="020F0502020204030204" pitchFamily="34" charset="0"/>
                <a:cs typeface="Calibri" panose="020F0502020204030204" pitchFamily="34" charset="0"/>
              </a:rPr>
              <a:t>drug</a:t>
            </a:r>
            <a:r>
              <a:rPr lang="cs-CZ" altLang="cs-CZ" sz="2000" kern="0" dirty="0">
                <a:latin typeface="Calibri" panose="020F0502020204030204" pitchFamily="34" charset="0"/>
                <a:cs typeface="Calibri" panose="020F0502020204030204" pitchFamily="34" charset="0"/>
              </a:rPr>
              <a:t> (</a:t>
            </a:r>
            <a:r>
              <a:rPr lang="cs-CZ" altLang="cs-CZ" sz="2000" kern="0" dirty="0" err="1">
                <a:latin typeface="Calibri" panose="020F0502020204030204" pitchFamily="34" charset="0"/>
                <a:cs typeface="Calibri" panose="020F0502020204030204" pitchFamily="34" charset="0"/>
              </a:rPr>
              <a:t>under</a:t>
            </a:r>
            <a:r>
              <a:rPr lang="cs-CZ" altLang="cs-CZ" sz="2000" kern="0" dirty="0">
                <a:latin typeface="Calibri" panose="020F0502020204030204" pitchFamily="34" charset="0"/>
                <a:cs typeface="Calibri" panose="020F0502020204030204" pitchFamily="34" charset="0"/>
              </a:rPr>
              <a:t> </a:t>
            </a:r>
            <a:r>
              <a:rPr lang="cs-CZ" altLang="cs-CZ" sz="2000" kern="0" dirty="0" err="1">
                <a:latin typeface="Calibri" panose="020F0502020204030204" pitchFamily="34" charset="0"/>
                <a:cs typeface="Calibri" panose="020F0502020204030204" pitchFamily="34" charset="0"/>
              </a:rPr>
              <a:t>the</a:t>
            </a:r>
            <a:r>
              <a:rPr lang="cs-CZ" altLang="cs-CZ" sz="2000" kern="0" dirty="0">
                <a:latin typeface="Calibri" panose="020F0502020204030204" pitchFamily="34" charset="0"/>
                <a:cs typeface="Calibri" panose="020F0502020204030204" pitchFamily="34" charset="0"/>
              </a:rPr>
              <a:t> </a:t>
            </a:r>
            <a:r>
              <a:rPr lang="cs-CZ" altLang="cs-CZ" sz="2000" kern="0" dirty="0" err="1">
                <a:latin typeface="Calibri" panose="020F0502020204030204" pitchFamily="34" charset="0"/>
                <a:cs typeface="Calibri" panose="020F0502020204030204" pitchFamily="34" charset="0"/>
              </a:rPr>
              <a:t>registered</a:t>
            </a:r>
            <a:r>
              <a:rPr lang="cs-CZ" altLang="cs-CZ" sz="2000" kern="0" dirty="0">
                <a:latin typeface="Calibri" panose="020F0502020204030204" pitchFamily="34" charset="0"/>
                <a:cs typeface="Calibri" panose="020F0502020204030204" pitchFamily="34" charset="0"/>
              </a:rPr>
              <a:t> </a:t>
            </a:r>
            <a:r>
              <a:rPr lang="cs-CZ" altLang="cs-CZ" sz="2000" kern="0" dirty="0" err="1">
                <a:latin typeface="Calibri" panose="020F0502020204030204" pitchFamily="34" charset="0"/>
                <a:cs typeface="Calibri" panose="020F0502020204030204" pitchFamily="34" charset="0"/>
              </a:rPr>
              <a:t>trade</a:t>
            </a:r>
            <a:r>
              <a:rPr lang="cs-CZ" altLang="cs-CZ" sz="2000" kern="0" dirty="0">
                <a:latin typeface="Calibri" panose="020F0502020204030204" pitchFamily="34" charset="0"/>
                <a:cs typeface="Calibri" panose="020F0502020204030204" pitchFamily="34" charset="0"/>
              </a:rPr>
              <a:t> </a:t>
            </a:r>
            <a:r>
              <a:rPr lang="cs-CZ" altLang="cs-CZ" sz="2000" kern="0" dirty="0" err="1">
                <a:latin typeface="Calibri" panose="020F0502020204030204" pitchFamily="34" charset="0"/>
                <a:cs typeface="Calibri" panose="020F0502020204030204" pitchFamily="34" charset="0"/>
              </a:rPr>
              <a:t>name</a:t>
            </a:r>
            <a:r>
              <a:rPr lang="cs-CZ" altLang="cs-CZ" sz="2000" kern="0" dirty="0">
                <a:latin typeface="Calibri" panose="020F0502020204030204" pitchFamily="34" charset="0"/>
                <a:cs typeface="Calibri" panose="020F0502020204030204" pitchFamily="34" charset="0"/>
              </a:rPr>
              <a:t>)</a:t>
            </a:r>
          </a:p>
          <a:p>
            <a:pPr algn="ctr">
              <a:lnSpc>
                <a:spcPct val="80000"/>
              </a:lnSpc>
              <a:buFontTx/>
              <a:buNone/>
            </a:pPr>
            <a:r>
              <a:rPr lang="cs-CZ" altLang="cs-CZ" sz="2000" kern="0" dirty="0">
                <a:latin typeface="Calibri" panose="020F0502020204030204" pitchFamily="34" charset="0"/>
                <a:cs typeface="Calibri" panose="020F0502020204030204" pitchFamily="34" charset="0"/>
              </a:rPr>
              <a:t>	</a:t>
            </a:r>
            <a:r>
              <a:rPr lang="cs-CZ" altLang="cs-CZ" sz="2000" kern="0" dirty="0" err="1">
                <a:latin typeface="Calibri" panose="020F0502020204030204" pitchFamily="34" charset="0"/>
                <a:cs typeface="Calibri" panose="020F0502020204030204" pitchFamily="34" charset="0"/>
              </a:rPr>
              <a:t>for</a:t>
            </a:r>
            <a:r>
              <a:rPr lang="cs-CZ" altLang="cs-CZ" sz="2000" kern="0" dirty="0">
                <a:latin typeface="Calibri" panose="020F0502020204030204" pitchFamily="34" charset="0"/>
                <a:cs typeface="Calibri" panose="020F0502020204030204" pitchFamily="34" charset="0"/>
              </a:rPr>
              <a:t> </a:t>
            </a:r>
            <a:r>
              <a:rPr lang="cs-CZ" altLang="cs-CZ" sz="2000" kern="0" dirty="0" err="1">
                <a:latin typeface="Calibri" panose="020F0502020204030204" pitchFamily="34" charset="0"/>
                <a:cs typeface="Calibri" panose="020F0502020204030204" pitchFamily="34" charset="0"/>
              </a:rPr>
              <a:t>the</a:t>
            </a:r>
            <a:r>
              <a:rPr lang="cs-CZ" altLang="cs-CZ" sz="2000" kern="0" dirty="0">
                <a:latin typeface="Calibri" panose="020F0502020204030204" pitchFamily="34" charset="0"/>
                <a:cs typeface="Calibri" panose="020F0502020204030204" pitchFamily="34" charset="0"/>
              </a:rPr>
              <a:t> universal </a:t>
            </a:r>
            <a:r>
              <a:rPr lang="cs-CZ" altLang="cs-CZ" sz="2000" kern="0" dirty="0" err="1">
                <a:latin typeface="Calibri" panose="020F0502020204030204" pitchFamily="34" charset="0"/>
                <a:cs typeface="Calibri" panose="020F0502020204030204" pitchFamily="34" charset="0"/>
              </a:rPr>
              <a:t>terminological</a:t>
            </a:r>
            <a:r>
              <a:rPr lang="cs-CZ" altLang="cs-CZ" sz="2000" kern="0" dirty="0">
                <a:latin typeface="Calibri" panose="020F0502020204030204" pitchFamily="34" charset="0"/>
                <a:cs typeface="Calibri" panose="020F0502020204030204" pitchFamily="34" charset="0"/>
              </a:rPr>
              <a:t> </a:t>
            </a:r>
            <a:r>
              <a:rPr lang="cs-CZ" altLang="cs-CZ" sz="2000" kern="0" dirty="0" err="1">
                <a:latin typeface="Calibri" panose="020F0502020204030204" pitchFamily="34" charset="0"/>
                <a:cs typeface="Calibri" panose="020F0502020204030204" pitchFamily="34" charset="0"/>
              </a:rPr>
              <a:t>identification</a:t>
            </a:r>
            <a:r>
              <a:rPr lang="cs-CZ" altLang="cs-CZ" sz="2000" kern="0" dirty="0">
                <a:latin typeface="Calibri" panose="020F0502020204030204" pitchFamily="34" charset="0"/>
                <a:cs typeface="Calibri" panose="020F0502020204030204" pitchFamily="34" charset="0"/>
              </a:rPr>
              <a:t> </a:t>
            </a:r>
            <a:r>
              <a:rPr lang="cs-CZ" altLang="cs-CZ" sz="2000" kern="0" dirty="0" err="1">
                <a:latin typeface="Calibri" panose="020F0502020204030204" pitchFamily="34" charset="0"/>
                <a:cs typeface="Calibri" panose="020F0502020204030204" pitchFamily="34" charset="0"/>
              </a:rPr>
              <a:t>of</a:t>
            </a:r>
            <a:r>
              <a:rPr lang="cs-CZ" altLang="cs-CZ" sz="2000" kern="0" dirty="0">
                <a:latin typeface="Calibri" panose="020F0502020204030204" pitchFamily="34" charset="0"/>
                <a:cs typeface="Calibri" panose="020F0502020204030204" pitchFamily="34" charset="0"/>
              </a:rPr>
              <a:t> </a:t>
            </a:r>
            <a:r>
              <a:rPr lang="cs-CZ" altLang="cs-CZ" sz="2000" kern="0" dirty="0" err="1">
                <a:latin typeface="Calibri" panose="020F0502020204030204" pitchFamily="34" charset="0"/>
                <a:cs typeface="Calibri" panose="020F0502020204030204" pitchFamily="34" charset="0"/>
              </a:rPr>
              <a:t>the</a:t>
            </a:r>
            <a:r>
              <a:rPr lang="cs-CZ" altLang="cs-CZ" sz="2000" kern="0" dirty="0">
                <a:latin typeface="Calibri" panose="020F0502020204030204" pitchFamily="34" charset="0"/>
                <a:cs typeface="Calibri" panose="020F0502020204030204" pitchFamily="34" charset="0"/>
              </a:rPr>
              <a:t> </a:t>
            </a:r>
            <a:r>
              <a:rPr lang="cs-CZ" altLang="cs-CZ" sz="2000" kern="0" dirty="0" err="1">
                <a:latin typeface="Calibri" panose="020F0502020204030204" pitchFamily="34" charset="0"/>
                <a:cs typeface="Calibri" panose="020F0502020204030204" pitchFamily="34" charset="0"/>
              </a:rPr>
              <a:t>medicines</a:t>
            </a:r>
            <a:endParaRPr lang="cs-CZ" altLang="cs-CZ" sz="2000" kern="0" dirty="0">
              <a:latin typeface="Calibri" panose="020F0502020204030204" pitchFamily="34" charset="0"/>
              <a:cs typeface="Calibri" panose="020F0502020204030204" pitchFamily="34" charset="0"/>
            </a:endParaRPr>
          </a:p>
          <a:p>
            <a:pPr algn="ctr">
              <a:lnSpc>
                <a:spcPct val="80000"/>
              </a:lnSpc>
              <a:buFontTx/>
              <a:buNone/>
            </a:pPr>
            <a:r>
              <a:rPr lang="cs-CZ" altLang="cs-CZ" sz="2000" kern="0" dirty="0">
                <a:latin typeface="Calibri" panose="020F0502020204030204" pitchFamily="34" charset="0"/>
                <a:cs typeface="Calibri" panose="020F0502020204030204" pitchFamily="34" charset="0"/>
              </a:rPr>
              <a:t>	</a:t>
            </a:r>
            <a:r>
              <a:rPr lang="cs-CZ" altLang="cs-CZ" sz="2000" kern="0" dirty="0" err="1">
                <a:latin typeface="Calibri" panose="020F0502020204030204" pitchFamily="34" charset="0"/>
                <a:cs typeface="Calibri" panose="020F0502020204030204" pitchFamily="34" charset="0"/>
              </a:rPr>
              <a:t>formed</a:t>
            </a:r>
            <a:r>
              <a:rPr lang="cs-CZ" altLang="cs-CZ" sz="2000" kern="0" dirty="0">
                <a:latin typeface="Calibri" panose="020F0502020204030204" pitchFamily="34" charset="0"/>
                <a:cs typeface="Calibri" panose="020F0502020204030204" pitchFamily="34" charset="0"/>
              </a:rPr>
              <a:t> </a:t>
            </a:r>
            <a:r>
              <a:rPr lang="cs-CZ" altLang="cs-CZ" sz="2000" kern="0" dirty="0" err="1">
                <a:latin typeface="Calibri" panose="020F0502020204030204" pitchFamily="34" charset="0"/>
                <a:cs typeface="Calibri" panose="020F0502020204030204" pitchFamily="34" charset="0"/>
              </a:rPr>
              <a:t>from</a:t>
            </a:r>
            <a:r>
              <a:rPr lang="cs-CZ" altLang="cs-CZ" sz="2000" kern="0" dirty="0">
                <a:latin typeface="Calibri" panose="020F0502020204030204" pitchFamily="34" charset="0"/>
                <a:cs typeface="Calibri" panose="020F0502020204030204" pitchFamily="34" charset="0"/>
              </a:rPr>
              <a:t> </a:t>
            </a:r>
            <a:r>
              <a:rPr lang="cs-CZ" altLang="cs-CZ" sz="2000" kern="0" dirty="0" err="1">
                <a:latin typeface="Calibri" panose="020F0502020204030204" pitchFamily="34" charset="0"/>
                <a:cs typeface="Calibri" panose="020F0502020204030204" pitchFamily="34" charset="0"/>
              </a:rPr>
              <a:t>the</a:t>
            </a:r>
            <a:r>
              <a:rPr lang="cs-CZ" altLang="cs-CZ" sz="2000" kern="0" dirty="0">
                <a:latin typeface="Calibri" panose="020F0502020204030204" pitchFamily="34" charset="0"/>
                <a:cs typeface="Calibri" panose="020F0502020204030204" pitchFamily="34" charset="0"/>
              </a:rPr>
              <a:t> </a:t>
            </a:r>
            <a:r>
              <a:rPr lang="cs-CZ" altLang="cs-CZ" sz="2000" kern="0" dirty="0" err="1">
                <a:latin typeface="Calibri" panose="020F0502020204030204" pitchFamily="34" charset="0"/>
                <a:cs typeface="Calibri" panose="020F0502020204030204" pitchFamily="34" charset="0"/>
              </a:rPr>
              <a:t>chemical</a:t>
            </a:r>
            <a:r>
              <a:rPr lang="cs-CZ" altLang="cs-CZ" sz="2000" kern="0" dirty="0">
                <a:latin typeface="Calibri" panose="020F0502020204030204" pitchFamily="34" charset="0"/>
                <a:cs typeface="Calibri" panose="020F0502020204030204" pitchFamily="34" charset="0"/>
              </a:rPr>
              <a:t> </a:t>
            </a:r>
            <a:r>
              <a:rPr lang="cs-CZ" altLang="cs-CZ" sz="2000" kern="0" dirty="0" err="1">
                <a:latin typeface="Calibri" panose="020F0502020204030204" pitchFamily="34" charset="0"/>
                <a:cs typeface="Calibri" panose="020F0502020204030204" pitchFamily="34" charset="0"/>
              </a:rPr>
              <a:t>name</a:t>
            </a:r>
            <a:r>
              <a:rPr lang="cs-CZ" altLang="cs-CZ" sz="2000" kern="0" dirty="0">
                <a:latin typeface="Calibri" panose="020F0502020204030204" pitchFamily="34" charset="0"/>
                <a:cs typeface="Calibri" panose="020F0502020204030204" pitchFamily="34" charset="0"/>
              </a:rPr>
              <a:t> (</a:t>
            </a:r>
            <a:r>
              <a:rPr lang="cs-CZ" altLang="cs-CZ" sz="2000" kern="0" dirty="0" err="1">
                <a:latin typeface="Calibri" panose="020F0502020204030204" pitchFamily="34" charset="0"/>
                <a:cs typeface="Calibri" panose="020F0502020204030204" pitchFamily="34" charset="0"/>
              </a:rPr>
              <a:t>shortness</a:t>
            </a:r>
            <a:r>
              <a:rPr lang="cs-CZ" altLang="cs-CZ" sz="2000" kern="0" dirty="0">
                <a:latin typeface="Calibri" panose="020F0502020204030204" pitchFamily="34" charset="0"/>
                <a:cs typeface="Calibri" panose="020F0502020204030204" pitchFamily="34" charset="0"/>
              </a:rPr>
              <a:t>) </a:t>
            </a:r>
            <a:r>
              <a:rPr lang="cs-CZ" altLang="cs-CZ" sz="2000" kern="0" dirty="0" err="1">
                <a:latin typeface="Calibri" panose="020F0502020204030204" pitchFamily="34" charset="0"/>
                <a:cs typeface="Calibri" panose="020F0502020204030204" pitchFamily="34" charset="0"/>
              </a:rPr>
              <a:t>accordingly</a:t>
            </a:r>
            <a:r>
              <a:rPr lang="cs-CZ" altLang="cs-CZ" sz="2000" kern="0" dirty="0">
                <a:latin typeface="Calibri" panose="020F0502020204030204" pitchFamily="34" charset="0"/>
                <a:cs typeface="Calibri" panose="020F0502020204030204" pitchFamily="34" charset="0"/>
              </a:rPr>
              <a:t> </a:t>
            </a:r>
            <a:r>
              <a:rPr lang="cs-CZ" altLang="cs-CZ" sz="2000" kern="0" dirty="0" err="1">
                <a:latin typeface="Calibri" panose="020F0502020204030204" pitchFamily="34" charset="0"/>
                <a:cs typeface="Calibri" panose="020F0502020204030204" pitchFamily="34" charset="0"/>
              </a:rPr>
              <a:t>with</a:t>
            </a:r>
            <a:r>
              <a:rPr lang="cs-CZ" altLang="cs-CZ" sz="2000" kern="0" dirty="0">
                <a:latin typeface="Calibri" panose="020F0502020204030204" pitchFamily="34" charset="0"/>
                <a:cs typeface="Calibri" panose="020F0502020204030204" pitchFamily="34" charset="0"/>
              </a:rPr>
              <a:t> </a:t>
            </a:r>
            <a:r>
              <a:rPr lang="cs-CZ" altLang="cs-CZ" sz="2000" kern="0" dirty="0" err="1">
                <a:latin typeface="Calibri" panose="020F0502020204030204" pitchFamily="34" charset="0"/>
                <a:cs typeface="Calibri" panose="020F0502020204030204" pitchFamily="34" charset="0"/>
              </a:rPr>
              <a:t>the</a:t>
            </a:r>
            <a:r>
              <a:rPr lang="cs-CZ" altLang="cs-CZ" sz="2000" kern="0" dirty="0">
                <a:latin typeface="Calibri" panose="020F0502020204030204" pitchFamily="34" charset="0"/>
                <a:cs typeface="Calibri" panose="020F0502020204030204" pitchFamily="34" charset="0"/>
              </a:rPr>
              <a:t> </a:t>
            </a:r>
            <a:r>
              <a:rPr lang="cs-CZ" altLang="cs-CZ" sz="2000" kern="0" dirty="0" err="1">
                <a:latin typeface="Calibri" panose="020F0502020204030204" pitchFamily="34" charset="0"/>
                <a:cs typeface="Calibri" panose="020F0502020204030204" pitchFamily="34" charset="0"/>
              </a:rPr>
              <a:t>rules</a:t>
            </a:r>
            <a:r>
              <a:rPr lang="cs-CZ" altLang="cs-CZ" sz="2000" kern="0" dirty="0">
                <a:latin typeface="Calibri" panose="020F0502020204030204" pitchFamily="34" charset="0"/>
                <a:cs typeface="Calibri" panose="020F0502020204030204" pitchFamily="34" charset="0"/>
              </a:rPr>
              <a:t> (WHO)</a:t>
            </a:r>
          </a:p>
          <a:p>
            <a:pPr algn="ctr">
              <a:lnSpc>
                <a:spcPct val="80000"/>
              </a:lnSpc>
              <a:buFontTx/>
              <a:buNone/>
            </a:pPr>
            <a:r>
              <a:rPr lang="cs-CZ" altLang="cs-CZ" sz="2000" kern="0" dirty="0">
                <a:latin typeface="Calibri" panose="020F0502020204030204" pitchFamily="34" charset="0"/>
                <a:cs typeface="Calibri" panose="020F0502020204030204" pitchFamily="34" charset="0"/>
              </a:rPr>
              <a:t>	</a:t>
            </a:r>
            <a:r>
              <a:rPr lang="cs-CZ" altLang="cs-CZ" sz="2000" kern="0" dirty="0" err="1">
                <a:latin typeface="Calibri" panose="020F0502020204030204" pitchFamily="34" charset="0"/>
                <a:cs typeface="Calibri" panose="020F0502020204030204" pitchFamily="34" charset="0"/>
              </a:rPr>
              <a:t>each</a:t>
            </a:r>
            <a:r>
              <a:rPr lang="cs-CZ" altLang="cs-CZ" sz="2000" kern="0" dirty="0">
                <a:latin typeface="Calibri" panose="020F0502020204030204" pitchFamily="34" charset="0"/>
                <a:cs typeface="Calibri" panose="020F0502020204030204" pitchFamily="34" charset="0"/>
              </a:rPr>
              <a:t> </a:t>
            </a:r>
            <a:r>
              <a:rPr lang="cs-CZ" altLang="cs-CZ" sz="2000" kern="0" dirty="0" err="1">
                <a:latin typeface="Calibri" panose="020F0502020204030204" pitchFamily="34" charset="0"/>
                <a:cs typeface="Calibri" panose="020F0502020204030204" pitchFamily="34" charset="0"/>
              </a:rPr>
              <a:t>drug</a:t>
            </a:r>
            <a:r>
              <a:rPr lang="cs-CZ" altLang="cs-CZ" sz="2000" kern="0" dirty="0">
                <a:latin typeface="Calibri" panose="020F0502020204030204" pitchFamily="34" charset="0"/>
                <a:cs typeface="Calibri" panose="020F0502020204030204" pitchFamily="34" charset="0"/>
              </a:rPr>
              <a:t> has </a:t>
            </a:r>
            <a:r>
              <a:rPr lang="cs-CZ" altLang="cs-CZ" sz="2000" kern="0" dirty="0" err="1">
                <a:latin typeface="Calibri" panose="020F0502020204030204" pitchFamily="34" charset="0"/>
                <a:cs typeface="Calibri" panose="020F0502020204030204" pitchFamily="34" charset="0"/>
              </a:rPr>
              <a:t>its</a:t>
            </a:r>
            <a:r>
              <a:rPr lang="cs-CZ" altLang="cs-CZ" sz="2000" kern="0" dirty="0">
                <a:latin typeface="Calibri" panose="020F0502020204030204" pitchFamily="34" charset="0"/>
                <a:cs typeface="Calibri" panose="020F0502020204030204" pitchFamily="34" charset="0"/>
              </a:rPr>
              <a:t> </a:t>
            </a:r>
            <a:r>
              <a:rPr lang="cs-CZ" altLang="cs-CZ" sz="2000" kern="0" dirty="0" err="1">
                <a:latin typeface="Calibri" panose="020F0502020204030204" pitchFamily="34" charset="0"/>
                <a:cs typeface="Calibri" panose="020F0502020204030204" pitchFamily="34" charset="0"/>
              </a:rPr>
              <a:t>own</a:t>
            </a:r>
            <a:r>
              <a:rPr lang="cs-CZ" altLang="cs-CZ" sz="2000" kern="0" dirty="0">
                <a:latin typeface="Calibri" panose="020F0502020204030204" pitchFamily="34" charset="0"/>
                <a:cs typeface="Calibri" panose="020F0502020204030204" pitchFamily="34" charset="0"/>
              </a:rPr>
              <a:t> CAS No (</a:t>
            </a:r>
            <a:r>
              <a:rPr lang="cs-CZ" altLang="cs-CZ" sz="2000" kern="0" dirty="0" err="1">
                <a:latin typeface="Calibri" panose="020F0502020204030204" pitchFamily="34" charset="0"/>
                <a:cs typeface="Calibri" panose="020F0502020204030204" pitchFamily="34" charset="0"/>
              </a:rPr>
              <a:t>Chemical</a:t>
            </a:r>
            <a:r>
              <a:rPr lang="cs-CZ" altLang="cs-CZ" sz="2000" kern="0" dirty="0">
                <a:latin typeface="Calibri" panose="020F0502020204030204" pitchFamily="34" charset="0"/>
                <a:cs typeface="Calibri" panose="020F0502020204030204" pitchFamily="34" charset="0"/>
              </a:rPr>
              <a:t> </a:t>
            </a:r>
            <a:r>
              <a:rPr lang="cs-CZ" altLang="cs-CZ" sz="2000" kern="0" dirty="0" err="1">
                <a:latin typeface="Calibri" panose="020F0502020204030204" pitchFamily="34" charset="0"/>
                <a:cs typeface="Calibri" panose="020F0502020204030204" pitchFamily="34" charset="0"/>
              </a:rPr>
              <a:t>Abstracts</a:t>
            </a:r>
            <a:r>
              <a:rPr lang="cs-CZ" altLang="cs-CZ" sz="2000" kern="0" dirty="0">
                <a:latin typeface="Calibri" panose="020F0502020204030204" pitchFamily="34" charset="0"/>
                <a:cs typeface="Calibri" panose="020F0502020204030204" pitchFamily="34" charset="0"/>
              </a:rPr>
              <a:t> </a:t>
            </a:r>
            <a:r>
              <a:rPr lang="cs-CZ" altLang="cs-CZ" sz="2000" kern="0" dirty="0" err="1">
                <a:latin typeface="Calibri" panose="020F0502020204030204" pitchFamily="34" charset="0"/>
                <a:cs typeface="Calibri" panose="020F0502020204030204" pitchFamily="34" charset="0"/>
              </a:rPr>
              <a:t>Sevice</a:t>
            </a:r>
            <a:r>
              <a:rPr lang="cs-CZ" altLang="cs-CZ" sz="2000" kern="0" dirty="0">
                <a:latin typeface="Calibri" panose="020F0502020204030204" pitchFamily="34" charset="0"/>
                <a:cs typeface="Calibri" panose="020F0502020204030204" pitchFamily="34" charset="0"/>
              </a:rPr>
              <a:t> </a:t>
            </a:r>
            <a:r>
              <a:rPr lang="cs-CZ" altLang="cs-CZ" sz="2000" kern="0" dirty="0" err="1">
                <a:latin typeface="Calibri" panose="020F0502020204030204" pitchFamily="34" charset="0"/>
                <a:cs typeface="Calibri" panose="020F0502020204030204" pitchFamily="34" charset="0"/>
              </a:rPr>
              <a:t>Number</a:t>
            </a:r>
            <a:r>
              <a:rPr lang="cs-CZ" altLang="cs-CZ" sz="2000" kern="0" dirty="0">
                <a:latin typeface="Calibri" panose="020F0502020204030204" pitchFamily="34" charset="0"/>
                <a:cs typeface="Calibri" panose="020F0502020204030204" pitchFamily="34" charset="0"/>
              </a:rPr>
              <a:t>)</a:t>
            </a:r>
          </a:p>
          <a:p>
            <a:pPr algn="ctr">
              <a:lnSpc>
                <a:spcPct val="80000"/>
              </a:lnSpc>
              <a:buFontTx/>
              <a:buNone/>
            </a:pPr>
            <a:r>
              <a:rPr lang="cs-CZ" altLang="cs-CZ" sz="2000" kern="0" dirty="0">
                <a:latin typeface="Calibri" panose="020F0502020204030204" pitchFamily="34" charset="0"/>
                <a:cs typeface="Calibri" panose="020F0502020204030204" pitchFamily="34" charset="0"/>
              </a:rPr>
              <a:t>	</a:t>
            </a:r>
          </a:p>
          <a:p>
            <a:pPr algn="ctr">
              <a:lnSpc>
                <a:spcPct val="80000"/>
              </a:lnSpc>
              <a:buFontTx/>
              <a:buNone/>
            </a:pPr>
            <a:endParaRPr lang="cs-CZ" altLang="cs-CZ" sz="2000" kern="0" dirty="0">
              <a:latin typeface="Calibri" panose="020F0502020204030204" pitchFamily="34" charset="0"/>
              <a:cs typeface="Calibri" panose="020F0502020204030204" pitchFamily="34" charset="0"/>
            </a:endParaRPr>
          </a:p>
          <a:p>
            <a:pPr algn="ctr">
              <a:lnSpc>
                <a:spcPct val="80000"/>
              </a:lnSpc>
              <a:buFontTx/>
              <a:buNone/>
            </a:pPr>
            <a:r>
              <a:rPr lang="cs-CZ" altLang="cs-CZ" sz="2000" kern="0" dirty="0">
                <a:latin typeface="Calibri" panose="020F0502020204030204" pitchFamily="34" charset="0"/>
                <a:cs typeface="Calibri" panose="020F0502020204030204" pitchFamily="34" charset="0"/>
              </a:rPr>
              <a:t>	</a:t>
            </a:r>
            <a:r>
              <a:rPr lang="cs-CZ" altLang="cs-CZ" sz="2000" kern="0" dirty="0" err="1">
                <a:latin typeface="Calibri" panose="020F0502020204030204" pitchFamily="34" charset="0"/>
                <a:cs typeface="Calibri" panose="020F0502020204030204" pitchFamily="34" charset="0"/>
              </a:rPr>
              <a:t>e.g</a:t>
            </a:r>
            <a:r>
              <a:rPr lang="cs-CZ" altLang="cs-CZ" sz="2000" kern="0" dirty="0">
                <a:latin typeface="Calibri" panose="020F0502020204030204" pitchFamily="34" charset="0"/>
                <a:cs typeface="Calibri" panose="020F0502020204030204" pitchFamily="34" charset="0"/>
              </a:rPr>
              <a:t>. </a:t>
            </a:r>
            <a:r>
              <a:rPr lang="cs-CZ" altLang="cs-CZ" sz="2000" kern="0" dirty="0">
                <a:solidFill>
                  <a:srgbClr val="FF0000"/>
                </a:solidFill>
                <a:latin typeface="Calibri" panose="020F0502020204030204" pitchFamily="34" charset="0"/>
                <a:cs typeface="Calibri" panose="020F0502020204030204" pitchFamily="34" charset="0"/>
              </a:rPr>
              <a:t>paracetamol</a:t>
            </a:r>
          </a:p>
          <a:p>
            <a:pPr algn="ctr">
              <a:lnSpc>
                <a:spcPct val="80000"/>
              </a:lnSpc>
            </a:pPr>
            <a:endParaRPr lang="cs-CZ" altLang="cs-CZ" sz="2000" kern="0" dirty="0">
              <a:latin typeface="Calibri" panose="020F0502020204030204" pitchFamily="34" charset="0"/>
              <a:cs typeface="Calibri" panose="020F0502020204030204" pitchFamily="34" charset="0"/>
            </a:endParaRPr>
          </a:p>
          <a:p>
            <a:pPr algn="ctr">
              <a:lnSpc>
                <a:spcPct val="80000"/>
              </a:lnSpc>
              <a:buFontTx/>
              <a:buNone/>
            </a:pPr>
            <a:r>
              <a:rPr lang="cs-CZ" altLang="cs-CZ" sz="1800" kern="0" dirty="0">
                <a:latin typeface="Calibri" panose="020F0502020204030204" pitchFamily="34" charset="0"/>
                <a:cs typeface="Calibri" panose="020F0502020204030204" pitchFamily="34" charset="0"/>
              </a:rPr>
              <a:t>		</a:t>
            </a:r>
          </a:p>
          <a:p>
            <a:pPr algn="ctr">
              <a:lnSpc>
                <a:spcPct val="80000"/>
              </a:lnSpc>
              <a:buFontTx/>
              <a:buNone/>
            </a:pPr>
            <a:endParaRPr lang="cs-CZ" altLang="cs-CZ" sz="1800" kern="0" dirty="0">
              <a:latin typeface="Calibri" panose="020F0502020204030204" pitchFamily="34" charset="0"/>
              <a:cs typeface="Calibri" panose="020F0502020204030204" pitchFamily="34" charset="0"/>
            </a:endParaRPr>
          </a:p>
        </p:txBody>
      </p:sp>
      <p:pic>
        <p:nvPicPr>
          <p:cNvPr id="5" name="Nahraný zvuk">
            <a:hlinkClick r:id="" action="ppaction://media"/>
            <a:extLst>
              <a:ext uri="{FF2B5EF4-FFF2-40B4-BE49-F238E27FC236}">
                <a16:creationId xmlns:a16="http://schemas.microsoft.com/office/drawing/2014/main" id="{C5C003EF-5F07-4C0E-8858-32A4E3BB8981}"/>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206039" y="365098"/>
            <a:ext cx="609600" cy="609600"/>
          </a:xfrm>
          <a:prstGeom prst="rect">
            <a:avLst/>
          </a:prstGeom>
        </p:spPr>
      </p:pic>
    </p:spTree>
    <p:custDataLst>
      <p:tags r:id="rId1"/>
    </p:custDataLst>
    <p:extLst>
      <p:ext uri="{BB962C8B-B14F-4D97-AF65-F5344CB8AC3E}">
        <p14:creationId xmlns:p14="http://schemas.microsoft.com/office/powerpoint/2010/main" val="199602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583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7023E015-5F2E-4FC1-BF29-07B961E748FD}"/>
              </a:ext>
            </a:extLst>
          </p:cNvPr>
          <p:cNvSpPr txBox="1">
            <a:spLocks noChangeArrowheads="1"/>
          </p:cNvSpPr>
          <p:nvPr/>
        </p:nvSpPr>
        <p:spPr>
          <a:xfrm>
            <a:off x="1535113" y="1143000"/>
            <a:ext cx="8686800" cy="5589587"/>
          </a:xfrm>
          <a:prstGeom prst="rect">
            <a:avLst/>
          </a:prstGeom>
        </p:spPr>
        <p:txBody>
          <a:bodyPr vert="horz" lIns="0" tIns="0" rIns="0" bIns="0" rtlCol="0">
            <a:noAutofit/>
          </a:bodyPr>
          <a:lstStyle>
            <a:lvl1pPr marL="252000" indent="-180000" algn="l" rtl="0" eaLnBrk="1" fontAlgn="base" hangingPunct="1">
              <a:lnSpc>
                <a:spcPct val="150000"/>
              </a:lnSpc>
              <a:spcBef>
                <a:spcPts val="0"/>
              </a:spcBef>
              <a:spcAft>
                <a:spcPct val="0"/>
              </a:spcAft>
              <a:buClr>
                <a:schemeClr val="tx2"/>
              </a:buClr>
              <a:buSzPct val="100000"/>
              <a:buFont typeface="Arial" panose="020B0604020202020204" pitchFamily="34" charset="0"/>
              <a:buChar char="̶"/>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5"/>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algn="ctr">
              <a:lnSpc>
                <a:spcPct val="80000"/>
              </a:lnSpc>
              <a:buFontTx/>
              <a:buNone/>
            </a:pPr>
            <a:r>
              <a:rPr lang="cs-CZ" altLang="cs-CZ" b="1" kern="0" dirty="0" err="1">
                <a:solidFill>
                  <a:srgbClr val="000000"/>
                </a:solidFill>
                <a:latin typeface="Calibri" panose="020F0502020204030204" pitchFamily="34" charset="0"/>
                <a:cs typeface="Calibri" panose="020F0502020204030204" pitchFamily="34" charset="0"/>
              </a:rPr>
              <a:t>Trade</a:t>
            </a:r>
            <a:r>
              <a:rPr lang="cs-CZ" altLang="cs-CZ" b="1" kern="0" dirty="0">
                <a:solidFill>
                  <a:srgbClr val="000000"/>
                </a:solidFill>
                <a:latin typeface="Calibri" panose="020F0502020204030204" pitchFamily="34" charset="0"/>
                <a:cs typeface="Calibri" panose="020F0502020204030204" pitchFamily="34" charset="0"/>
              </a:rPr>
              <a:t> </a:t>
            </a:r>
            <a:r>
              <a:rPr lang="cs-CZ" altLang="cs-CZ" b="1" kern="0" dirty="0" err="1">
                <a:solidFill>
                  <a:srgbClr val="000000"/>
                </a:solidFill>
                <a:latin typeface="Calibri" panose="020F0502020204030204" pitchFamily="34" charset="0"/>
                <a:cs typeface="Calibri" panose="020F0502020204030204" pitchFamily="34" charset="0"/>
              </a:rPr>
              <a:t>name</a:t>
            </a:r>
            <a:r>
              <a:rPr lang="cs-CZ" altLang="cs-CZ" b="1" kern="0" dirty="0">
                <a:solidFill>
                  <a:srgbClr val="000000"/>
                </a:solidFill>
                <a:latin typeface="Calibri" panose="020F0502020204030204" pitchFamily="34" charset="0"/>
                <a:cs typeface="Calibri" panose="020F0502020204030204" pitchFamily="34" charset="0"/>
              </a:rPr>
              <a:t> (</a:t>
            </a:r>
            <a:r>
              <a:rPr lang="cs-CZ" altLang="cs-CZ" b="1" kern="0" dirty="0" err="1">
                <a:solidFill>
                  <a:srgbClr val="000000"/>
                </a:solidFill>
                <a:latin typeface="Calibri" panose="020F0502020204030204" pitchFamily="34" charset="0"/>
                <a:cs typeface="Calibri" panose="020F0502020204030204" pitchFamily="34" charset="0"/>
              </a:rPr>
              <a:t>proprietary</a:t>
            </a:r>
            <a:r>
              <a:rPr lang="cs-CZ" altLang="cs-CZ" b="1" kern="0" dirty="0">
                <a:solidFill>
                  <a:srgbClr val="000000"/>
                </a:solidFill>
                <a:latin typeface="Calibri" panose="020F0502020204030204" pitchFamily="34" charset="0"/>
                <a:cs typeface="Calibri" panose="020F0502020204030204" pitchFamily="34" charset="0"/>
              </a:rPr>
              <a:t>)</a:t>
            </a:r>
          </a:p>
          <a:p>
            <a:pPr algn="ctr">
              <a:lnSpc>
                <a:spcPct val="80000"/>
              </a:lnSpc>
              <a:buFontTx/>
              <a:buNone/>
            </a:pPr>
            <a:r>
              <a:rPr lang="cs-CZ" altLang="cs-CZ" sz="2200" kern="0" dirty="0">
                <a:solidFill>
                  <a:srgbClr val="000000"/>
                </a:solidFill>
                <a:latin typeface="Calibri" panose="020F0502020204030204" pitchFamily="34" charset="0"/>
                <a:cs typeface="Calibri" panose="020F0502020204030204" pitchFamily="34" charset="0"/>
              </a:rPr>
              <a:t>	</a:t>
            </a:r>
            <a:r>
              <a:rPr lang="cs-CZ" altLang="cs-CZ" sz="2200" kern="0" dirty="0" err="1">
                <a:solidFill>
                  <a:srgbClr val="000000"/>
                </a:solidFill>
                <a:latin typeface="Calibri" panose="020F0502020204030204" pitchFamily="34" charset="0"/>
                <a:cs typeface="Calibri" panose="020F0502020204030204" pitchFamily="34" charset="0"/>
              </a:rPr>
              <a:t>registered</a:t>
            </a:r>
            <a:r>
              <a:rPr lang="cs-CZ" altLang="cs-CZ" sz="2200" kern="0" dirty="0">
                <a:solidFill>
                  <a:srgbClr val="000000"/>
                </a:solidFill>
                <a:latin typeface="Calibri" panose="020F0502020204030204" pitchFamily="34" charset="0"/>
                <a:cs typeface="Calibri" panose="020F0502020204030204" pitchFamily="34" charset="0"/>
              </a:rPr>
              <a:t>, patent-</a:t>
            </a:r>
            <a:r>
              <a:rPr lang="cs-CZ" altLang="cs-CZ" sz="2200" kern="0" dirty="0" err="1">
                <a:solidFill>
                  <a:srgbClr val="000000"/>
                </a:solidFill>
                <a:latin typeface="Calibri" panose="020F0502020204030204" pitchFamily="34" charset="0"/>
                <a:cs typeface="Calibri" panose="020F0502020204030204" pitchFamily="34" charset="0"/>
              </a:rPr>
              <a:t>protected</a:t>
            </a:r>
            <a:r>
              <a:rPr lang="cs-CZ" altLang="cs-CZ" sz="2200" kern="0" dirty="0">
                <a:solidFill>
                  <a:srgbClr val="000000"/>
                </a:solidFill>
                <a:latin typeface="Calibri" panose="020F0502020204030204" pitchFamily="34" charset="0"/>
                <a:cs typeface="Calibri" panose="020F0502020204030204" pitchFamily="34" charset="0"/>
              </a:rPr>
              <a:t> ®	</a:t>
            </a:r>
          </a:p>
          <a:p>
            <a:pPr algn="ctr">
              <a:lnSpc>
                <a:spcPct val="80000"/>
              </a:lnSpc>
              <a:buFontTx/>
              <a:buNone/>
            </a:pPr>
            <a:r>
              <a:rPr lang="cs-CZ" altLang="cs-CZ" sz="2200" kern="0" dirty="0">
                <a:solidFill>
                  <a:srgbClr val="000000"/>
                </a:solidFill>
                <a:latin typeface="Calibri" panose="020F0502020204030204" pitchFamily="34" charset="0"/>
                <a:cs typeface="Calibri" panose="020F0502020204030204" pitchFamily="34" charset="0"/>
              </a:rPr>
              <a:t>	has to </a:t>
            </a:r>
            <a:r>
              <a:rPr lang="cs-CZ" altLang="cs-CZ" sz="2200" kern="0" dirty="0" err="1">
                <a:solidFill>
                  <a:srgbClr val="000000"/>
                </a:solidFill>
                <a:latin typeface="Calibri" panose="020F0502020204030204" pitchFamily="34" charset="0"/>
                <a:cs typeface="Calibri" panose="020F0502020204030204" pitchFamily="34" charset="0"/>
              </a:rPr>
              <a:t>be</a:t>
            </a:r>
            <a:r>
              <a:rPr lang="cs-CZ" altLang="cs-CZ" sz="2200" kern="0" dirty="0">
                <a:solidFill>
                  <a:srgbClr val="000000"/>
                </a:solidFill>
                <a:latin typeface="Calibri" panose="020F0502020204030204" pitchFamily="34" charset="0"/>
                <a:cs typeface="Calibri" panose="020F0502020204030204" pitchFamily="34" charset="0"/>
              </a:rPr>
              <a:t> </a:t>
            </a:r>
            <a:r>
              <a:rPr lang="cs-CZ" altLang="cs-CZ" sz="2200" kern="0" dirty="0" err="1">
                <a:solidFill>
                  <a:srgbClr val="000000"/>
                </a:solidFill>
                <a:latin typeface="Calibri" panose="020F0502020204030204" pitchFamily="34" charset="0"/>
                <a:cs typeface="Calibri" panose="020F0502020204030204" pitchFamily="34" charset="0"/>
              </a:rPr>
              <a:t>acompanied</a:t>
            </a:r>
            <a:r>
              <a:rPr lang="cs-CZ" altLang="cs-CZ" sz="2200" kern="0" dirty="0">
                <a:solidFill>
                  <a:srgbClr val="000000"/>
                </a:solidFill>
                <a:latin typeface="Calibri" panose="020F0502020204030204" pitchFamily="34" charset="0"/>
                <a:cs typeface="Calibri" panose="020F0502020204030204" pitchFamily="34" charset="0"/>
              </a:rPr>
              <a:t> </a:t>
            </a:r>
            <a:r>
              <a:rPr lang="cs-CZ" altLang="cs-CZ" sz="2200" kern="0" dirty="0" err="1">
                <a:solidFill>
                  <a:srgbClr val="000000"/>
                </a:solidFill>
                <a:latin typeface="Calibri" panose="020F0502020204030204" pitchFamily="34" charset="0"/>
                <a:cs typeface="Calibri" panose="020F0502020204030204" pitchFamily="34" charset="0"/>
              </a:rPr>
              <a:t>with</a:t>
            </a:r>
            <a:r>
              <a:rPr lang="cs-CZ" altLang="cs-CZ" sz="2200" kern="0" dirty="0">
                <a:solidFill>
                  <a:srgbClr val="000000"/>
                </a:solidFill>
                <a:latin typeface="Calibri" panose="020F0502020204030204" pitchFamily="34" charset="0"/>
                <a:cs typeface="Calibri" panose="020F0502020204030204" pitchFamily="34" charset="0"/>
              </a:rPr>
              <a:t> </a:t>
            </a:r>
            <a:r>
              <a:rPr lang="cs-CZ" altLang="cs-CZ" sz="2200" kern="0" dirty="0" err="1">
                <a:solidFill>
                  <a:srgbClr val="000000"/>
                </a:solidFill>
                <a:latin typeface="Calibri" panose="020F0502020204030204" pitchFamily="34" charset="0"/>
                <a:cs typeface="Calibri" panose="020F0502020204030204" pitchFamily="34" charset="0"/>
              </a:rPr>
              <a:t>the</a:t>
            </a:r>
            <a:r>
              <a:rPr lang="cs-CZ" altLang="cs-CZ" sz="2200" kern="0" dirty="0">
                <a:solidFill>
                  <a:srgbClr val="000000"/>
                </a:solidFill>
                <a:latin typeface="Calibri" panose="020F0502020204030204" pitchFamily="34" charset="0"/>
                <a:cs typeface="Calibri" panose="020F0502020204030204" pitchFamily="34" charset="0"/>
              </a:rPr>
              <a:t> INN</a:t>
            </a:r>
          </a:p>
          <a:p>
            <a:pPr algn="ctr">
              <a:lnSpc>
                <a:spcPct val="80000"/>
              </a:lnSpc>
              <a:buFontTx/>
              <a:buNone/>
            </a:pPr>
            <a:r>
              <a:rPr lang="cs-CZ" altLang="cs-CZ" sz="2200" kern="0" dirty="0">
                <a:solidFill>
                  <a:srgbClr val="000000"/>
                </a:solidFill>
                <a:latin typeface="Calibri" panose="020F0502020204030204" pitchFamily="34" charset="0"/>
                <a:cs typeface="Calibri" panose="020F0502020204030204" pitchFamily="34" charset="0"/>
              </a:rPr>
              <a:t>	</a:t>
            </a:r>
            <a:r>
              <a:rPr lang="cs-CZ" altLang="cs-CZ" sz="2200" kern="0" dirty="0" err="1">
                <a:solidFill>
                  <a:srgbClr val="000000"/>
                </a:solidFill>
                <a:latin typeface="Calibri" panose="020F0502020204030204" pitchFamily="34" charset="0"/>
                <a:cs typeface="Calibri" panose="020F0502020204030204" pitchFamily="34" charset="0"/>
              </a:rPr>
              <a:t>e.g</a:t>
            </a:r>
            <a:r>
              <a:rPr lang="cs-CZ" altLang="cs-CZ" sz="2200" kern="0" dirty="0">
                <a:solidFill>
                  <a:srgbClr val="000000"/>
                </a:solidFill>
                <a:latin typeface="Calibri" panose="020F0502020204030204" pitchFamily="34" charset="0"/>
                <a:cs typeface="Calibri" panose="020F0502020204030204" pitchFamily="34" charset="0"/>
              </a:rPr>
              <a:t>. </a:t>
            </a:r>
            <a:r>
              <a:rPr lang="cs-CZ" altLang="cs-CZ" sz="2200" kern="0" dirty="0" err="1">
                <a:solidFill>
                  <a:srgbClr val="FF0000"/>
                </a:solidFill>
                <a:latin typeface="Calibri" panose="020F0502020204030204" pitchFamily="34" charset="0"/>
                <a:cs typeface="Calibri" panose="020F0502020204030204" pitchFamily="34" charset="0"/>
              </a:rPr>
              <a:t>Panadol</a:t>
            </a:r>
            <a:r>
              <a:rPr lang="cs-CZ" altLang="cs-CZ" sz="2200" kern="0" dirty="0">
                <a:solidFill>
                  <a:srgbClr val="FF0000"/>
                </a:solidFill>
                <a:latin typeface="Calibri" panose="020F0502020204030204" pitchFamily="34" charset="0"/>
                <a:cs typeface="Calibri" panose="020F0502020204030204" pitchFamily="34" charset="0"/>
              </a:rPr>
              <a:t>, </a:t>
            </a:r>
            <a:r>
              <a:rPr lang="cs-CZ" altLang="cs-CZ" sz="2200" kern="0" dirty="0" err="1">
                <a:solidFill>
                  <a:srgbClr val="FF0000"/>
                </a:solidFill>
                <a:latin typeface="Calibri" panose="020F0502020204030204" pitchFamily="34" charset="0"/>
                <a:cs typeface="Calibri" panose="020F0502020204030204" pitchFamily="34" charset="0"/>
              </a:rPr>
              <a:t>Coldrex</a:t>
            </a:r>
            <a:r>
              <a:rPr lang="cs-CZ" altLang="cs-CZ" sz="2200" kern="0" dirty="0">
                <a:solidFill>
                  <a:srgbClr val="FF0000"/>
                </a:solidFill>
                <a:latin typeface="Calibri" panose="020F0502020204030204" pitchFamily="34" charset="0"/>
                <a:cs typeface="Calibri" panose="020F0502020204030204" pitchFamily="34" charset="0"/>
              </a:rPr>
              <a:t>, Paralen</a:t>
            </a:r>
            <a:r>
              <a:rPr lang="cs-CZ" altLang="cs-CZ" b="1" kern="0" dirty="0">
                <a:solidFill>
                  <a:srgbClr val="FF0000"/>
                </a:solidFill>
                <a:latin typeface="Calibri" panose="020F0502020204030204" pitchFamily="34" charset="0"/>
                <a:cs typeface="Calibri" panose="020F0502020204030204" pitchFamily="34" charset="0"/>
              </a:rPr>
              <a:t> </a:t>
            </a:r>
          </a:p>
          <a:p>
            <a:pPr algn="ctr">
              <a:lnSpc>
                <a:spcPct val="80000"/>
              </a:lnSpc>
              <a:buFontTx/>
              <a:buNone/>
            </a:pPr>
            <a:endParaRPr lang="cs-CZ" altLang="cs-CZ" b="1" kern="0" dirty="0">
              <a:solidFill>
                <a:srgbClr val="FF0000"/>
              </a:solidFill>
              <a:latin typeface="Calibri" panose="020F0502020204030204" pitchFamily="34" charset="0"/>
              <a:cs typeface="Calibri" panose="020F0502020204030204" pitchFamily="34" charset="0"/>
            </a:endParaRPr>
          </a:p>
          <a:p>
            <a:pPr algn="ctr">
              <a:lnSpc>
                <a:spcPct val="80000"/>
              </a:lnSpc>
              <a:buFontTx/>
              <a:buNone/>
            </a:pPr>
            <a:endParaRPr lang="cs-CZ" altLang="cs-CZ" b="1" kern="0" dirty="0">
              <a:solidFill>
                <a:srgbClr val="000000"/>
              </a:solidFill>
              <a:latin typeface="Calibri" panose="020F0502020204030204" pitchFamily="34" charset="0"/>
              <a:cs typeface="Calibri" panose="020F0502020204030204" pitchFamily="34" charset="0"/>
            </a:endParaRPr>
          </a:p>
          <a:p>
            <a:pPr algn="ctr">
              <a:lnSpc>
                <a:spcPct val="80000"/>
              </a:lnSpc>
              <a:buFontTx/>
              <a:buNone/>
            </a:pPr>
            <a:r>
              <a:rPr lang="cs-CZ" altLang="cs-CZ" b="1" kern="0" dirty="0" err="1">
                <a:solidFill>
                  <a:srgbClr val="000000"/>
                </a:solidFill>
                <a:latin typeface="Calibri" panose="020F0502020204030204" pitchFamily="34" charset="0"/>
                <a:cs typeface="Calibri" panose="020F0502020204030204" pitchFamily="34" charset="0"/>
              </a:rPr>
              <a:t>Officinal</a:t>
            </a:r>
            <a:r>
              <a:rPr lang="cs-CZ" altLang="cs-CZ" b="1" kern="0" dirty="0">
                <a:solidFill>
                  <a:srgbClr val="000000"/>
                </a:solidFill>
                <a:latin typeface="Calibri" panose="020F0502020204030204" pitchFamily="34" charset="0"/>
                <a:cs typeface="Calibri" panose="020F0502020204030204" pitchFamily="34" charset="0"/>
              </a:rPr>
              <a:t> </a:t>
            </a:r>
            <a:r>
              <a:rPr lang="cs-CZ" altLang="cs-CZ" b="1" kern="0" dirty="0" err="1">
                <a:solidFill>
                  <a:srgbClr val="000000"/>
                </a:solidFill>
                <a:latin typeface="Calibri" panose="020F0502020204030204" pitchFamily="34" charset="0"/>
                <a:cs typeface="Calibri" panose="020F0502020204030204" pitchFamily="34" charset="0"/>
              </a:rPr>
              <a:t>name</a:t>
            </a:r>
            <a:endParaRPr lang="cs-CZ" altLang="cs-CZ" b="1" kern="0" dirty="0">
              <a:solidFill>
                <a:srgbClr val="000000"/>
              </a:solidFill>
              <a:latin typeface="Calibri" panose="020F0502020204030204" pitchFamily="34" charset="0"/>
              <a:cs typeface="Calibri" panose="020F0502020204030204" pitchFamily="34" charset="0"/>
            </a:endParaRPr>
          </a:p>
          <a:p>
            <a:pPr algn="ctr">
              <a:lnSpc>
                <a:spcPct val="80000"/>
              </a:lnSpc>
              <a:buFontTx/>
              <a:buNone/>
            </a:pPr>
            <a:r>
              <a:rPr lang="cs-CZ" altLang="cs-CZ" sz="2200" kern="0" dirty="0">
                <a:solidFill>
                  <a:srgbClr val="000000"/>
                </a:solidFill>
                <a:latin typeface="Calibri" panose="020F0502020204030204" pitchFamily="34" charset="0"/>
                <a:cs typeface="Calibri" panose="020F0502020204030204" pitchFamily="34" charset="0"/>
              </a:rPr>
              <a:t>	latin </a:t>
            </a:r>
            <a:r>
              <a:rPr lang="cs-CZ" altLang="cs-CZ" sz="2200" kern="0" dirty="0" err="1">
                <a:solidFill>
                  <a:srgbClr val="000000"/>
                </a:solidFill>
                <a:latin typeface="Calibri" panose="020F0502020204030204" pitchFamily="34" charset="0"/>
                <a:cs typeface="Calibri" panose="020F0502020204030204" pitchFamily="34" charset="0"/>
              </a:rPr>
              <a:t>name</a:t>
            </a:r>
            <a:r>
              <a:rPr lang="cs-CZ" altLang="cs-CZ" sz="2200" kern="0" dirty="0">
                <a:solidFill>
                  <a:srgbClr val="000000"/>
                </a:solidFill>
                <a:latin typeface="Calibri" panose="020F0502020204030204" pitchFamily="34" charset="0"/>
                <a:cs typeface="Calibri" panose="020F0502020204030204" pitchFamily="34" charset="0"/>
              </a:rPr>
              <a:t> in </a:t>
            </a:r>
            <a:r>
              <a:rPr lang="cs-CZ" altLang="cs-CZ" sz="2200" kern="0" dirty="0" err="1">
                <a:solidFill>
                  <a:srgbClr val="000000"/>
                </a:solidFill>
                <a:latin typeface="Calibri" panose="020F0502020204030204" pitchFamily="34" charset="0"/>
                <a:cs typeface="Calibri" panose="020F0502020204030204" pitchFamily="34" charset="0"/>
              </a:rPr>
              <a:t>Pharmacopoeia</a:t>
            </a:r>
            <a:r>
              <a:rPr lang="cs-CZ" altLang="cs-CZ" sz="2200" kern="0" dirty="0">
                <a:solidFill>
                  <a:srgbClr val="000000"/>
                </a:solidFill>
                <a:latin typeface="Calibri" panose="020F0502020204030204" pitchFamily="34" charset="0"/>
                <a:cs typeface="Calibri" panose="020F0502020204030204" pitchFamily="34" charset="0"/>
              </a:rPr>
              <a:t>  (</a:t>
            </a:r>
            <a:r>
              <a:rPr lang="cs-CZ" altLang="cs-CZ" sz="2200" kern="0" dirty="0" err="1">
                <a:solidFill>
                  <a:srgbClr val="000000"/>
                </a:solidFill>
                <a:latin typeface="Calibri" panose="020F0502020204030204" pitchFamily="34" charset="0"/>
                <a:cs typeface="Calibri" panose="020F0502020204030204" pitchFamily="34" charset="0"/>
              </a:rPr>
              <a:t>e.g</a:t>
            </a:r>
            <a:r>
              <a:rPr lang="cs-CZ" altLang="cs-CZ" sz="2200" kern="0" dirty="0">
                <a:solidFill>
                  <a:srgbClr val="000000"/>
                </a:solidFill>
                <a:latin typeface="Calibri" panose="020F0502020204030204" pitchFamily="34" charset="0"/>
                <a:cs typeface="Calibri" panose="020F0502020204030204" pitchFamily="34" charset="0"/>
              </a:rPr>
              <a:t>. </a:t>
            </a:r>
            <a:r>
              <a:rPr lang="cs-CZ" altLang="cs-CZ" sz="2200" kern="0" dirty="0" err="1">
                <a:solidFill>
                  <a:srgbClr val="000000"/>
                </a:solidFill>
                <a:latin typeface="Calibri" panose="020F0502020204030204" pitchFamily="34" charset="0"/>
                <a:cs typeface="Calibri" panose="020F0502020204030204" pitchFamily="34" charset="0"/>
              </a:rPr>
              <a:t>Paracetamolum</a:t>
            </a:r>
            <a:r>
              <a:rPr lang="cs-CZ" altLang="cs-CZ" sz="2200" kern="0" dirty="0">
                <a:solidFill>
                  <a:srgbClr val="000000"/>
                </a:solidFill>
                <a:latin typeface="Calibri" panose="020F0502020204030204" pitchFamily="34" charset="0"/>
                <a:cs typeface="Calibri" panose="020F0502020204030204" pitchFamily="34" charset="0"/>
              </a:rPr>
              <a:t>)</a:t>
            </a:r>
          </a:p>
          <a:p>
            <a:pPr algn="ctr">
              <a:lnSpc>
                <a:spcPct val="80000"/>
              </a:lnSpc>
              <a:buFontTx/>
              <a:buNone/>
            </a:pPr>
            <a:r>
              <a:rPr lang="cs-CZ" altLang="cs-CZ" sz="2200" kern="0" dirty="0">
                <a:solidFill>
                  <a:srgbClr val="000000"/>
                </a:solidFill>
                <a:latin typeface="Calibri" panose="020F0502020204030204" pitchFamily="34" charset="0"/>
                <a:cs typeface="Calibri" panose="020F0502020204030204" pitchFamily="34" charset="0"/>
              </a:rPr>
              <a:t>	</a:t>
            </a:r>
            <a:r>
              <a:rPr lang="cs-CZ" altLang="cs-CZ" sz="2200" kern="0" dirty="0" err="1">
                <a:solidFill>
                  <a:srgbClr val="000000"/>
                </a:solidFill>
                <a:latin typeface="Calibri" panose="020F0502020204030204" pitchFamily="34" charset="0"/>
                <a:cs typeface="Calibri" panose="020F0502020204030204" pitchFamily="34" charset="0"/>
              </a:rPr>
              <a:t>usually</a:t>
            </a:r>
            <a:r>
              <a:rPr lang="cs-CZ" altLang="cs-CZ" sz="2200" kern="0" dirty="0">
                <a:solidFill>
                  <a:srgbClr val="000000"/>
                </a:solidFill>
                <a:latin typeface="Calibri" panose="020F0502020204030204" pitchFamily="34" charset="0"/>
                <a:cs typeface="Calibri" panose="020F0502020204030204" pitchFamily="34" charset="0"/>
              </a:rPr>
              <a:t> very </a:t>
            </a:r>
            <a:r>
              <a:rPr lang="cs-CZ" altLang="cs-CZ" sz="2200" kern="0" dirty="0" err="1">
                <a:solidFill>
                  <a:srgbClr val="000000"/>
                </a:solidFill>
                <a:latin typeface="Calibri" panose="020F0502020204030204" pitchFamily="34" charset="0"/>
                <a:cs typeface="Calibri" panose="020F0502020204030204" pitchFamily="34" charset="0"/>
              </a:rPr>
              <a:t>similar</a:t>
            </a:r>
            <a:r>
              <a:rPr lang="cs-CZ" altLang="cs-CZ" sz="2200" kern="0" dirty="0">
                <a:solidFill>
                  <a:srgbClr val="000000"/>
                </a:solidFill>
                <a:latin typeface="Calibri" panose="020F0502020204030204" pitchFamily="34" charset="0"/>
                <a:cs typeface="Calibri" panose="020F0502020204030204" pitchFamily="34" charset="0"/>
              </a:rPr>
              <a:t> to INN</a:t>
            </a:r>
          </a:p>
          <a:p>
            <a:pPr algn="ctr">
              <a:lnSpc>
                <a:spcPct val="80000"/>
              </a:lnSpc>
              <a:buFontTx/>
              <a:buNone/>
            </a:pPr>
            <a:r>
              <a:rPr lang="cs-CZ" altLang="cs-CZ" sz="2200" kern="0" dirty="0">
                <a:solidFill>
                  <a:srgbClr val="000000"/>
                </a:solidFill>
                <a:latin typeface="Calibri" panose="020F0502020204030204" pitchFamily="34" charset="0"/>
                <a:cs typeface="Calibri" panose="020F0502020204030204" pitchFamily="34" charset="0"/>
              </a:rPr>
              <a:t>	has to </a:t>
            </a:r>
            <a:r>
              <a:rPr lang="cs-CZ" altLang="cs-CZ" sz="2200" kern="0" dirty="0" err="1">
                <a:solidFill>
                  <a:srgbClr val="000000"/>
                </a:solidFill>
                <a:latin typeface="Calibri" panose="020F0502020204030204" pitchFamily="34" charset="0"/>
                <a:cs typeface="Calibri" panose="020F0502020204030204" pitchFamily="34" charset="0"/>
              </a:rPr>
              <a:t>be</a:t>
            </a:r>
            <a:r>
              <a:rPr lang="cs-CZ" altLang="cs-CZ" sz="2200" kern="0" dirty="0">
                <a:solidFill>
                  <a:srgbClr val="000000"/>
                </a:solidFill>
                <a:latin typeface="Calibri" panose="020F0502020204030204" pitchFamily="34" charset="0"/>
                <a:cs typeface="Calibri" panose="020F0502020204030204" pitchFamily="34" charset="0"/>
              </a:rPr>
              <a:t> </a:t>
            </a:r>
            <a:r>
              <a:rPr lang="cs-CZ" altLang="cs-CZ" sz="2200" kern="0" dirty="0" err="1">
                <a:solidFill>
                  <a:srgbClr val="000000"/>
                </a:solidFill>
                <a:latin typeface="Calibri" panose="020F0502020204030204" pitchFamily="34" charset="0"/>
                <a:cs typeface="Calibri" panose="020F0502020204030204" pitchFamily="34" charset="0"/>
              </a:rPr>
              <a:t>prescribed</a:t>
            </a:r>
            <a:r>
              <a:rPr lang="cs-CZ" altLang="cs-CZ" sz="2200" kern="0" dirty="0">
                <a:solidFill>
                  <a:srgbClr val="000000"/>
                </a:solidFill>
                <a:latin typeface="Calibri" panose="020F0502020204030204" pitchFamily="34" charset="0"/>
                <a:cs typeface="Calibri" panose="020F0502020204030204" pitchFamily="34" charset="0"/>
              </a:rPr>
              <a:t> on </a:t>
            </a:r>
            <a:r>
              <a:rPr lang="cs-CZ" altLang="cs-CZ" sz="2200" kern="0" dirty="0" err="1">
                <a:solidFill>
                  <a:srgbClr val="000000"/>
                </a:solidFill>
                <a:latin typeface="Calibri" panose="020F0502020204030204" pitchFamily="34" charset="0"/>
                <a:cs typeface="Calibri" panose="020F0502020204030204" pitchFamily="34" charset="0"/>
              </a:rPr>
              <a:t>Rx</a:t>
            </a:r>
            <a:r>
              <a:rPr lang="cs-CZ" altLang="cs-CZ" sz="2200" kern="0" dirty="0">
                <a:solidFill>
                  <a:srgbClr val="000000"/>
                </a:solidFill>
                <a:latin typeface="Calibri" panose="020F0502020204030204" pitchFamily="34" charset="0"/>
                <a:cs typeface="Calibri" panose="020F0502020204030204" pitchFamily="34" charset="0"/>
              </a:rPr>
              <a:t> </a:t>
            </a:r>
            <a:r>
              <a:rPr lang="cs-CZ" altLang="cs-CZ" sz="2200" kern="0" dirty="0" err="1">
                <a:solidFill>
                  <a:srgbClr val="000000"/>
                </a:solidFill>
                <a:latin typeface="Calibri" panose="020F0502020204030204" pitchFamily="34" charset="0"/>
                <a:cs typeface="Calibri" panose="020F0502020204030204" pitchFamily="34" charset="0"/>
              </a:rPr>
              <a:t>formulary</a:t>
            </a:r>
            <a:r>
              <a:rPr lang="cs-CZ" altLang="cs-CZ" sz="2200" kern="0" dirty="0">
                <a:solidFill>
                  <a:srgbClr val="000000"/>
                </a:solidFill>
                <a:latin typeface="Calibri" panose="020F0502020204030204" pitchFamily="34" charset="0"/>
                <a:cs typeface="Calibri" panose="020F0502020204030204" pitchFamily="34" charset="0"/>
              </a:rPr>
              <a:t> in case </a:t>
            </a:r>
            <a:r>
              <a:rPr lang="cs-CZ" altLang="cs-CZ" sz="2200" kern="0" dirty="0" err="1">
                <a:solidFill>
                  <a:srgbClr val="000000"/>
                </a:solidFill>
                <a:latin typeface="Calibri" panose="020F0502020204030204" pitchFamily="34" charset="0"/>
                <a:cs typeface="Calibri" panose="020F0502020204030204" pitchFamily="34" charset="0"/>
              </a:rPr>
              <a:t>of</a:t>
            </a:r>
            <a:r>
              <a:rPr lang="cs-CZ" altLang="cs-CZ" sz="2200" kern="0" dirty="0">
                <a:solidFill>
                  <a:srgbClr val="000000"/>
                </a:solidFill>
                <a:latin typeface="Calibri" panose="020F0502020204030204" pitchFamily="34" charset="0"/>
                <a:cs typeface="Calibri" panose="020F0502020204030204" pitchFamily="34" charset="0"/>
              </a:rPr>
              <a:t> </a:t>
            </a:r>
            <a:r>
              <a:rPr lang="cs-CZ" altLang="cs-CZ" sz="2200" kern="0" dirty="0" err="1">
                <a:solidFill>
                  <a:srgbClr val="000000"/>
                </a:solidFill>
                <a:latin typeface="Calibri" panose="020F0502020204030204" pitchFamily="34" charset="0"/>
                <a:cs typeface="Calibri" panose="020F0502020204030204" pitchFamily="34" charset="0"/>
              </a:rPr>
              <a:t>individually</a:t>
            </a:r>
            <a:r>
              <a:rPr lang="cs-CZ" altLang="cs-CZ" sz="2200" kern="0" dirty="0">
                <a:solidFill>
                  <a:srgbClr val="000000"/>
                </a:solidFill>
                <a:latin typeface="Calibri" panose="020F0502020204030204" pitchFamily="34" charset="0"/>
                <a:cs typeface="Calibri" panose="020F0502020204030204" pitchFamily="34" charset="0"/>
              </a:rPr>
              <a:t> </a:t>
            </a:r>
            <a:r>
              <a:rPr lang="cs-CZ" altLang="cs-CZ" sz="2200" kern="0" dirty="0" err="1">
                <a:solidFill>
                  <a:srgbClr val="000000"/>
                </a:solidFill>
                <a:latin typeface="Calibri" panose="020F0502020204030204" pitchFamily="34" charset="0"/>
                <a:cs typeface="Calibri" panose="020F0502020204030204" pitchFamily="34" charset="0"/>
              </a:rPr>
              <a:t>prescribed</a:t>
            </a:r>
            <a:r>
              <a:rPr lang="cs-CZ" altLang="cs-CZ" sz="2200" kern="0" dirty="0">
                <a:solidFill>
                  <a:srgbClr val="000000"/>
                </a:solidFill>
                <a:latin typeface="Calibri" panose="020F0502020204030204" pitchFamily="34" charset="0"/>
                <a:cs typeface="Calibri" panose="020F0502020204030204" pitchFamily="34" charset="0"/>
              </a:rPr>
              <a:t> </a:t>
            </a:r>
            <a:r>
              <a:rPr lang="cs-CZ" altLang="cs-CZ" sz="2200" kern="0" dirty="0" err="1">
                <a:solidFill>
                  <a:srgbClr val="000000"/>
                </a:solidFill>
                <a:latin typeface="Calibri" panose="020F0502020204030204" pitchFamily="34" charset="0"/>
                <a:cs typeface="Calibri" panose="020F0502020204030204" pitchFamily="34" charset="0"/>
              </a:rPr>
              <a:t>medicines</a:t>
            </a:r>
            <a:endParaRPr lang="cs-CZ" altLang="cs-CZ" sz="2200" kern="0" dirty="0">
              <a:solidFill>
                <a:srgbClr val="000000"/>
              </a:solidFill>
              <a:latin typeface="Calibri" panose="020F0502020204030204" pitchFamily="34" charset="0"/>
              <a:cs typeface="Calibri" panose="020F0502020204030204" pitchFamily="34" charset="0"/>
            </a:endParaRPr>
          </a:p>
          <a:p>
            <a:pPr algn="ctr">
              <a:lnSpc>
                <a:spcPct val="80000"/>
              </a:lnSpc>
              <a:buFontTx/>
              <a:buNone/>
            </a:pPr>
            <a:r>
              <a:rPr lang="cs-CZ" altLang="cs-CZ" sz="2200" kern="0" dirty="0">
                <a:solidFill>
                  <a:srgbClr val="000000"/>
                </a:solidFill>
                <a:latin typeface="Calibri" panose="020F0502020204030204" pitchFamily="34" charset="0"/>
                <a:cs typeface="Calibri" panose="020F0502020204030204" pitchFamily="34" charset="0"/>
              </a:rPr>
              <a:t>	</a:t>
            </a:r>
            <a:r>
              <a:rPr lang="cs-CZ" altLang="cs-CZ" sz="2200" kern="0" dirty="0" err="1">
                <a:solidFill>
                  <a:srgbClr val="000000"/>
                </a:solidFill>
                <a:latin typeface="Calibri" panose="020F0502020204030204" pitchFamily="34" charset="0"/>
                <a:cs typeface="Calibri" panose="020F0502020204030204" pitchFamily="34" charset="0"/>
              </a:rPr>
              <a:t>established</a:t>
            </a:r>
            <a:r>
              <a:rPr lang="cs-CZ" altLang="cs-CZ" sz="2200" kern="0" dirty="0">
                <a:solidFill>
                  <a:srgbClr val="000000"/>
                </a:solidFill>
                <a:latin typeface="Calibri" panose="020F0502020204030204" pitchFamily="34" charset="0"/>
                <a:cs typeface="Calibri" panose="020F0502020204030204" pitchFamily="34" charset="0"/>
              </a:rPr>
              <a:t> </a:t>
            </a:r>
            <a:r>
              <a:rPr lang="cs-CZ" altLang="cs-CZ" sz="2200" kern="0" dirty="0" err="1">
                <a:solidFill>
                  <a:srgbClr val="000000"/>
                </a:solidFill>
                <a:latin typeface="Calibri" panose="020F0502020204030204" pitchFamily="34" charset="0"/>
                <a:cs typeface="Calibri" panose="020F0502020204030204" pitchFamily="34" charset="0"/>
              </a:rPr>
              <a:t>name</a:t>
            </a:r>
            <a:r>
              <a:rPr lang="cs-CZ" altLang="cs-CZ" sz="2200" kern="0" dirty="0">
                <a:solidFill>
                  <a:srgbClr val="000000"/>
                </a:solidFill>
                <a:latin typeface="Calibri" panose="020F0502020204030204" pitchFamily="34" charset="0"/>
                <a:cs typeface="Calibri" panose="020F0502020204030204" pitchFamily="34" charset="0"/>
              </a:rPr>
              <a:t> </a:t>
            </a:r>
            <a:r>
              <a:rPr lang="cs-CZ" altLang="cs-CZ" sz="2200" kern="0" dirty="0" err="1">
                <a:solidFill>
                  <a:srgbClr val="000000"/>
                </a:solidFill>
                <a:latin typeface="Calibri" panose="020F0502020204030204" pitchFamily="34" charset="0"/>
                <a:cs typeface="Calibri" panose="020F0502020204030204" pitchFamily="34" charset="0"/>
              </a:rPr>
              <a:t>for</a:t>
            </a:r>
            <a:r>
              <a:rPr lang="cs-CZ" altLang="cs-CZ" sz="2200" kern="0" dirty="0">
                <a:solidFill>
                  <a:srgbClr val="000000"/>
                </a:solidFill>
                <a:latin typeface="Calibri" panose="020F0502020204030204" pitchFamily="34" charset="0"/>
                <a:cs typeface="Calibri" panose="020F0502020204030204" pitchFamily="34" charset="0"/>
              </a:rPr>
              <a:t> a </a:t>
            </a:r>
            <a:r>
              <a:rPr lang="cs-CZ" altLang="cs-CZ" sz="2200" kern="0" dirty="0" err="1">
                <a:solidFill>
                  <a:srgbClr val="000000"/>
                </a:solidFill>
                <a:latin typeface="Calibri" panose="020F0502020204030204" pitchFamily="34" charset="0"/>
                <a:cs typeface="Calibri" panose="020F0502020204030204" pitchFamily="34" charset="0"/>
              </a:rPr>
              <a:t>drug</a:t>
            </a:r>
            <a:r>
              <a:rPr lang="cs-CZ" altLang="cs-CZ" sz="2200" kern="0" dirty="0">
                <a:solidFill>
                  <a:srgbClr val="000000"/>
                </a:solidFill>
                <a:latin typeface="Calibri" panose="020F0502020204030204" pitchFamily="34" charset="0"/>
                <a:cs typeface="Calibri" panose="020F0502020204030204" pitchFamily="34" charset="0"/>
              </a:rPr>
              <a:t> substance </a:t>
            </a:r>
            <a:r>
              <a:rPr lang="cs-CZ" altLang="cs-CZ" sz="2200" kern="0" dirty="0" err="1">
                <a:solidFill>
                  <a:srgbClr val="000000"/>
                </a:solidFill>
                <a:latin typeface="Calibri" panose="020F0502020204030204" pitchFamily="34" charset="0"/>
                <a:cs typeface="Calibri" panose="020F0502020204030204" pitchFamily="34" charset="0"/>
              </a:rPr>
              <a:t>is</a:t>
            </a:r>
            <a:r>
              <a:rPr lang="cs-CZ" altLang="cs-CZ" sz="2200" kern="0" dirty="0">
                <a:solidFill>
                  <a:srgbClr val="000000"/>
                </a:solidFill>
                <a:latin typeface="Calibri" panose="020F0502020204030204" pitchFamily="34" charset="0"/>
                <a:cs typeface="Calibri" panose="020F0502020204030204" pitchFamily="34" charset="0"/>
              </a:rPr>
              <a:t> </a:t>
            </a:r>
            <a:r>
              <a:rPr lang="cs-CZ" altLang="cs-CZ" sz="2200" kern="0" dirty="0" err="1">
                <a:solidFill>
                  <a:srgbClr val="000000"/>
                </a:solidFill>
                <a:latin typeface="Calibri" panose="020F0502020204030204" pitchFamily="34" charset="0"/>
                <a:cs typeface="Calibri" panose="020F0502020204030204" pitchFamily="34" charset="0"/>
              </a:rPr>
              <a:t>usually</a:t>
            </a:r>
            <a:r>
              <a:rPr lang="cs-CZ" altLang="cs-CZ" sz="2200" kern="0" dirty="0">
                <a:solidFill>
                  <a:srgbClr val="000000"/>
                </a:solidFill>
                <a:latin typeface="Calibri" panose="020F0502020204030204" pitchFamily="34" charset="0"/>
                <a:cs typeface="Calibri" panose="020F0502020204030204" pitchFamily="34" charset="0"/>
              </a:rPr>
              <a:t> </a:t>
            </a:r>
            <a:r>
              <a:rPr lang="cs-CZ" altLang="cs-CZ" sz="2200" kern="0" dirty="0" err="1">
                <a:solidFill>
                  <a:srgbClr val="000000"/>
                </a:solidFill>
                <a:latin typeface="Calibri" panose="020F0502020204030204" pitchFamily="34" charset="0"/>
                <a:cs typeface="Calibri" panose="020F0502020204030204" pitchFamily="34" charset="0"/>
              </a:rPr>
              <a:t>found</a:t>
            </a:r>
            <a:r>
              <a:rPr lang="cs-CZ" altLang="cs-CZ" sz="2200" kern="0" dirty="0">
                <a:solidFill>
                  <a:srgbClr val="000000"/>
                </a:solidFill>
                <a:latin typeface="Calibri" panose="020F0502020204030204" pitchFamily="34" charset="0"/>
                <a:cs typeface="Calibri" panose="020F0502020204030204" pitchFamily="34" charset="0"/>
              </a:rPr>
              <a:t> in </a:t>
            </a:r>
            <a:r>
              <a:rPr lang="cs-CZ" altLang="cs-CZ" sz="2200" kern="0" dirty="0" err="1">
                <a:solidFill>
                  <a:srgbClr val="000000"/>
                </a:solidFill>
                <a:latin typeface="Calibri" panose="020F0502020204030204" pitchFamily="34" charset="0"/>
                <a:cs typeface="Calibri" panose="020F0502020204030204" pitchFamily="34" charset="0"/>
              </a:rPr>
              <a:t>the</a:t>
            </a:r>
            <a:r>
              <a:rPr lang="cs-CZ" altLang="cs-CZ" sz="2200" kern="0" dirty="0">
                <a:solidFill>
                  <a:srgbClr val="000000"/>
                </a:solidFill>
                <a:latin typeface="Calibri" panose="020F0502020204030204" pitchFamily="34" charset="0"/>
                <a:cs typeface="Calibri" panose="020F0502020204030204" pitchFamily="34" charset="0"/>
              </a:rPr>
              <a:t> </a:t>
            </a:r>
            <a:r>
              <a:rPr lang="cs-CZ" altLang="cs-CZ" sz="2200" kern="0" dirty="0" err="1">
                <a:solidFill>
                  <a:srgbClr val="000000"/>
                </a:solidFill>
                <a:latin typeface="Calibri" panose="020F0502020204030204" pitchFamily="34" charset="0"/>
                <a:cs typeface="Calibri" panose="020F0502020204030204" pitchFamily="34" charset="0"/>
              </a:rPr>
              <a:t>originating</a:t>
            </a:r>
            <a:r>
              <a:rPr lang="cs-CZ" altLang="cs-CZ" sz="2200" kern="0" dirty="0">
                <a:solidFill>
                  <a:srgbClr val="000000"/>
                </a:solidFill>
                <a:latin typeface="Calibri" panose="020F0502020204030204" pitchFamily="34" charset="0"/>
                <a:cs typeface="Calibri" panose="020F0502020204030204" pitchFamily="34" charset="0"/>
              </a:rPr>
              <a:t> </a:t>
            </a:r>
            <a:r>
              <a:rPr lang="cs-CZ" altLang="cs-CZ" sz="2200" kern="0" dirty="0" err="1">
                <a:solidFill>
                  <a:srgbClr val="000000"/>
                </a:solidFill>
                <a:latin typeface="Calibri" panose="020F0502020204030204" pitchFamily="34" charset="0"/>
                <a:cs typeface="Calibri" panose="020F0502020204030204" pitchFamily="34" charset="0"/>
              </a:rPr>
              <a:t>country's</a:t>
            </a:r>
            <a:r>
              <a:rPr lang="cs-CZ" altLang="cs-CZ" sz="2200" kern="0" dirty="0">
                <a:solidFill>
                  <a:srgbClr val="000000"/>
                </a:solidFill>
                <a:latin typeface="Calibri" panose="020F0502020204030204" pitchFamily="34" charset="0"/>
                <a:cs typeface="Calibri" panose="020F0502020204030204" pitchFamily="34" charset="0"/>
              </a:rPr>
              <a:t> </a:t>
            </a:r>
            <a:r>
              <a:rPr lang="cs-CZ" altLang="cs-CZ" sz="2200" kern="0" dirty="0" err="1">
                <a:solidFill>
                  <a:srgbClr val="000000"/>
                </a:solidFill>
                <a:latin typeface="Calibri" panose="020F0502020204030204" pitchFamily="34" charset="0"/>
                <a:cs typeface="Calibri" panose="020F0502020204030204" pitchFamily="34" charset="0"/>
              </a:rPr>
              <a:t>Pharmacopeia</a:t>
            </a:r>
            <a:r>
              <a:rPr lang="cs-CZ" altLang="cs-CZ" sz="2200" kern="0" dirty="0">
                <a:solidFill>
                  <a:srgbClr val="000000"/>
                </a:solidFill>
                <a:latin typeface="Calibri" panose="020F0502020204030204" pitchFamily="34" charset="0"/>
                <a:cs typeface="Calibri" panose="020F0502020204030204" pitchFamily="34" charset="0"/>
              </a:rPr>
              <a:t> </a:t>
            </a:r>
          </a:p>
          <a:p>
            <a:pPr algn="ctr">
              <a:lnSpc>
                <a:spcPct val="80000"/>
              </a:lnSpc>
              <a:buFontTx/>
              <a:buNone/>
            </a:pPr>
            <a:r>
              <a:rPr lang="cs-CZ" altLang="cs-CZ" sz="2200" kern="0" dirty="0">
                <a:solidFill>
                  <a:srgbClr val="000000"/>
                </a:solidFill>
                <a:latin typeface="Calibri" panose="020F0502020204030204" pitchFamily="34" charset="0"/>
                <a:cs typeface="Calibri" panose="020F0502020204030204" pitchFamily="34" charset="0"/>
              </a:rPr>
              <a:t>	</a:t>
            </a:r>
            <a:r>
              <a:rPr lang="cs-CZ" altLang="cs-CZ" sz="2200" kern="0" dirty="0" err="1">
                <a:solidFill>
                  <a:srgbClr val="FF0000"/>
                </a:solidFill>
                <a:latin typeface="Calibri" panose="020F0502020204030204" pitchFamily="34" charset="0"/>
                <a:cs typeface="Calibri" panose="020F0502020204030204" pitchFamily="34" charset="0"/>
              </a:rPr>
              <a:t>Paracetamolum</a:t>
            </a:r>
            <a:endParaRPr lang="cs-CZ" altLang="cs-CZ" sz="2200" kern="0" dirty="0">
              <a:solidFill>
                <a:srgbClr val="FF0000"/>
              </a:solidFill>
              <a:latin typeface="Calibri" panose="020F0502020204030204" pitchFamily="34" charset="0"/>
              <a:cs typeface="Calibri" panose="020F0502020204030204" pitchFamily="34" charset="0"/>
            </a:endParaRPr>
          </a:p>
          <a:p>
            <a:pPr algn="ctr">
              <a:lnSpc>
                <a:spcPct val="80000"/>
              </a:lnSpc>
              <a:buFontTx/>
              <a:buNone/>
            </a:pPr>
            <a:r>
              <a:rPr lang="cs-CZ" altLang="cs-CZ" sz="2200" kern="0" dirty="0">
                <a:solidFill>
                  <a:srgbClr val="000000"/>
                </a:solidFill>
                <a:latin typeface="Calibri" panose="020F0502020204030204" pitchFamily="34" charset="0"/>
                <a:cs typeface="Calibri" panose="020F0502020204030204" pitchFamily="34" charset="0"/>
              </a:rPr>
              <a:t>…</a:t>
            </a:r>
          </a:p>
        </p:txBody>
      </p:sp>
      <p:sp>
        <p:nvSpPr>
          <p:cNvPr id="3" name="Rectangle 2">
            <a:extLst>
              <a:ext uri="{FF2B5EF4-FFF2-40B4-BE49-F238E27FC236}">
                <a16:creationId xmlns:a16="http://schemas.microsoft.com/office/drawing/2014/main" id="{3DF9D451-4E61-4285-B64A-05CBAEE51A81}"/>
              </a:ext>
            </a:extLst>
          </p:cNvPr>
          <p:cNvSpPr>
            <a:spLocks noGrp="1" noChangeArrowheads="1"/>
          </p:cNvSpPr>
          <p:nvPr>
            <p:ph type="title"/>
          </p:nvPr>
        </p:nvSpPr>
        <p:spPr>
          <a:xfrm>
            <a:off x="1763713" y="0"/>
            <a:ext cx="8229600" cy="1143000"/>
          </a:xfrm>
        </p:spPr>
        <p:txBody>
          <a:bodyPr/>
          <a:lstStyle/>
          <a:p>
            <a:pPr algn="ctr" eaLnBrk="1" hangingPunct="1">
              <a:defRPr/>
            </a:pPr>
            <a:r>
              <a:rPr lang="cs-CZ" b="1" dirty="0" err="1">
                <a:solidFill>
                  <a:srgbClr val="000000"/>
                </a:solidFill>
                <a:latin typeface="Calibri" panose="020F0502020204030204" pitchFamily="34" charset="0"/>
                <a:cs typeface="Calibri" panose="020F0502020204030204" pitchFamily="34" charset="0"/>
              </a:rPr>
              <a:t>Drug</a:t>
            </a:r>
            <a:r>
              <a:rPr lang="cs-CZ" b="1" dirty="0">
                <a:solidFill>
                  <a:srgbClr val="000000"/>
                </a:solidFill>
                <a:latin typeface="Calibri" panose="020F0502020204030204" pitchFamily="34" charset="0"/>
                <a:cs typeface="Calibri" panose="020F0502020204030204" pitchFamily="34" charset="0"/>
              </a:rPr>
              <a:t> </a:t>
            </a:r>
            <a:r>
              <a:rPr lang="cs-CZ" b="1" dirty="0" err="1">
                <a:solidFill>
                  <a:srgbClr val="000000"/>
                </a:solidFill>
                <a:latin typeface="Calibri" panose="020F0502020204030204" pitchFamily="34" charset="0"/>
                <a:cs typeface="Calibri" panose="020F0502020204030204" pitchFamily="34" charset="0"/>
              </a:rPr>
              <a:t>names</a:t>
            </a:r>
            <a:endParaRPr lang="cs-CZ" b="1" dirty="0">
              <a:solidFill>
                <a:srgbClr val="000000"/>
              </a:solidFill>
              <a:latin typeface="Calibri" panose="020F0502020204030204" pitchFamily="34" charset="0"/>
              <a:cs typeface="Calibri" panose="020F0502020204030204" pitchFamily="34" charset="0"/>
            </a:endParaRPr>
          </a:p>
        </p:txBody>
      </p:sp>
      <p:pic>
        <p:nvPicPr>
          <p:cNvPr id="5" name="Nahraný zvuk">
            <a:hlinkClick r:id="" action="ppaction://media"/>
            <a:extLst>
              <a:ext uri="{FF2B5EF4-FFF2-40B4-BE49-F238E27FC236}">
                <a16:creationId xmlns:a16="http://schemas.microsoft.com/office/drawing/2014/main" id="{98CB0A64-0640-4247-A32E-1DB0DEA1928F}"/>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245795" y="333292"/>
            <a:ext cx="609600" cy="609600"/>
          </a:xfrm>
          <a:prstGeom prst="rect">
            <a:avLst/>
          </a:prstGeom>
        </p:spPr>
      </p:pic>
    </p:spTree>
    <p:custDataLst>
      <p:tags r:id="rId1"/>
    </p:custDataLst>
    <p:extLst>
      <p:ext uri="{BB962C8B-B14F-4D97-AF65-F5344CB8AC3E}">
        <p14:creationId xmlns:p14="http://schemas.microsoft.com/office/powerpoint/2010/main" val="944779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509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5"/>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a:extLst>
              <a:ext uri="{FF2B5EF4-FFF2-40B4-BE49-F238E27FC236}">
                <a16:creationId xmlns:a16="http://schemas.microsoft.com/office/drawing/2014/main" id="{7A7C147A-083E-48A3-BAED-F2F5408C5E86}"/>
              </a:ext>
            </a:extLst>
          </p:cNvPr>
          <p:cNvSpPr txBox="1">
            <a:spLocks noChangeArrowheads="1"/>
          </p:cNvSpPr>
          <p:nvPr/>
        </p:nvSpPr>
        <p:spPr bwMode="auto">
          <a:xfrm>
            <a:off x="2287588" y="595313"/>
            <a:ext cx="8316912" cy="415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cs-CZ" altLang="cs-CZ" sz="2400" b="1" dirty="0" err="1">
                <a:solidFill>
                  <a:srgbClr val="000000"/>
                </a:solidFill>
                <a:latin typeface="Calibri" panose="020F0502020204030204" pitchFamily="34" charset="0"/>
                <a:cs typeface="Calibri" panose="020F0502020204030204" pitchFamily="34" charset="0"/>
              </a:rPr>
              <a:t>Some</a:t>
            </a:r>
            <a:r>
              <a:rPr lang="cs-CZ" altLang="cs-CZ" sz="2400" b="1" dirty="0">
                <a:solidFill>
                  <a:srgbClr val="000000"/>
                </a:solidFill>
                <a:latin typeface="Calibri" panose="020F0502020204030204" pitchFamily="34" charset="0"/>
                <a:cs typeface="Calibri" panose="020F0502020204030204" pitchFamily="34" charset="0"/>
              </a:rPr>
              <a:t> </a:t>
            </a:r>
            <a:r>
              <a:rPr lang="cs-CZ" altLang="cs-CZ" sz="2400" b="1" dirty="0" err="1">
                <a:solidFill>
                  <a:srgbClr val="000000"/>
                </a:solidFill>
                <a:latin typeface="Calibri" panose="020F0502020204030204" pitchFamily="34" charset="0"/>
                <a:cs typeface="Calibri" panose="020F0502020204030204" pitchFamily="34" charset="0"/>
              </a:rPr>
              <a:t>drug-family</a:t>
            </a:r>
            <a:r>
              <a:rPr lang="cs-CZ" altLang="cs-CZ" sz="2400" b="1" dirty="0">
                <a:solidFill>
                  <a:srgbClr val="000000"/>
                </a:solidFill>
                <a:latin typeface="Calibri" panose="020F0502020204030204" pitchFamily="34" charset="0"/>
                <a:cs typeface="Calibri" panose="020F0502020204030204" pitchFamily="34" charset="0"/>
              </a:rPr>
              <a:t> </a:t>
            </a:r>
            <a:r>
              <a:rPr lang="cs-CZ" altLang="cs-CZ" sz="2400" b="1" dirty="0" err="1">
                <a:solidFill>
                  <a:srgbClr val="000000"/>
                </a:solidFill>
                <a:latin typeface="Calibri" panose="020F0502020204030204" pitchFamily="34" charset="0"/>
                <a:cs typeface="Calibri" panose="020F0502020204030204" pitchFamily="34" charset="0"/>
              </a:rPr>
              <a:t>names</a:t>
            </a:r>
            <a:endParaRPr lang="cs-CZ" altLang="cs-CZ" sz="2400" b="1" dirty="0">
              <a:solidFill>
                <a:srgbClr val="000000"/>
              </a:solidFill>
              <a:latin typeface="Calibri" panose="020F0502020204030204" pitchFamily="34" charset="0"/>
              <a:cs typeface="Calibri" panose="020F0502020204030204" pitchFamily="34" charset="0"/>
            </a:endParaRPr>
          </a:p>
          <a:p>
            <a:pPr eaLnBrk="1" hangingPunct="1">
              <a:spcBef>
                <a:spcPct val="50000"/>
              </a:spcBef>
              <a:buFontTx/>
              <a:buNone/>
            </a:pPr>
            <a:endParaRPr lang="cs-CZ" altLang="cs-CZ" sz="2400" dirty="0">
              <a:solidFill>
                <a:srgbClr val="000000"/>
              </a:solidFill>
              <a:latin typeface="Calibri" panose="020F0502020204030204" pitchFamily="34" charset="0"/>
              <a:cs typeface="Calibri" panose="020F0502020204030204" pitchFamily="34" charset="0"/>
            </a:endParaRPr>
          </a:p>
          <a:p>
            <a:pPr eaLnBrk="1" hangingPunct="1">
              <a:spcBef>
                <a:spcPct val="50000"/>
              </a:spcBef>
              <a:buFontTx/>
              <a:buNone/>
            </a:pPr>
            <a:r>
              <a:rPr lang="cs-CZ" altLang="cs-CZ" sz="2400" dirty="0">
                <a:solidFill>
                  <a:srgbClr val="000000"/>
                </a:solidFill>
                <a:latin typeface="Calibri" panose="020F0502020204030204" pitchFamily="34" charset="0"/>
                <a:cs typeface="Calibri" panose="020F0502020204030204" pitchFamily="34" charset="0"/>
              </a:rPr>
              <a:t>-</a:t>
            </a:r>
            <a:r>
              <a:rPr lang="cs-CZ" altLang="cs-CZ" sz="2400" dirty="0" err="1">
                <a:solidFill>
                  <a:srgbClr val="000000"/>
                </a:solidFill>
                <a:latin typeface="Calibri" panose="020F0502020204030204" pitchFamily="34" charset="0"/>
                <a:cs typeface="Calibri" panose="020F0502020204030204" pitchFamily="34" charset="0"/>
              </a:rPr>
              <a:t>olol</a:t>
            </a:r>
            <a:r>
              <a:rPr lang="cs-CZ" altLang="cs-CZ" sz="2400" dirty="0">
                <a:solidFill>
                  <a:srgbClr val="000000"/>
                </a:solidFill>
                <a:latin typeface="Calibri" panose="020F0502020204030204" pitchFamily="34" charset="0"/>
                <a:cs typeface="Calibri" panose="020F0502020204030204" pitchFamily="34" charset="0"/>
              </a:rPr>
              <a:t>			</a:t>
            </a:r>
            <a:r>
              <a:rPr lang="cs-CZ" altLang="cs-CZ" sz="2400" dirty="0" err="1">
                <a:solidFill>
                  <a:srgbClr val="000000"/>
                </a:solidFill>
                <a:latin typeface="Calibri" panose="020F0502020204030204" pitchFamily="34" charset="0"/>
                <a:cs typeface="Calibri" panose="020F0502020204030204" pitchFamily="34" charset="0"/>
              </a:rPr>
              <a:t>betareceptor</a:t>
            </a:r>
            <a:r>
              <a:rPr lang="cs-CZ" altLang="cs-CZ" sz="2400" dirty="0">
                <a:solidFill>
                  <a:srgbClr val="000000"/>
                </a:solidFill>
                <a:latin typeface="Calibri" panose="020F0502020204030204" pitchFamily="34" charset="0"/>
                <a:cs typeface="Calibri" panose="020F0502020204030204" pitchFamily="34" charset="0"/>
              </a:rPr>
              <a:t> </a:t>
            </a:r>
            <a:r>
              <a:rPr lang="cs-CZ" altLang="cs-CZ" sz="2400" dirty="0" err="1">
                <a:solidFill>
                  <a:srgbClr val="000000"/>
                </a:solidFill>
                <a:latin typeface="Calibri" panose="020F0502020204030204" pitchFamily="34" charset="0"/>
                <a:cs typeface="Calibri" panose="020F0502020204030204" pitchFamily="34" charset="0"/>
              </a:rPr>
              <a:t>antagonists</a:t>
            </a:r>
            <a:endParaRPr lang="cs-CZ" altLang="cs-CZ" sz="2400" dirty="0">
              <a:solidFill>
                <a:srgbClr val="000000"/>
              </a:solidFill>
              <a:latin typeface="Calibri" panose="020F0502020204030204" pitchFamily="34" charset="0"/>
              <a:cs typeface="Calibri" panose="020F0502020204030204" pitchFamily="34" charset="0"/>
            </a:endParaRPr>
          </a:p>
          <a:p>
            <a:pPr eaLnBrk="1" hangingPunct="1">
              <a:spcBef>
                <a:spcPct val="50000"/>
              </a:spcBef>
              <a:buFontTx/>
              <a:buNone/>
            </a:pPr>
            <a:r>
              <a:rPr lang="cs-CZ" altLang="cs-CZ" sz="2400" dirty="0">
                <a:solidFill>
                  <a:srgbClr val="000000"/>
                </a:solidFill>
                <a:latin typeface="Calibri" panose="020F0502020204030204" pitchFamily="34" charset="0"/>
                <a:cs typeface="Calibri" panose="020F0502020204030204" pitchFamily="34" charset="0"/>
              </a:rPr>
              <a:t>-</a:t>
            </a:r>
            <a:r>
              <a:rPr lang="cs-CZ" altLang="cs-CZ" sz="2400" dirty="0" err="1">
                <a:solidFill>
                  <a:srgbClr val="000000"/>
                </a:solidFill>
                <a:latin typeface="Calibri" panose="020F0502020204030204" pitchFamily="34" charset="0"/>
                <a:cs typeface="Calibri" panose="020F0502020204030204" pitchFamily="34" charset="0"/>
              </a:rPr>
              <a:t>caine</a:t>
            </a:r>
            <a:r>
              <a:rPr lang="cs-CZ" altLang="cs-CZ" sz="2400" dirty="0">
                <a:solidFill>
                  <a:srgbClr val="000000"/>
                </a:solidFill>
                <a:latin typeface="Calibri" panose="020F0502020204030204" pitchFamily="34" charset="0"/>
                <a:cs typeface="Calibri" panose="020F0502020204030204" pitchFamily="34" charset="0"/>
              </a:rPr>
              <a:t>			</a:t>
            </a:r>
            <a:r>
              <a:rPr lang="cs-CZ" altLang="cs-CZ" sz="2400" dirty="0" err="1">
                <a:solidFill>
                  <a:srgbClr val="000000"/>
                </a:solidFill>
                <a:latin typeface="Calibri" panose="020F0502020204030204" pitchFamily="34" charset="0"/>
                <a:cs typeface="Calibri" panose="020F0502020204030204" pitchFamily="34" charset="0"/>
              </a:rPr>
              <a:t>local</a:t>
            </a:r>
            <a:r>
              <a:rPr lang="cs-CZ" altLang="cs-CZ" sz="2400" dirty="0">
                <a:solidFill>
                  <a:srgbClr val="000000"/>
                </a:solidFill>
                <a:latin typeface="Calibri" panose="020F0502020204030204" pitchFamily="34" charset="0"/>
                <a:cs typeface="Calibri" panose="020F0502020204030204" pitchFamily="34" charset="0"/>
              </a:rPr>
              <a:t> </a:t>
            </a:r>
            <a:r>
              <a:rPr lang="cs-CZ" altLang="cs-CZ" sz="2400" dirty="0" err="1">
                <a:solidFill>
                  <a:srgbClr val="000000"/>
                </a:solidFill>
                <a:latin typeface="Calibri" panose="020F0502020204030204" pitchFamily="34" charset="0"/>
                <a:cs typeface="Calibri" panose="020F0502020204030204" pitchFamily="34" charset="0"/>
              </a:rPr>
              <a:t>anaestethics</a:t>
            </a:r>
            <a:endParaRPr lang="cs-CZ" altLang="cs-CZ" sz="2400" dirty="0">
              <a:solidFill>
                <a:srgbClr val="000000"/>
              </a:solidFill>
              <a:latin typeface="Calibri" panose="020F0502020204030204" pitchFamily="34" charset="0"/>
              <a:cs typeface="Calibri" panose="020F0502020204030204" pitchFamily="34" charset="0"/>
            </a:endParaRPr>
          </a:p>
          <a:p>
            <a:pPr eaLnBrk="1" hangingPunct="1">
              <a:spcBef>
                <a:spcPct val="50000"/>
              </a:spcBef>
              <a:buFontTx/>
              <a:buNone/>
            </a:pPr>
            <a:r>
              <a:rPr lang="cs-CZ" altLang="cs-CZ" sz="2400" dirty="0">
                <a:solidFill>
                  <a:srgbClr val="000000"/>
                </a:solidFill>
                <a:latin typeface="Calibri" panose="020F0502020204030204" pitchFamily="34" charset="0"/>
                <a:cs typeface="Calibri" panose="020F0502020204030204" pitchFamily="34" charset="0"/>
              </a:rPr>
              <a:t>-</a:t>
            </a:r>
            <a:r>
              <a:rPr lang="cs-CZ" altLang="cs-CZ" sz="2400" dirty="0" err="1">
                <a:solidFill>
                  <a:srgbClr val="000000"/>
                </a:solidFill>
                <a:latin typeface="Calibri" panose="020F0502020204030204" pitchFamily="34" charset="0"/>
                <a:cs typeface="Calibri" panose="020F0502020204030204" pitchFamily="34" charset="0"/>
              </a:rPr>
              <a:t>tidine</a:t>
            </a:r>
            <a:r>
              <a:rPr lang="cs-CZ" altLang="cs-CZ" sz="2400" dirty="0">
                <a:solidFill>
                  <a:srgbClr val="000000"/>
                </a:solidFill>
                <a:latin typeface="Calibri" panose="020F0502020204030204" pitchFamily="34" charset="0"/>
                <a:cs typeface="Calibri" panose="020F0502020204030204" pitchFamily="34" charset="0"/>
              </a:rPr>
              <a:t>			histamine receptor </a:t>
            </a:r>
            <a:r>
              <a:rPr lang="cs-CZ" altLang="cs-CZ" sz="2400" dirty="0" err="1">
                <a:solidFill>
                  <a:srgbClr val="000000"/>
                </a:solidFill>
                <a:latin typeface="Calibri" panose="020F0502020204030204" pitchFamily="34" charset="0"/>
                <a:cs typeface="Calibri" panose="020F0502020204030204" pitchFamily="34" charset="0"/>
              </a:rPr>
              <a:t>antagonists</a:t>
            </a:r>
            <a:endParaRPr lang="cs-CZ" altLang="cs-CZ" sz="2400" dirty="0">
              <a:solidFill>
                <a:srgbClr val="000000"/>
              </a:solidFill>
              <a:latin typeface="Calibri" panose="020F0502020204030204" pitchFamily="34" charset="0"/>
              <a:cs typeface="Calibri" panose="020F0502020204030204" pitchFamily="34" charset="0"/>
            </a:endParaRPr>
          </a:p>
          <a:p>
            <a:pPr eaLnBrk="1" hangingPunct="1">
              <a:spcBef>
                <a:spcPct val="50000"/>
              </a:spcBef>
              <a:buFontTx/>
              <a:buNone/>
            </a:pPr>
            <a:r>
              <a:rPr lang="cs-CZ" altLang="cs-CZ" sz="2400" dirty="0">
                <a:solidFill>
                  <a:srgbClr val="000000"/>
                </a:solidFill>
                <a:latin typeface="Calibri" panose="020F0502020204030204" pitchFamily="34" charset="0"/>
                <a:cs typeface="Calibri" panose="020F0502020204030204" pitchFamily="34" charset="0"/>
              </a:rPr>
              <a:t>-</a:t>
            </a:r>
            <a:r>
              <a:rPr lang="cs-CZ" altLang="cs-CZ" sz="2400" dirty="0" err="1">
                <a:solidFill>
                  <a:srgbClr val="000000"/>
                </a:solidFill>
                <a:latin typeface="Calibri" panose="020F0502020204030204" pitchFamily="34" charset="0"/>
                <a:cs typeface="Calibri" panose="020F0502020204030204" pitchFamily="34" charset="0"/>
              </a:rPr>
              <a:t>dipine</a:t>
            </a:r>
            <a:r>
              <a:rPr lang="cs-CZ" altLang="cs-CZ" sz="2400" dirty="0">
                <a:solidFill>
                  <a:srgbClr val="000000"/>
                </a:solidFill>
                <a:latin typeface="Calibri" panose="020F0502020204030204" pitchFamily="34" charset="0"/>
                <a:cs typeface="Calibri" panose="020F0502020204030204" pitchFamily="34" charset="0"/>
              </a:rPr>
              <a:t>		             </a:t>
            </a:r>
            <a:r>
              <a:rPr lang="cs-CZ" altLang="cs-CZ" sz="2400" dirty="0" err="1">
                <a:solidFill>
                  <a:srgbClr val="000000"/>
                </a:solidFill>
                <a:latin typeface="Calibri" panose="020F0502020204030204" pitchFamily="34" charset="0"/>
                <a:cs typeface="Calibri" panose="020F0502020204030204" pitchFamily="34" charset="0"/>
              </a:rPr>
              <a:t>calcium</a:t>
            </a:r>
            <a:r>
              <a:rPr lang="cs-CZ" altLang="cs-CZ" sz="2400" dirty="0">
                <a:solidFill>
                  <a:srgbClr val="000000"/>
                </a:solidFill>
                <a:latin typeface="Calibri" panose="020F0502020204030204" pitchFamily="34" charset="0"/>
                <a:cs typeface="Calibri" panose="020F0502020204030204" pitchFamily="34" charset="0"/>
              </a:rPr>
              <a:t> </a:t>
            </a:r>
            <a:r>
              <a:rPr lang="cs-CZ" altLang="cs-CZ" sz="2400" dirty="0" err="1">
                <a:solidFill>
                  <a:srgbClr val="000000"/>
                </a:solidFill>
                <a:latin typeface="Calibri" panose="020F0502020204030204" pitchFamily="34" charset="0"/>
                <a:cs typeface="Calibri" panose="020F0502020204030204" pitchFamily="34" charset="0"/>
              </a:rPr>
              <a:t>channel</a:t>
            </a:r>
            <a:r>
              <a:rPr lang="cs-CZ" altLang="cs-CZ" sz="2400" dirty="0">
                <a:solidFill>
                  <a:srgbClr val="000000"/>
                </a:solidFill>
                <a:latin typeface="Calibri" panose="020F0502020204030204" pitchFamily="34" charset="0"/>
                <a:cs typeface="Calibri" panose="020F0502020204030204" pitchFamily="34" charset="0"/>
              </a:rPr>
              <a:t> </a:t>
            </a:r>
            <a:r>
              <a:rPr lang="cs-CZ" altLang="cs-CZ" sz="2400" dirty="0" err="1">
                <a:solidFill>
                  <a:srgbClr val="000000"/>
                </a:solidFill>
                <a:latin typeface="Calibri" panose="020F0502020204030204" pitchFamily="34" charset="0"/>
                <a:cs typeface="Calibri" panose="020F0502020204030204" pitchFamily="34" charset="0"/>
              </a:rPr>
              <a:t>blockers</a:t>
            </a:r>
            <a:r>
              <a:rPr lang="cs-CZ" altLang="cs-CZ" sz="2400" dirty="0">
                <a:solidFill>
                  <a:srgbClr val="000000"/>
                </a:solidFill>
                <a:latin typeface="Calibri" panose="020F0502020204030204" pitchFamily="34" charset="0"/>
                <a:cs typeface="Calibri" panose="020F0502020204030204" pitchFamily="34" charset="0"/>
              </a:rPr>
              <a:t> </a:t>
            </a:r>
            <a:r>
              <a:rPr lang="cs-CZ" altLang="cs-CZ" sz="2400" dirty="0" err="1">
                <a:solidFill>
                  <a:srgbClr val="000000"/>
                </a:solidFill>
                <a:latin typeface="Calibri" panose="020F0502020204030204" pitchFamily="34" charset="0"/>
                <a:cs typeface="Calibri" panose="020F0502020204030204" pitchFamily="34" charset="0"/>
              </a:rPr>
              <a:t>of</a:t>
            </a:r>
            <a:r>
              <a:rPr lang="cs-CZ" altLang="cs-CZ" sz="2400" dirty="0">
                <a:solidFill>
                  <a:srgbClr val="000000"/>
                </a:solidFill>
                <a:latin typeface="Calibri" panose="020F0502020204030204" pitchFamily="34" charset="0"/>
                <a:cs typeface="Calibri" panose="020F0502020204030204" pitchFamily="34" charset="0"/>
              </a:rPr>
              <a:t> 				             </a:t>
            </a:r>
            <a:r>
              <a:rPr lang="cs-CZ" altLang="cs-CZ" sz="2400" dirty="0" err="1">
                <a:solidFill>
                  <a:srgbClr val="000000"/>
                </a:solidFill>
                <a:latin typeface="Calibri" panose="020F0502020204030204" pitchFamily="34" charset="0"/>
                <a:cs typeface="Calibri" panose="020F0502020204030204" pitchFamily="34" charset="0"/>
              </a:rPr>
              <a:t>dihydropyridine</a:t>
            </a:r>
            <a:r>
              <a:rPr lang="cs-CZ" altLang="cs-CZ" sz="2400" dirty="0">
                <a:solidFill>
                  <a:srgbClr val="000000"/>
                </a:solidFill>
                <a:latin typeface="Calibri" panose="020F0502020204030204" pitchFamily="34" charset="0"/>
                <a:cs typeface="Calibri" panose="020F0502020204030204" pitchFamily="34" charset="0"/>
              </a:rPr>
              <a:t> type</a:t>
            </a:r>
          </a:p>
          <a:p>
            <a:pPr eaLnBrk="1" hangingPunct="1">
              <a:spcBef>
                <a:spcPct val="50000"/>
              </a:spcBef>
              <a:buFontTx/>
              <a:buNone/>
            </a:pPr>
            <a:r>
              <a:rPr lang="cs-CZ" altLang="cs-CZ" sz="2400" dirty="0">
                <a:solidFill>
                  <a:srgbClr val="000000"/>
                </a:solidFill>
                <a:latin typeface="Calibri" panose="020F0502020204030204" pitchFamily="34" charset="0"/>
                <a:cs typeface="Calibri" panose="020F0502020204030204" pitchFamily="34" charset="0"/>
              </a:rPr>
              <a:t>-</a:t>
            </a:r>
            <a:r>
              <a:rPr lang="cs-CZ" altLang="cs-CZ" sz="2400" dirty="0" err="1">
                <a:solidFill>
                  <a:srgbClr val="000000"/>
                </a:solidFill>
                <a:latin typeface="Calibri" panose="020F0502020204030204" pitchFamily="34" charset="0"/>
                <a:cs typeface="Calibri" panose="020F0502020204030204" pitchFamily="34" charset="0"/>
              </a:rPr>
              <a:t>statin</a:t>
            </a:r>
            <a:r>
              <a:rPr lang="cs-CZ" altLang="cs-CZ" sz="2400" dirty="0">
                <a:solidFill>
                  <a:srgbClr val="000000"/>
                </a:solidFill>
                <a:latin typeface="Calibri" panose="020F0502020204030204" pitchFamily="34" charset="0"/>
                <a:cs typeface="Calibri" panose="020F0502020204030204" pitchFamily="34" charset="0"/>
              </a:rPr>
              <a:t>			</a:t>
            </a:r>
            <a:r>
              <a:rPr lang="cs-CZ" altLang="cs-CZ" sz="2400" dirty="0" err="1">
                <a:solidFill>
                  <a:srgbClr val="000000"/>
                </a:solidFill>
                <a:latin typeface="Calibri" panose="020F0502020204030204" pitchFamily="34" charset="0"/>
                <a:cs typeface="Calibri" panose="020F0502020204030204" pitchFamily="34" charset="0"/>
              </a:rPr>
              <a:t>inhibitors</a:t>
            </a:r>
            <a:r>
              <a:rPr lang="cs-CZ" altLang="cs-CZ" sz="2400" dirty="0">
                <a:solidFill>
                  <a:srgbClr val="000000"/>
                </a:solidFill>
                <a:latin typeface="Calibri" panose="020F0502020204030204" pitchFamily="34" charset="0"/>
                <a:cs typeface="Calibri" panose="020F0502020204030204" pitchFamily="34" charset="0"/>
              </a:rPr>
              <a:t> </a:t>
            </a:r>
            <a:r>
              <a:rPr lang="cs-CZ" altLang="cs-CZ" sz="2400" dirty="0" err="1">
                <a:solidFill>
                  <a:srgbClr val="000000"/>
                </a:solidFill>
                <a:latin typeface="Calibri" panose="020F0502020204030204" pitchFamily="34" charset="0"/>
                <a:cs typeface="Calibri" panose="020F0502020204030204" pitchFamily="34" charset="0"/>
              </a:rPr>
              <a:t>of</a:t>
            </a:r>
            <a:r>
              <a:rPr lang="cs-CZ" altLang="cs-CZ" sz="2400" dirty="0">
                <a:solidFill>
                  <a:srgbClr val="000000"/>
                </a:solidFill>
                <a:latin typeface="Calibri" panose="020F0502020204030204" pitchFamily="34" charset="0"/>
                <a:cs typeface="Calibri" panose="020F0502020204030204" pitchFamily="34" charset="0"/>
              </a:rPr>
              <a:t> HMG </a:t>
            </a:r>
            <a:r>
              <a:rPr lang="cs-CZ" altLang="cs-CZ" sz="2400" dirty="0" err="1">
                <a:solidFill>
                  <a:srgbClr val="000000"/>
                </a:solidFill>
                <a:latin typeface="Calibri" panose="020F0502020204030204" pitchFamily="34" charset="0"/>
                <a:cs typeface="Calibri" panose="020F0502020204030204" pitchFamily="34" charset="0"/>
              </a:rPr>
              <a:t>CoA</a:t>
            </a:r>
            <a:r>
              <a:rPr lang="cs-CZ" altLang="cs-CZ" sz="2400" dirty="0">
                <a:solidFill>
                  <a:srgbClr val="000000"/>
                </a:solidFill>
                <a:latin typeface="Calibri" panose="020F0502020204030204" pitchFamily="34" charset="0"/>
                <a:cs typeface="Calibri" panose="020F0502020204030204" pitchFamily="34" charset="0"/>
              </a:rPr>
              <a:t> </a:t>
            </a:r>
            <a:r>
              <a:rPr lang="cs-CZ" altLang="cs-CZ" sz="2400" dirty="0" err="1">
                <a:solidFill>
                  <a:srgbClr val="000000"/>
                </a:solidFill>
                <a:latin typeface="Calibri" panose="020F0502020204030204" pitchFamily="34" charset="0"/>
                <a:cs typeface="Calibri" panose="020F0502020204030204" pitchFamily="34" charset="0"/>
              </a:rPr>
              <a:t>transferase</a:t>
            </a:r>
            <a:endParaRPr lang="cs-CZ" altLang="cs-CZ" sz="2400" dirty="0">
              <a:solidFill>
                <a:srgbClr val="000000"/>
              </a:solidFill>
              <a:latin typeface="Calibri" panose="020F0502020204030204" pitchFamily="34" charset="0"/>
              <a:cs typeface="Calibri" panose="020F0502020204030204" pitchFamily="34" charset="0"/>
            </a:endParaRPr>
          </a:p>
        </p:txBody>
      </p:sp>
      <p:pic>
        <p:nvPicPr>
          <p:cNvPr id="3" name="Nahraný zvuk">
            <a:hlinkClick r:id="" action="ppaction://media"/>
            <a:extLst>
              <a:ext uri="{FF2B5EF4-FFF2-40B4-BE49-F238E27FC236}">
                <a16:creationId xmlns:a16="http://schemas.microsoft.com/office/drawing/2014/main" id="{3EB4B047-998A-4610-A89C-232B18386B37}"/>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0903527" y="516082"/>
            <a:ext cx="609600" cy="609600"/>
          </a:xfrm>
          <a:prstGeom prst="rect">
            <a:avLst/>
          </a:prstGeom>
        </p:spPr>
      </p:pic>
    </p:spTree>
    <p:custDataLst>
      <p:tags r:id="rId1"/>
    </p:custDataLst>
    <p:extLst>
      <p:ext uri="{BB962C8B-B14F-4D97-AF65-F5344CB8AC3E}">
        <p14:creationId xmlns:p14="http://schemas.microsoft.com/office/powerpoint/2010/main" val="1236054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33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BF3B24D9-1150-44A1-84D4-B17D723E91D9}"/>
              </a:ext>
            </a:extLst>
          </p:cNvPr>
          <p:cNvSpPr>
            <a:spLocks noGrp="1" noChangeArrowheads="1"/>
          </p:cNvSpPr>
          <p:nvPr>
            <p:ph type="title"/>
          </p:nvPr>
        </p:nvSpPr>
        <p:spPr>
          <a:xfrm>
            <a:off x="1244600" y="493713"/>
            <a:ext cx="8686800" cy="838200"/>
          </a:xfrm>
        </p:spPr>
        <p:txBody>
          <a:bodyPr/>
          <a:lstStyle/>
          <a:p>
            <a:pPr algn="ctr" eaLnBrk="1" hangingPunct="1">
              <a:defRPr/>
            </a:pPr>
            <a:r>
              <a:rPr lang="cs-CZ" b="1" dirty="0">
                <a:solidFill>
                  <a:srgbClr val="000000"/>
                </a:solidFill>
                <a:latin typeface="Calibri" panose="020F0502020204030204" pitchFamily="34" charset="0"/>
                <a:cs typeface="Calibri" panose="020F0502020204030204" pitchFamily="34" charset="0"/>
              </a:rPr>
              <a:t>DOSE </a:t>
            </a:r>
          </a:p>
        </p:txBody>
      </p:sp>
      <p:sp>
        <p:nvSpPr>
          <p:cNvPr id="3" name="Rectangle 3">
            <a:extLst>
              <a:ext uri="{FF2B5EF4-FFF2-40B4-BE49-F238E27FC236}">
                <a16:creationId xmlns:a16="http://schemas.microsoft.com/office/drawing/2014/main" id="{75DCB832-ACB3-4AE7-B185-CFD8244DD58C}"/>
              </a:ext>
            </a:extLst>
          </p:cNvPr>
          <p:cNvSpPr txBox="1">
            <a:spLocks noChangeArrowheads="1"/>
          </p:cNvSpPr>
          <p:nvPr/>
        </p:nvSpPr>
        <p:spPr>
          <a:xfrm>
            <a:off x="457200" y="1600200"/>
            <a:ext cx="11480800" cy="2405063"/>
          </a:xfrm>
          <a:prstGeom prst="rect">
            <a:avLst/>
          </a:prstGeom>
        </p:spPr>
        <p:txBody>
          <a:bodyPr vert="horz" lIns="0" tIns="0" rIns="0" bIns="0" rtlCol="0">
            <a:noAutofit/>
          </a:bodyPr>
          <a:lstStyle>
            <a:lvl1pPr marL="252000" indent="-180000" algn="l" rtl="0" eaLnBrk="1" fontAlgn="base" hangingPunct="1">
              <a:lnSpc>
                <a:spcPct val="150000"/>
              </a:lnSpc>
              <a:spcBef>
                <a:spcPts val="0"/>
              </a:spcBef>
              <a:spcAft>
                <a:spcPct val="0"/>
              </a:spcAft>
              <a:buClr>
                <a:schemeClr val="tx2"/>
              </a:buClr>
              <a:buSzPct val="100000"/>
              <a:buFont typeface="Arial" panose="020B0604020202020204" pitchFamily="34" charset="0"/>
              <a:buChar char="̶"/>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5"/>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marL="72000" indent="0" algn="just">
              <a:buNone/>
            </a:pPr>
            <a:r>
              <a:rPr lang="cs-CZ" altLang="cs-CZ" kern="0" dirty="0">
                <a:solidFill>
                  <a:srgbClr val="000000"/>
                </a:solidFill>
                <a:latin typeface="Calibri" panose="020F0502020204030204" pitchFamily="34" charset="0"/>
                <a:cs typeface="Calibri" panose="020F0502020204030204" pitchFamily="34" charset="0"/>
              </a:rPr>
              <a:t>A </a:t>
            </a:r>
            <a:r>
              <a:rPr lang="cs-CZ" altLang="cs-CZ" kern="0" dirty="0" err="1">
                <a:solidFill>
                  <a:srgbClr val="000000"/>
                </a:solidFill>
                <a:latin typeface="Calibri" panose="020F0502020204030204" pitchFamily="34" charset="0"/>
                <a:cs typeface="Calibri" panose="020F0502020204030204" pitchFamily="34" charset="0"/>
              </a:rPr>
              <a:t>specified</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quantity</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of</a:t>
            </a:r>
            <a:r>
              <a:rPr lang="cs-CZ" altLang="cs-CZ" kern="0" dirty="0">
                <a:solidFill>
                  <a:srgbClr val="000000"/>
                </a:solidFill>
                <a:latin typeface="Calibri" panose="020F0502020204030204" pitchFamily="34" charset="0"/>
                <a:cs typeface="Calibri" panose="020F0502020204030204" pitchFamily="34" charset="0"/>
              </a:rPr>
              <a:t> a </a:t>
            </a:r>
            <a:r>
              <a:rPr lang="cs-CZ" altLang="cs-CZ" kern="0" dirty="0" err="1">
                <a:solidFill>
                  <a:srgbClr val="000000"/>
                </a:solidFill>
                <a:latin typeface="Calibri" panose="020F0502020204030204" pitchFamily="34" charset="0"/>
                <a:cs typeface="Calibri" panose="020F0502020204030204" pitchFamily="34" charset="0"/>
              </a:rPr>
              <a:t>therapeutic</a:t>
            </a:r>
            <a:r>
              <a:rPr lang="cs-CZ" altLang="cs-CZ" kern="0" dirty="0">
                <a:solidFill>
                  <a:srgbClr val="000000"/>
                </a:solidFill>
                <a:latin typeface="Calibri" panose="020F0502020204030204" pitchFamily="34" charset="0"/>
                <a:cs typeface="Calibri" panose="020F0502020204030204" pitchFamily="34" charset="0"/>
              </a:rPr>
              <a:t> agent, </a:t>
            </a:r>
            <a:r>
              <a:rPr lang="cs-CZ" altLang="cs-CZ" kern="0" dirty="0" err="1">
                <a:solidFill>
                  <a:srgbClr val="000000"/>
                </a:solidFill>
                <a:latin typeface="Calibri" panose="020F0502020204030204" pitchFamily="34" charset="0"/>
                <a:cs typeface="Calibri" panose="020F0502020204030204" pitchFamily="34" charset="0"/>
              </a:rPr>
              <a:t>prescribed</a:t>
            </a:r>
            <a:r>
              <a:rPr lang="cs-CZ" altLang="cs-CZ" kern="0" dirty="0">
                <a:solidFill>
                  <a:srgbClr val="000000"/>
                </a:solidFill>
                <a:latin typeface="Calibri" panose="020F0502020204030204" pitchFamily="34" charset="0"/>
                <a:cs typeface="Calibri" panose="020F0502020204030204" pitchFamily="34" charset="0"/>
              </a:rPr>
              <a:t> to </a:t>
            </a:r>
            <a:r>
              <a:rPr lang="cs-CZ" altLang="cs-CZ" kern="0" dirty="0" err="1">
                <a:solidFill>
                  <a:srgbClr val="000000"/>
                </a:solidFill>
                <a:latin typeface="Calibri" panose="020F0502020204030204" pitchFamily="34" charset="0"/>
                <a:cs typeface="Calibri" panose="020F0502020204030204" pitchFamily="34" charset="0"/>
              </a:rPr>
              <a:t>be</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taken</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at</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one</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time</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or</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at</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stated</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intervals</a:t>
            </a:r>
            <a:r>
              <a:rPr lang="cs-CZ" altLang="cs-CZ" kern="0" dirty="0">
                <a:solidFill>
                  <a:srgbClr val="000000"/>
                </a:solidFill>
                <a:latin typeface="Calibri" panose="020F0502020204030204" pitchFamily="34" charset="0"/>
                <a:cs typeface="Calibri" panose="020F0502020204030204" pitchFamily="34" charset="0"/>
              </a:rPr>
              <a:t>. </a:t>
            </a:r>
          </a:p>
          <a:p>
            <a:pPr marL="72000" indent="0" algn="just">
              <a:buNone/>
            </a:pPr>
            <a:endParaRPr lang="cs-CZ" altLang="cs-CZ" sz="3000" kern="0" dirty="0">
              <a:solidFill>
                <a:srgbClr val="000000"/>
              </a:solidFill>
              <a:latin typeface="Calibri" panose="020F0502020204030204" pitchFamily="34" charset="0"/>
              <a:cs typeface="Calibri" panose="020F0502020204030204" pitchFamily="34" charset="0"/>
            </a:endParaRPr>
          </a:p>
          <a:p>
            <a:pPr marL="72000" indent="0" algn="just">
              <a:buNone/>
            </a:pPr>
            <a:r>
              <a:rPr lang="cs-CZ" altLang="cs-CZ" sz="3000" kern="0" dirty="0" err="1">
                <a:solidFill>
                  <a:srgbClr val="000000"/>
                </a:solidFill>
                <a:latin typeface="Calibri" panose="020F0502020204030204" pitchFamily="34" charset="0"/>
                <a:cs typeface="Calibri" panose="020F0502020204030204" pitchFamily="34" charset="0"/>
              </a:rPr>
              <a:t>If</a:t>
            </a:r>
            <a:r>
              <a:rPr lang="cs-CZ" altLang="cs-CZ" sz="3000" kern="0" dirty="0">
                <a:solidFill>
                  <a:srgbClr val="000000"/>
                </a:solidFill>
                <a:latin typeface="Calibri" panose="020F0502020204030204" pitchFamily="34" charset="0"/>
                <a:cs typeface="Calibri" panose="020F0502020204030204" pitchFamily="34" charset="0"/>
              </a:rPr>
              <a:t> </a:t>
            </a:r>
            <a:r>
              <a:rPr lang="cs-CZ" altLang="cs-CZ" sz="3000" kern="0" dirty="0" err="1">
                <a:solidFill>
                  <a:srgbClr val="000000"/>
                </a:solidFill>
                <a:latin typeface="Calibri" panose="020F0502020204030204" pitchFamily="34" charset="0"/>
                <a:cs typeface="Calibri" panose="020F0502020204030204" pitchFamily="34" charset="0"/>
              </a:rPr>
              <a:t>administered</a:t>
            </a:r>
            <a:r>
              <a:rPr lang="cs-CZ" altLang="cs-CZ" sz="3000" kern="0" dirty="0">
                <a:solidFill>
                  <a:srgbClr val="000000"/>
                </a:solidFill>
                <a:latin typeface="Calibri" panose="020F0502020204030204" pitchFamily="34" charset="0"/>
                <a:cs typeface="Calibri" panose="020F0502020204030204" pitchFamily="34" charset="0"/>
              </a:rPr>
              <a:t> in </a:t>
            </a:r>
            <a:r>
              <a:rPr lang="cs-CZ" altLang="cs-CZ" sz="3000" kern="0" dirty="0" err="1">
                <a:solidFill>
                  <a:srgbClr val="000000"/>
                </a:solidFill>
                <a:latin typeface="Calibri" panose="020F0502020204030204" pitchFamily="34" charset="0"/>
                <a:cs typeface="Calibri" panose="020F0502020204030204" pitchFamily="34" charset="0"/>
              </a:rPr>
              <a:t>the</a:t>
            </a:r>
            <a:r>
              <a:rPr lang="cs-CZ" altLang="cs-CZ" sz="3000" kern="0" dirty="0">
                <a:solidFill>
                  <a:srgbClr val="000000"/>
                </a:solidFill>
                <a:latin typeface="Calibri" panose="020F0502020204030204" pitchFamily="34" charset="0"/>
                <a:cs typeface="Calibri" panose="020F0502020204030204" pitchFamily="34" charset="0"/>
              </a:rPr>
              <a:t> body, </a:t>
            </a:r>
            <a:r>
              <a:rPr lang="cs-CZ" altLang="cs-CZ" sz="3000" kern="0" dirty="0" err="1">
                <a:solidFill>
                  <a:srgbClr val="000000"/>
                </a:solidFill>
                <a:latin typeface="Calibri" panose="020F0502020204030204" pitchFamily="34" charset="0"/>
                <a:cs typeface="Calibri" panose="020F0502020204030204" pitchFamily="34" charset="0"/>
              </a:rPr>
              <a:t>desintegrates</a:t>
            </a:r>
            <a:r>
              <a:rPr lang="cs-CZ" altLang="cs-CZ" sz="3000" kern="0" dirty="0">
                <a:solidFill>
                  <a:srgbClr val="000000"/>
                </a:solidFill>
                <a:latin typeface="Calibri" panose="020F0502020204030204" pitchFamily="34" charset="0"/>
                <a:cs typeface="Calibri" panose="020F0502020204030204" pitchFamily="34" charset="0"/>
              </a:rPr>
              <a:t>, </a:t>
            </a:r>
            <a:r>
              <a:rPr lang="cs-CZ" altLang="cs-CZ" sz="3000" kern="0" dirty="0" err="1">
                <a:solidFill>
                  <a:srgbClr val="000000"/>
                </a:solidFill>
                <a:latin typeface="Calibri" panose="020F0502020204030204" pitchFamily="34" charset="0"/>
                <a:cs typeface="Calibri" panose="020F0502020204030204" pitchFamily="34" charset="0"/>
              </a:rPr>
              <a:t>solutes</a:t>
            </a:r>
            <a:r>
              <a:rPr lang="cs-CZ" altLang="cs-CZ" sz="3000" kern="0" dirty="0">
                <a:solidFill>
                  <a:srgbClr val="000000"/>
                </a:solidFill>
                <a:latin typeface="Calibri" panose="020F0502020204030204" pitchFamily="34" charset="0"/>
                <a:cs typeface="Calibri" panose="020F0502020204030204" pitchFamily="34" charset="0"/>
              </a:rPr>
              <a:t>, and </a:t>
            </a:r>
            <a:r>
              <a:rPr lang="cs-CZ" altLang="cs-CZ" sz="3000" kern="0" dirty="0" err="1">
                <a:solidFill>
                  <a:srgbClr val="000000"/>
                </a:solidFill>
                <a:latin typeface="Calibri" panose="020F0502020204030204" pitchFamily="34" charset="0"/>
                <a:cs typeface="Calibri" panose="020F0502020204030204" pitchFamily="34" charset="0"/>
              </a:rPr>
              <a:t>distribute</a:t>
            </a:r>
            <a:r>
              <a:rPr lang="cs-CZ" altLang="cs-CZ" sz="3000" kern="0" dirty="0">
                <a:solidFill>
                  <a:srgbClr val="000000"/>
                </a:solidFill>
                <a:latin typeface="Calibri" panose="020F0502020204030204" pitchFamily="34" charset="0"/>
                <a:cs typeface="Calibri" panose="020F0502020204030204" pitchFamily="34" charset="0"/>
              </a:rPr>
              <a:t> </a:t>
            </a:r>
            <a:r>
              <a:rPr lang="cs-CZ" altLang="cs-CZ" sz="3000" kern="0" dirty="0" err="1">
                <a:solidFill>
                  <a:srgbClr val="000000"/>
                </a:solidFill>
                <a:latin typeface="Calibri" panose="020F0502020204030204" pitchFamily="34" charset="0"/>
                <a:cs typeface="Calibri" panose="020F0502020204030204" pitchFamily="34" charset="0"/>
              </a:rPr>
              <a:t>across</a:t>
            </a:r>
            <a:r>
              <a:rPr lang="cs-CZ" altLang="cs-CZ" sz="3000" kern="0" dirty="0">
                <a:solidFill>
                  <a:srgbClr val="000000"/>
                </a:solidFill>
                <a:latin typeface="Calibri" panose="020F0502020204030204" pitchFamily="34" charset="0"/>
                <a:cs typeface="Calibri" panose="020F0502020204030204" pitchFamily="34" charset="0"/>
              </a:rPr>
              <a:t> </a:t>
            </a:r>
            <a:r>
              <a:rPr lang="cs-CZ" altLang="cs-CZ" sz="3000" kern="0" dirty="0" err="1">
                <a:solidFill>
                  <a:srgbClr val="000000"/>
                </a:solidFill>
                <a:latin typeface="Calibri" panose="020F0502020204030204" pitchFamily="34" charset="0"/>
                <a:cs typeface="Calibri" panose="020F0502020204030204" pitchFamily="34" charset="0"/>
              </a:rPr>
              <a:t>the</a:t>
            </a:r>
            <a:r>
              <a:rPr lang="cs-CZ" altLang="cs-CZ" sz="3000" kern="0" dirty="0">
                <a:solidFill>
                  <a:srgbClr val="000000"/>
                </a:solidFill>
                <a:latin typeface="Calibri" panose="020F0502020204030204" pitchFamily="34" charset="0"/>
                <a:cs typeface="Calibri" panose="020F0502020204030204" pitchFamily="34" charset="0"/>
              </a:rPr>
              <a:t> </a:t>
            </a:r>
            <a:r>
              <a:rPr lang="cs-CZ" altLang="cs-CZ" sz="3000" kern="0" dirty="0" err="1">
                <a:solidFill>
                  <a:srgbClr val="000000"/>
                </a:solidFill>
                <a:latin typeface="Calibri" panose="020F0502020204030204" pitchFamily="34" charset="0"/>
                <a:cs typeface="Calibri" panose="020F0502020204030204" pitchFamily="34" charset="0"/>
              </a:rPr>
              <a:t>barriers</a:t>
            </a:r>
            <a:r>
              <a:rPr lang="cs-CZ" altLang="cs-CZ" sz="3000" kern="0" dirty="0">
                <a:solidFill>
                  <a:srgbClr val="000000"/>
                </a:solidFill>
                <a:latin typeface="Calibri" panose="020F0502020204030204" pitchFamily="34" charset="0"/>
                <a:cs typeface="Calibri" panose="020F0502020204030204" pitchFamily="34" charset="0"/>
              </a:rPr>
              <a:t> in </a:t>
            </a:r>
            <a:r>
              <a:rPr lang="cs-CZ" altLang="cs-CZ" sz="3000" kern="0" dirty="0" err="1">
                <a:solidFill>
                  <a:srgbClr val="000000"/>
                </a:solidFill>
                <a:latin typeface="Calibri" panose="020F0502020204030204" pitchFamily="34" charset="0"/>
                <a:cs typeface="Calibri" panose="020F0502020204030204" pitchFamily="34" charset="0"/>
              </a:rPr>
              <a:t>the</a:t>
            </a:r>
            <a:r>
              <a:rPr lang="cs-CZ" altLang="cs-CZ" sz="3000" kern="0" dirty="0">
                <a:solidFill>
                  <a:srgbClr val="000000"/>
                </a:solidFill>
                <a:latin typeface="Calibri" panose="020F0502020204030204" pitchFamily="34" charset="0"/>
                <a:cs typeface="Calibri" panose="020F0502020204030204" pitchFamily="34" charset="0"/>
              </a:rPr>
              <a:t> body </a:t>
            </a:r>
            <a:r>
              <a:rPr lang="cs-CZ" altLang="cs-CZ" sz="3000" kern="0" dirty="0" err="1">
                <a:solidFill>
                  <a:srgbClr val="000000"/>
                </a:solidFill>
                <a:latin typeface="Calibri" panose="020F0502020204030204" pitchFamily="34" charset="0"/>
                <a:cs typeface="Calibri" panose="020F0502020204030204" pitchFamily="34" charset="0"/>
              </a:rPr>
              <a:t>compartments</a:t>
            </a:r>
            <a:r>
              <a:rPr lang="cs-CZ" altLang="cs-CZ" sz="3000" kern="0" dirty="0">
                <a:solidFill>
                  <a:srgbClr val="000000"/>
                </a:solidFill>
                <a:latin typeface="Calibri" panose="020F0502020204030204" pitchFamily="34" charset="0"/>
                <a:cs typeface="Calibri" panose="020F0502020204030204" pitchFamily="34" charset="0"/>
              </a:rPr>
              <a:t>. </a:t>
            </a:r>
            <a:r>
              <a:rPr lang="cs-CZ" altLang="cs-CZ" sz="3000" kern="0" dirty="0" err="1">
                <a:solidFill>
                  <a:srgbClr val="000000"/>
                </a:solidFill>
                <a:latin typeface="Calibri" panose="020F0502020204030204" pitchFamily="34" charset="0"/>
                <a:cs typeface="Calibri" panose="020F0502020204030204" pitchFamily="34" charset="0"/>
              </a:rPr>
              <a:t>Than</a:t>
            </a:r>
            <a:r>
              <a:rPr lang="cs-CZ" altLang="cs-CZ" sz="3000" kern="0" dirty="0">
                <a:solidFill>
                  <a:srgbClr val="000000"/>
                </a:solidFill>
                <a:latin typeface="Calibri" panose="020F0502020204030204" pitchFamily="34" charset="0"/>
                <a:cs typeface="Calibri" panose="020F0502020204030204" pitchFamily="34" charset="0"/>
              </a:rPr>
              <a:t> </a:t>
            </a:r>
            <a:r>
              <a:rPr lang="cs-CZ" altLang="cs-CZ" sz="3000" kern="0" dirty="0" err="1">
                <a:solidFill>
                  <a:srgbClr val="000000"/>
                </a:solidFill>
                <a:latin typeface="Calibri" panose="020F0502020204030204" pitchFamily="34" charset="0"/>
                <a:cs typeface="Calibri" panose="020F0502020204030204" pitchFamily="34" charset="0"/>
              </a:rPr>
              <a:t>it</a:t>
            </a:r>
            <a:r>
              <a:rPr lang="cs-CZ" altLang="cs-CZ" sz="3000" kern="0" dirty="0">
                <a:solidFill>
                  <a:srgbClr val="000000"/>
                </a:solidFill>
                <a:latin typeface="Calibri" panose="020F0502020204030204" pitchFamily="34" charset="0"/>
                <a:cs typeface="Calibri" panose="020F0502020204030204" pitchFamily="34" charset="0"/>
              </a:rPr>
              <a:t> </a:t>
            </a:r>
            <a:r>
              <a:rPr lang="cs-CZ" altLang="cs-CZ" sz="3000" kern="0" dirty="0" err="1">
                <a:solidFill>
                  <a:srgbClr val="000000"/>
                </a:solidFill>
                <a:latin typeface="Calibri" panose="020F0502020204030204" pitchFamily="34" charset="0"/>
                <a:cs typeface="Calibri" panose="020F0502020204030204" pitchFamily="34" charset="0"/>
              </a:rPr>
              <a:t>is</a:t>
            </a:r>
            <a:r>
              <a:rPr lang="cs-CZ" altLang="cs-CZ" sz="3000" kern="0" dirty="0">
                <a:solidFill>
                  <a:srgbClr val="000000"/>
                </a:solidFill>
                <a:latin typeface="Calibri" panose="020F0502020204030204" pitchFamily="34" charset="0"/>
                <a:cs typeface="Calibri" panose="020F0502020204030204" pitchFamily="34" charset="0"/>
              </a:rPr>
              <a:t> </a:t>
            </a:r>
            <a:r>
              <a:rPr lang="cs-CZ" altLang="cs-CZ" sz="3000" kern="0" dirty="0" err="1">
                <a:solidFill>
                  <a:srgbClr val="000000"/>
                </a:solidFill>
                <a:latin typeface="Calibri" panose="020F0502020204030204" pitchFamily="34" charset="0"/>
                <a:cs typeface="Calibri" panose="020F0502020204030204" pitchFamily="34" charset="0"/>
              </a:rPr>
              <a:t>measured</a:t>
            </a:r>
            <a:r>
              <a:rPr lang="cs-CZ" altLang="cs-CZ" sz="3000" kern="0" dirty="0">
                <a:solidFill>
                  <a:srgbClr val="000000"/>
                </a:solidFill>
                <a:latin typeface="Calibri" panose="020F0502020204030204" pitchFamily="34" charset="0"/>
                <a:cs typeface="Calibri" panose="020F0502020204030204" pitchFamily="34" charset="0"/>
              </a:rPr>
              <a:t> </a:t>
            </a:r>
            <a:r>
              <a:rPr lang="cs-CZ" altLang="cs-CZ" sz="3000" kern="0" dirty="0" err="1">
                <a:solidFill>
                  <a:srgbClr val="000000"/>
                </a:solidFill>
                <a:latin typeface="Calibri" panose="020F0502020204030204" pitchFamily="34" charset="0"/>
                <a:cs typeface="Calibri" panose="020F0502020204030204" pitchFamily="34" charset="0"/>
              </a:rPr>
              <a:t>like</a:t>
            </a:r>
            <a:r>
              <a:rPr lang="cs-CZ" altLang="cs-CZ" sz="3000" kern="0" dirty="0">
                <a:solidFill>
                  <a:srgbClr val="000000"/>
                </a:solidFill>
                <a:latin typeface="Calibri" panose="020F0502020204030204" pitchFamily="34" charset="0"/>
                <a:cs typeface="Calibri" panose="020F0502020204030204" pitchFamily="34" charset="0"/>
              </a:rPr>
              <a:t> „</a:t>
            </a:r>
            <a:r>
              <a:rPr lang="cs-CZ" altLang="cs-CZ" sz="3000" kern="0" dirty="0" err="1">
                <a:solidFill>
                  <a:srgbClr val="000000"/>
                </a:solidFill>
                <a:latin typeface="Calibri" panose="020F0502020204030204" pitchFamily="34" charset="0"/>
                <a:cs typeface="Calibri" panose="020F0502020204030204" pitchFamily="34" charset="0"/>
              </a:rPr>
              <a:t>concentration</a:t>
            </a:r>
            <a:r>
              <a:rPr lang="cs-CZ" altLang="cs-CZ" sz="3000" kern="0" dirty="0">
                <a:solidFill>
                  <a:srgbClr val="000000"/>
                </a:solidFill>
                <a:latin typeface="Calibri" panose="020F0502020204030204" pitchFamily="34" charset="0"/>
                <a:cs typeface="Calibri" panose="020F0502020204030204" pitchFamily="34" charset="0"/>
              </a:rPr>
              <a:t>“</a:t>
            </a:r>
          </a:p>
        </p:txBody>
      </p:sp>
      <p:pic>
        <p:nvPicPr>
          <p:cNvPr id="4" name="Nahraný zvuk">
            <a:hlinkClick r:id="" action="ppaction://media"/>
            <a:extLst>
              <a:ext uri="{FF2B5EF4-FFF2-40B4-BE49-F238E27FC236}">
                <a16:creationId xmlns:a16="http://schemas.microsoft.com/office/drawing/2014/main" id="{89F2D7CA-4711-44B8-B0B4-1ED24E9A284E}"/>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0964718" y="412173"/>
            <a:ext cx="609600" cy="609600"/>
          </a:xfrm>
          <a:prstGeom prst="rect">
            <a:avLst/>
          </a:prstGeom>
        </p:spPr>
      </p:pic>
    </p:spTree>
    <p:custDataLst>
      <p:tags r:id="rId1"/>
    </p:custDataLst>
    <p:extLst>
      <p:ext uri="{BB962C8B-B14F-4D97-AF65-F5344CB8AC3E}">
        <p14:creationId xmlns:p14="http://schemas.microsoft.com/office/powerpoint/2010/main" val="1090325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58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451470A7-9FAC-4BB3-83ED-7E8F5FF39C8E}"/>
              </a:ext>
            </a:extLst>
          </p:cNvPr>
          <p:cNvSpPr txBox="1">
            <a:spLocks noChangeArrowheads="1"/>
          </p:cNvSpPr>
          <p:nvPr/>
        </p:nvSpPr>
        <p:spPr>
          <a:xfrm>
            <a:off x="457200" y="1600200"/>
            <a:ext cx="11341100" cy="5068888"/>
          </a:xfrm>
          <a:prstGeom prst="rect">
            <a:avLst/>
          </a:prstGeom>
        </p:spPr>
        <p:txBody>
          <a:bodyPr vert="horz" lIns="0" tIns="0" rIns="0" bIns="0" rtlCol="0">
            <a:noAutofit/>
          </a:bodyPr>
          <a:lstStyle>
            <a:lvl1pPr marL="252000" indent="-180000" algn="l" rtl="0" eaLnBrk="1" fontAlgn="base" hangingPunct="1">
              <a:lnSpc>
                <a:spcPct val="150000"/>
              </a:lnSpc>
              <a:spcBef>
                <a:spcPts val="0"/>
              </a:spcBef>
              <a:spcAft>
                <a:spcPct val="0"/>
              </a:spcAft>
              <a:buClr>
                <a:schemeClr val="tx2"/>
              </a:buClr>
              <a:buSzPct val="100000"/>
              <a:buFont typeface="Arial" panose="020B0604020202020204" pitchFamily="34" charset="0"/>
              <a:buChar char="̶"/>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5"/>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marL="72000" indent="0">
              <a:buNone/>
            </a:pPr>
            <a:r>
              <a:rPr lang="cs-CZ" altLang="cs-CZ" kern="0" dirty="0">
                <a:solidFill>
                  <a:srgbClr val="000000"/>
                </a:solidFill>
                <a:latin typeface="Calibri" panose="020F0502020204030204" pitchFamily="34" charset="0"/>
                <a:cs typeface="Calibri" panose="020F0502020204030204" pitchFamily="34" charset="0"/>
              </a:rPr>
              <a:t>DOSIS SINGULA 	- single dose</a:t>
            </a:r>
          </a:p>
          <a:p>
            <a:pPr marL="72000" indent="0">
              <a:buNone/>
            </a:pPr>
            <a:endParaRPr lang="cs-CZ" altLang="cs-CZ" kern="0" dirty="0">
              <a:solidFill>
                <a:srgbClr val="000000"/>
              </a:solidFill>
              <a:latin typeface="Calibri" panose="020F0502020204030204" pitchFamily="34" charset="0"/>
              <a:cs typeface="Calibri" panose="020F0502020204030204" pitchFamily="34" charset="0"/>
            </a:endParaRPr>
          </a:p>
          <a:p>
            <a:pPr marL="72000" indent="0">
              <a:buNone/>
            </a:pPr>
            <a:r>
              <a:rPr lang="cs-CZ" altLang="cs-CZ" kern="0" dirty="0">
                <a:solidFill>
                  <a:srgbClr val="000000"/>
                </a:solidFill>
                <a:latin typeface="Calibri" panose="020F0502020204030204" pitchFamily="34" charset="0"/>
                <a:cs typeface="Calibri" panose="020F0502020204030204" pitchFamily="34" charset="0"/>
              </a:rPr>
              <a:t>DOSIS PRO DIE 	- </a:t>
            </a:r>
            <a:r>
              <a:rPr lang="cs-CZ" altLang="cs-CZ" kern="0" dirty="0" err="1">
                <a:solidFill>
                  <a:srgbClr val="000000"/>
                </a:solidFill>
                <a:latin typeface="Calibri" panose="020F0502020204030204" pitchFamily="34" charset="0"/>
                <a:cs typeface="Calibri" panose="020F0502020204030204" pitchFamily="34" charset="0"/>
              </a:rPr>
              <a:t>daily</a:t>
            </a:r>
            <a:r>
              <a:rPr lang="cs-CZ" altLang="cs-CZ" kern="0" dirty="0">
                <a:solidFill>
                  <a:srgbClr val="000000"/>
                </a:solidFill>
                <a:latin typeface="Calibri" panose="020F0502020204030204" pitchFamily="34" charset="0"/>
                <a:cs typeface="Calibri" panose="020F0502020204030204" pitchFamily="34" charset="0"/>
              </a:rPr>
              <a:t> dose  </a:t>
            </a:r>
          </a:p>
          <a:p>
            <a:pPr marL="72000" indent="0">
              <a:buNone/>
            </a:pPr>
            <a:r>
              <a:rPr lang="cs-CZ" altLang="cs-CZ" kern="0" dirty="0">
                <a:solidFill>
                  <a:srgbClr val="000000"/>
                </a:solidFill>
                <a:latin typeface="Calibri" panose="020F0502020204030204" pitchFamily="34" charset="0"/>
                <a:cs typeface="Calibri" panose="020F0502020204030204" pitchFamily="34" charset="0"/>
              </a:rPr>
              <a:t>			- </a:t>
            </a:r>
            <a:r>
              <a:rPr lang="cs-CZ" altLang="cs-CZ" kern="0" dirty="0" err="1">
                <a:solidFill>
                  <a:srgbClr val="000000"/>
                </a:solidFill>
                <a:latin typeface="Calibri" panose="020F0502020204030204" pitchFamily="34" charset="0"/>
                <a:cs typeface="Calibri" panose="020F0502020204030204" pitchFamily="34" charset="0"/>
              </a:rPr>
              <a:t>for</a:t>
            </a:r>
            <a:r>
              <a:rPr lang="cs-CZ" altLang="cs-CZ" kern="0" dirty="0">
                <a:solidFill>
                  <a:srgbClr val="000000"/>
                </a:solidFill>
                <a:latin typeface="Calibri" panose="020F0502020204030204" pitchFamily="34" charset="0"/>
                <a:cs typeface="Calibri" panose="020F0502020204030204" pitchFamily="34" charset="0"/>
              </a:rPr>
              <a:t> 24 h !!</a:t>
            </a:r>
          </a:p>
          <a:p>
            <a:pPr marL="72000" indent="0">
              <a:buNone/>
            </a:pPr>
            <a:r>
              <a:rPr lang="cs-CZ" altLang="cs-CZ" kern="0" dirty="0">
                <a:solidFill>
                  <a:srgbClr val="000000"/>
                </a:solidFill>
                <a:latin typeface="Calibri" panose="020F0502020204030204" pitchFamily="34" charset="0"/>
                <a:cs typeface="Calibri" panose="020F0502020204030204" pitchFamily="34" charset="0"/>
              </a:rPr>
              <a:t>DOSIS CHRONICA	</a:t>
            </a:r>
          </a:p>
          <a:p>
            <a:pPr marL="72000" indent="0">
              <a:buNone/>
            </a:pPr>
            <a:r>
              <a:rPr lang="cs-CZ" altLang="cs-CZ" kern="0" dirty="0">
                <a:solidFill>
                  <a:srgbClr val="000000"/>
                </a:solidFill>
                <a:latin typeface="Calibri" panose="020F0502020204030204" pitchFamily="34" charset="0"/>
                <a:cs typeface="Calibri" panose="020F0502020204030204" pitchFamily="34" charset="0"/>
              </a:rPr>
              <a:t>			- (</a:t>
            </a:r>
            <a:r>
              <a:rPr lang="cs-CZ" altLang="cs-CZ" kern="0" dirty="0" err="1">
                <a:solidFill>
                  <a:srgbClr val="000000"/>
                </a:solidFill>
                <a:latin typeface="Calibri" panose="020F0502020204030204" pitchFamily="34" charset="0"/>
                <a:cs typeface="Calibri" panose="020F0502020204030204" pitchFamily="34" charset="0"/>
              </a:rPr>
              <a:t>adjusted</a:t>
            </a:r>
            <a:r>
              <a:rPr lang="cs-CZ" altLang="cs-CZ" kern="0" dirty="0">
                <a:solidFill>
                  <a:srgbClr val="000000"/>
                </a:solidFill>
                <a:latin typeface="Calibri" panose="020F0502020204030204" pitchFamily="34" charset="0"/>
                <a:cs typeface="Calibri" panose="020F0502020204030204" pitchFamily="34" charset="0"/>
              </a:rPr>
              <a:t>) dose in </a:t>
            </a:r>
            <a:r>
              <a:rPr lang="cs-CZ" altLang="cs-CZ" kern="0" dirty="0" err="1">
                <a:solidFill>
                  <a:srgbClr val="000000"/>
                </a:solidFill>
                <a:latin typeface="Calibri" panose="020F0502020204030204" pitchFamily="34" charset="0"/>
                <a:cs typeface="Calibri" panose="020F0502020204030204" pitchFamily="34" charset="0"/>
              </a:rPr>
              <a:t>the</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chronic</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treatment</a:t>
            </a:r>
            <a:r>
              <a:rPr lang="cs-CZ" altLang="cs-CZ" kern="0" dirty="0">
                <a:solidFill>
                  <a:srgbClr val="000000"/>
                </a:solidFill>
                <a:latin typeface="Calibri" panose="020F0502020204030204" pitchFamily="34" charset="0"/>
                <a:cs typeface="Calibri" panose="020F0502020204030204" pitchFamily="34" charset="0"/>
              </a:rPr>
              <a:t> (long-term) </a:t>
            </a:r>
          </a:p>
          <a:p>
            <a:pPr marL="72000" indent="0">
              <a:buNone/>
            </a:pPr>
            <a:endParaRPr lang="cs-CZ" altLang="cs-CZ" kern="0" dirty="0">
              <a:solidFill>
                <a:srgbClr val="000000"/>
              </a:solidFill>
              <a:latin typeface="Calibri" panose="020F0502020204030204" pitchFamily="34" charset="0"/>
              <a:cs typeface="Calibri" panose="020F0502020204030204" pitchFamily="34" charset="0"/>
            </a:endParaRPr>
          </a:p>
        </p:txBody>
      </p:sp>
      <p:sp>
        <p:nvSpPr>
          <p:cNvPr id="3" name="Rectangle 2">
            <a:extLst>
              <a:ext uri="{FF2B5EF4-FFF2-40B4-BE49-F238E27FC236}">
                <a16:creationId xmlns:a16="http://schemas.microsoft.com/office/drawing/2014/main" id="{40B93151-4687-489E-AA44-29BC35450A55}"/>
              </a:ext>
            </a:extLst>
          </p:cNvPr>
          <p:cNvSpPr>
            <a:spLocks noGrp="1" noChangeArrowheads="1"/>
          </p:cNvSpPr>
          <p:nvPr>
            <p:ph type="title"/>
          </p:nvPr>
        </p:nvSpPr>
        <p:spPr>
          <a:xfrm>
            <a:off x="1244600" y="493713"/>
            <a:ext cx="8686800" cy="838200"/>
          </a:xfrm>
        </p:spPr>
        <p:txBody>
          <a:bodyPr/>
          <a:lstStyle/>
          <a:p>
            <a:pPr algn="ctr" eaLnBrk="1" hangingPunct="1">
              <a:defRPr/>
            </a:pPr>
            <a:r>
              <a:rPr lang="cs-CZ" b="1" dirty="0">
                <a:solidFill>
                  <a:srgbClr val="000000"/>
                </a:solidFill>
                <a:latin typeface="Calibri" panose="020F0502020204030204" pitchFamily="34" charset="0"/>
                <a:cs typeface="Calibri" panose="020F0502020204030204" pitchFamily="34" charset="0"/>
              </a:rPr>
              <a:t>DOSE </a:t>
            </a:r>
          </a:p>
        </p:txBody>
      </p:sp>
      <p:sp>
        <p:nvSpPr>
          <p:cNvPr id="4" name="Rectangle 5">
            <a:extLst>
              <a:ext uri="{FF2B5EF4-FFF2-40B4-BE49-F238E27FC236}">
                <a16:creationId xmlns:a16="http://schemas.microsoft.com/office/drawing/2014/main" id="{50995D2A-A6E0-41AD-B0E3-255C5F7B4575}"/>
              </a:ext>
            </a:extLst>
          </p:cNvPr>
          <p:cNvSpPr>
            <a:spLocks noChangeArrowheads="1"/>
          </p:cNvSpPr>
          <p:nvPr/>
        </p:nvSpPr>
        <p:spPr bwMode="auto">
          <a:xfrm>
            <a:off x="6732588" y="1412875"/>
            <a:ext cx="1871662" cy="1008063"/>
          </a:xfrm>
          <a:prstGeom prst="rect">
            <a:avLst/>
          </a:prstGeom>
          <a:noFill/>
          <a:ln w="57150" cmpd="thickThin">
            <a:solidFill>
              <a:srgbClr val="FF006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cs-CZ" altLang="cs-CZ" sz="1800"/>
          </a:p>
        </p:txBody>
      </p:sp>
      <p:sp>
        <p:nvSpPr>
          <p:cNvPr id="5" name="Text Box 4">
            <a:extLst>
              <a:ext uri="{FF2B5EF4-FFF2-40B4-BE49-F238E27FC236}">
                <a16:creationId xmlns:a16="http://schemas.microsoft.com/office/drawing/2014/main" id="{47C02653-5C74-406C-8CC7-46AB2BB2BA77}"/>
              </a:ext>
            </a:extLst>
          </p:cNvPr>
          <p:cNvSpPr txBox="1">
            <a:spLocks noChangeArrowheads="1"/>
          </p:cNvSpPr>
          <p:nvPr/>
        </p:nvSpPr>
        <p:spPr bwMode="auto">
          <a:xfrm>
            <a:off x="6552406" y="1600200"/>
            <a:ext cx="22320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buFontTx/>
              <a:buNone/>
            </a:pPr>
            <a:r>
              <a:rPr lang="cs-CZ" altLang="cs-CZ" sz="4000" dirty="0">
                <a:latin typeface="Calibri" panose="020F0502020204030204" pitchFamily="34" charset="0"/>
                <a:cs typeface="Calibri" panose="020F0502020204030204" pitchFamily="34" charset="0"/>
              </a:rPr>
              <a:t>   </a:t>
            </a:r>
            <a:r>
              <a:rPr lang="cs-CZ" altLang="cs-CZ" sz="3600" dirty="0">
                <a:solidFill>
                  <a:srgbClr val="000000"/>
                </a:solidFill>
                <a:latin typeface="Calibri" panose="020F0502020204030204" pitchFamily="34" charset="0"/>
                <a:cs typeface="Calibri" panose="020F0502020204030204" pitchFamily="34" charset="0"/>
              </a:rPr>
              <a:t>on </a:t>
            </a:r>
            <a:r>
              <a:rPr lang="cs-CZ" altLang="cs-CZ" sz="3600" dirty="0" err="1">
                <a:solidFill>
                  <a:srgbClr val="000000"/>
                </a:solidFill>
                <a:latin typeface="Calibri" panose="020F0502020204030204" pitchFamily="34" charset="0"/>
                <a:cs typeface="Calibri" panose="020F0502020204030204" pitchFamily="34" charset="0"/>
              </a:rPr>
              <a:t>Rx</a:t>
            </a:r>
            <a:r>
              <a:rPr lang="cs-CZ" altLang="cs-CZ" sz="3600" dirty="0">
                <a:solidFill>
                  <a:srgbClr val="000000"/>
                </a:solidFill>
                <a:latin typeface="Calibri" panose="020F0502020204030204" pitchFamily="34" charset="0"/>
                <a:cs typeface="Calibri" panose="020F0502020204030204" pitchFamily="34" charset="0"/>
              </a:rPr>
              <a:t> !</a:t>
            </a:r>
          </a:p>
        </p:txBody>
      </p:sp>
      <p:pic>
        <p:nvPicPr>
          <p:cNvPr id="6" name="Nahraný zvuk">
            <a:hlinkClick r:id="" action="ppaction://media"/>
            <a:extLst>
              <a:ext uri="{FF2B5EF4-FFF2-40B4-BE49-F238E27FC236}">
                <a16:creationId xmlns:a16="http://schemas.microsoft.com/office/drawing/2014/main" id="{39F57FC3-828A-4854-AF16-927E699800D8}"/>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0947400" y="472931"/>
            <a:ext cx="609600" cy="609600"/>
          </a:xfrm>
          <a:prstGeom prst="rect">
            <a:avLst/>
          </a:prstGeom>
        </p:spPr>
      </p:pic>
    </p:spTree>
    <p:custDataLst>
      <p:tags r:id="rId1"/>
    </p:custDataLst>
    <p:extLst>
      <p:ext uri="{BB962C8B-B14F-4D97-AF65-F5344CB8AC3E}">
        <p14:creationId xmlns:p14="http://schemas.microsoft.com/office/powerpoint/2010/main" val="2072669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94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9721C693-EEB7-4BA0-8D80-171B18DA9A65}"/>
              </a:ext>
            </a:extLst>
          </p:cNvPr>
          <p:cNvSpPr txBox="1">
            <a:spLocks noChangeArrowheads="1"/>
          </p:cNvSpPr>
          <p:nvPr/>
        </p:nvSpPr>
        <p:spPr>
          <a:xfrm>
            <a:off x="457200" y="1600200"/>
            <a:ext cx="10985500" cy="5068888"/>
          </a:xfrm>
          <a:prstGeom prst="rect">
            <a:avLst/>
          </a:prstGeom>
        </p:spPr>
        <p:txBody>
          <a:bodyPr vert="horz" lIns="0" tIns="0" rIns="0" bIns="0" rtlCol="0">
            <a:noAutofit/>
          </a:bodyPr>
          <a:lstStyle>
            <a:lvl1pPr marL="252000" indent="-180000" algn="l" rtl="0" eaLnBrk="1" fontAlgn="base" hangingPunct="1">
              <a:lnSpc>
                <a:spcPct val="150000"/>
              </a:lnSpc>
              <a:spcBef>
                <a:spcPts val="0"/>
              </a:spcBef>
              <a:spcAft>
                <a:spcPct val="0"/>
              </a:spcAft>
              <a:buClr>
                <a:schemeClr val="tx2"/>
              </a:buClr>
              <a:buSzPct val="100000"/>
              <a:buFont typeface="Arial" panose="020B0604020202020204" pitchFamily="34" charset="0"/>
              <a:buChar char="̶"/>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5"/>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marL="72000" indent="0">
              <a:buNone/>
            </a:pPr>
            <a:r>
              <a:rPr lang="cs-CZ" altLang="cs-CZ" b="1" kern="0" dirty="0">
                <a:solidFill>
                  <a:srgbClr val="000000"/>
                </a:solidFill>
                <a:latin typeface="Calibri" panose="020F0502020204030204" pitchFamily="34" charset="0"/>
                <a:cs typeface="Calibri" panose="020F0502020204030204" pitchFamily="34" charset="0"/>
              </a:rPr>
              <a:t>DOSIS CURATIVA</a:t>
            </a:r>
            <a:r>
              <a:rPr lang="cs-CZ" altLang="cs-CZ" kern="0" dirty="0">
                <a:solidFill>
                  <a:srgbClr val="000000"/>
                </a:solidFill>
                <a:latin typeface="Calibri" panose="020F0502020204030204" pitchFamily="34" charset="0"/>
                <a:cs typeface="Calibri" panose="020F0502020204030204" pitchFamily="34" charset="0"/>
              </a:rPr>
              <a:t> 	</a:t>
            </a:r>
          </a:p>
          <a:p>
            <a:pPr marL="72000" indent="0">
              <a:buNone/>
            </a:pP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total</a:t>
            </a:r>
            <a:r>
              <a:rPr lang="cs-CZ" altLang="cs-CZ" kern="0" dirty="0">
                <a:solidFill>
                  <a:srgbClr val="000000"/>
                </a:solidFill>
                <a:latin typeface="Calibri" panose="020F0502020204030204" pitchFamily="34" charset="0"/>
                <a:cs typeface="Calibri" panose="020F0502020204030204" pitchFamily="34" charset="0"/>
              </a:rPr>
              <a:t> dose </a:t>
            </a:r>
            <a:r>
              <a:rPr lang="cs-CZ" altLang="cs-CZ" kern="0" dirty="0" err="1">
                <a:solidFill>
                  <a:srgbClr val="000000"/>
                </a:solidFill>
                <a:latin typeface="Calibri" panose="020F0502020204030204" pitchFamily="34" charset="0"/>
                <a:cs typeface="Calibri" panose="020F0502020204030204" pitchFamily="34" charset="0"/>
              </a:rPr>
              <a:t>of</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the</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drug</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needed</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for</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whole</a:t>
            </a:r>
            <a:r>
              <a:rPr lang="cs-CZ" altLang="cs-CZ" kern="0" dirty="0">
                <a:solidFill>
                  <a:srgbClr val="000000"/>
                </a:solidFill>
                <a:latin typeface="Calibri" panose="020F0502020204030204" pitchFamily="34" charset="0"/>
                <a:cs typeface="Calibri" panose="020F0502020204030204" pitchFamily="34" charset="0"/>
              </a:rPr>
              <a:t> period </a:t>
            </a:r>
            <a:r>
              <a:rPr lang="cs-CZ" altLang="cs-CZ" kern="0" dirty="0" err="1">
                <a:solidFill>
                  <a:srgbClr val="000000"/>
                </a:solidFill>
                <a:latin typeface="Calibri" panose="020F0502020204030204" pitchFamily="34" charset="0"/>
                <a:cs typeface="Calibri" panose="020F0502020204030204" pitchFamily="34" charset="0"/>
              </a:rPr>
              <a:t>of</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treatment</a:t>
            </a:r>
            <a:endParaRPr lang="cs-CZ" altLang="cs-CZ" kern="0" dirty="0">
              <a:solidFill>
                <a:srgbClr val="000000"/>
              </a:solidFill>
              <a:latin typeface="Calibri" panose="020F0502020204030204" pitchFamily="34" charset="0"/>
              <a:cs typeface="Calibri" panose="020F0502020204030204" pitchFamily="34" charset="0"/>
            </a:endParaRPr>
          </a:p>
        </p:txBody>
      </p:sp>
      <p:sp>
        <p:nvSpPr>
          <p:cNvPr id="3" name="Rectangle 2">
            <a:extLst>
              <a:ext uri="{FF2B5EF4-FFF2-40B4-BE49-F238E27FC236}">
                <a16:creationId xmlns:a16="http://schemas.microsoft.com/office/drawing/2014/main" id="{8DF70A32-11A9-4361-8DF7-384FCD977ED7}"/>
              </a:ext>
            </a:extLst>
          </p:cNvPr>
          <p:cNvSpPr>
            <a:spLocks noGrp="1" noChangeArrowheads="1"/>
          </p:cNvSpPr>
          <p:nvPr>
            <p:ph type="title"/>
          </p:nvPr>
        </p:nvSpPr>
        <p:spPr>
          <a:xfrm>
            <a:off x="1244600" y="493713"/>
            <a:ext cx="8686800" cy="838200"/>
          </a:xfrm>
        </p:spPr>
        <p:txBody>
          <a:bodyPr/>
          <a:lstStyle/>
          <a:p>
            <a:pPr algn="ctr" eaLnBrk="1" hangingPunct="1">
              <a:defRPr/>
            </a:pPr>
            <a:r>
              <a:rPr lang="cs-CZ" b="1" dirty="0">
                <a:solidFill>
                  <a:srgbClr val="000000"/>
                </a:solidFill>
                <a:latin typeface="Calibri" panose="020F0502020204030204" pitchFamily="34" charset="0"/>
                <a:cs typeface="Calibri" panose="020F0502020204030204" pitchFamily="34" charset="0"/>
              </a:rPr>
              <a:t>DOSE </a:t>
            </a:r>
          </a:p>
        </p:txBody>
      </p:sp>
      <p:pic>
        <p:nvPicPr>
          <p:cNvPr id="4" name="Nahraný zvuk">
            <a:hlinkClick r:id="" action="ppaction://media"/>
            <a:extLst>
              <a:ext uri="{FF2B5EF4-FFF2-40B4-BE49-F238E27FC236}">
                <a16:creationId xmlns:a16="http://schemas.microsoft.com/office/drawing/2014/main" id="{F9DD843C-D180-4A28-B2AF-39E16B977A83}"/>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137900" y="462540"/>
            <a:ext cx="609600" cy="609600"/>
          </a:xfrm>
          <a:prstGeom prst="rect">
            <a:avLst/>
          </a:prstGeom>
        </p:spPr>
      </p:pic>
    </p:spTree>
    <p:custDataLst>
      <p:tags r:id="rId1"/>
    </p:custDataLst>
    <p:extLst>
      <p:ext uri="{BB962C8B-B14F-4D97-AF65-F5344CB8AC3E}">
        <p14:creationId xmlns:p14="http://schemas.microsoft.com/office/powerpoint/2010/main" val="822629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71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02A6CE18-0AB6-46FC-8E5A-E17566497E7E}"/>
              </a:ext>
            </a:extLst>
          </p:cNvPr>
          <p:cNvSpPr>
            <a:spLocks noGrp="1" noChangeArrowheads="1"/>
          </p:cNvSpPr>
          <p:nvPr>
            <p:ph type="title"/>
          </p:nvPr>
        </p:nvSpPr>
        <p:spPr>
          <a:xfrm>
            <a:off x="1089025" y="188913"/>
            <a:ext cx="9109075" cy="838200"/>
          </a:xfrm>
        </p:spPr>
        <p:txBody>
          <a:bodyPr/>
          <a:lstStyle/>
          <a:p>
            <a:pPr algn="ctr" eaLnBrk="1" hangingPunct="1">
              <a:defRPr/>
            </a:pPr>
            <a:r>
              <a:rPr lang="cs-CZ" sz="3600" b="1" dirty="0">
                <a:solidFill>
                  <a:srgbClr val="000000"/>
                </a:solidFill>
                <a:effectLst>
                  <a:outerShdw blurRad="38100" dist="38100" dir="2700000" algn="tl">
                    <a:srgbClr val="FFFFFF"/>
                  </a:outerShdw>
                </a:effectLst>
                <a:latin typeface="Calibri" panose="020F0502020204030204" pitchFamily="34" charset="0"/>
                <a:cs typeface="Calibri" panose="020F0502020204030204" pitchFamily="34" charset="0"/>
              </a:rPr>
              <a:t>DOSE (</a:t>
            </a:r>
            <a:r>
              <a:rPr lang="cs-CZ" sz="3600" b="1" dirty="0" err="1">
                <a:solidFill>
                  <a:srgbClr val="000000"/>
                </a:solidFill>
                <a:effectLst>
                  <a:outerShdw blurRad="38100" dist="38100" dir="2700000" algn="tl">
                    <a:srgbClr val="FFFFFF"/>
                  </a:outerShdw>
                </a:effectLst>
                <a:latin typeface="Calibri" panose="020F0502020204030204" pitchFamily="34" charset="0"/>
                <a:cs typeface="Calibri" panose="020F0502020204030204" pitchFamily="34" charset="0"/>
              </a:rPr>
              <a:t>from</a:t>
            </a:r>
            <a:r>
              <a:rPr lang="cs-CZ" sz="3600" b="1" dirty="0">
                <a:solidFill>
                  <a:srgbClr val="000000"/>
                </a:solidFill>
                <a:effectLst>
                  <a:outerShdw blurRad="38100" dist="38100" dir="2700000" algn="tl">
                    <a:srgbClr val="FFFFFF"/>
                  </a:outerShdw>
                </a:effectLst>
                <a:latin typeface="Calibri" panose="020F0502020204030204" pitchFamily="34" charset="0"/>
                <a:cs typeface="Calibri" panose="020F0502020204030204" pitchFamily="34" charset="0"/>
              </a:rPr>
              <a:t> </a:t>
            </a:r>
            <a:r>
              <a:rPr lang="cs-CZ" sz="3600" b="1" dirty="0" err="1">
                <a:solidFill>
                  <a:srgbClr val="000000"/>
                </a:solidFill>
                <a:effectLst>
                  <a:outerShdw blurRad="38100" dist="38100" dir="2700000" algn="tl">
                    <a:srgbClr val="FFFFFF"/>
                  </a:outerShdw>
                </a:effectLst>
                <a:latin typeface="Calibri" panose="020F0502020204030204" pitchFamily="34" charset="0"/>
                <a:cs typeface="Calibri" panose="020F0502020204030204" pitchFamily="34" charset="0"/>
              </a:rPr>
              <a:t>effect</a:t>
            </a:r>
            <a:r>
              <a:rPr lang="cs-CZ" sz="3600" b="1" dirty="0">
                <a:solidFill>
                  <a:srgbClr val="000000"/>
                </a:solidFill>
                <a:effectLst>
                  <a:outerShdw blurRad="38100" dist="38100" dir="2700000" algn="tl">
                    <a:srgbClr val="FFFFFF"/>
                  </a:outerShdw>
                </a:effectLst>
                <a:latin typeface="Calibri" panose="020F0502020204030204" pitchFamily="34" charset="0"/>
                <a:cs typeface="Calibri" panose="020F0502020204030204" pitchFamily="34" charset="0"/>
              </a:rPr>
              <a:t> point </a:t>
            </a:r>
            <a:r>
              <a:rPr lang="cs-CZ" sz="3600" b="1" dirty="0" err="1">
                <a:solidFill>
                  <a:srgbClr val="000000"/>
                </a:solidFill>
                <a:effectLst>
                  <a:outerShdw blurRad="38100" dist="38100" dir="2700000" algn="tl">
                    <a:srgbClr val="FFFFFF"/>
                  </a:outerShdw>
                </a:effectLst>
                <a:latin typeface="Calibri" panose="020F0502020204030204" pitchFamily="34" charset="0"/>
                <a:cs typeface="Calibri" panose="020F0502020204030204" pitchFamily="34" charset="0"/>
              </a:rPr>
              <a:t>of</a:t>
            </a:r>
            <a:r>
              <a:rPr lang="cs-CZ" sz="3600" b="1" dirty="0">
                <a:solidFill>
                  <a:srgbClr val="000000"/>
                </a:solidFill>
                <a:effectLst>
                  <a:outerShdw blurRad="38100" dist="38100" dir="2700000" algn="tl">
                    <a:srgbClr val="FFFFFF"/>
                  </a:outerShdw>
                </a:effectLst>
                <a:latin typeface="Calibri" panose="020F0502020204030204" pitchFamily="34" charset="0"/>
                <a:cs typeface="Calibri" panose="020F0502020204030204" pitchFamily="34" charset="0"/>
              </a:rPr>
              <a:t> </a:t>
            </a:r>
            <a:r>
              <a:rPr lang="cs-CZ" sz="3600" b="1" dirty="0" err="1">
                <a:solidFill>
                  <a:srgbClr val="000000"/>
                </a:solidFill>
                <a:effectLst>
                  <a:outerShdw blurRad="38100" dist="38100" dir="2700000" algn="tl">
                    <a:srgbClr val="FFFFFF"/>
                  </a:outerShdw>
                </a:effectLst>
                <a:latin typeface="Calibri" panose="020F0502020204030204" pitchFamily="34" charset="0"/>
                <a:cs typeface="Calibri" panose="020F0502020204030204" pitchFamily="34" charset="0"/>
              </a:rPr>
              <a:t>view</a:t>
            </a:r>
            <a:r>
              <a:rPr lang="cs-CZ" sz="3600" b="1" dirty="0">
                <a:solidFill>
                  <a:srgbClr val="000000"/>
                </a:solidFill>
                <a:effectLst>
                  <a:outerShdw blurRad="38100" dist="38100" dir="2700000" algn="tl">
                    <a:srgbClr val="FFFFFF"/>
                  </a:outerShdw>
                </a:effectLst>
                <a:latin typeface="Calibri" panose="020F0502020204030204" pitchFamily="34" charset="0"/>
                <a:cs typeface="Calibri" panose="020F0502020204030204" pitchFamily="34" charset="0"/>
              </a:rPr>
              <a:t>)</a:t>
            </a:r>
          </a:p>
        </p:txBody>
      </p:sp>
      <p:sp>
        <p:nvSpPr>
          <p:cNvPr id="3" name="Rectangle 3">
            <a:extLst>
              <a:ext uri="{FF2B5EF4-FFF2-40B4-BE49-F238E27FC236}">
                <a16:creationId xmlns:a16="http://schemas.microsoft.com/office/drawing/2014/main" id="{429144A3-5CED-4B2C-BE5B-E28ABCF9D67C}"/>
              </a:ext>
            </a:extLst>
          </p:cNvPr>
          <p:cNvSpPr txBox="1">
            <a:spLocks noChangeArrowheads="1"/>
          </p:cNvSpPr>
          <p:nvPr/>
        </p:nvSpPr>
        <p:spPr>
          <a:xfrm>
            <a:off x="250825" y="1341438"/>
            <a:ext cx="11674475" cy="5068887"/>
          </a:xfrm>
          <a:prstGeom prst="rect">
            <a:avLst/>
          </a:prstGeom>
        </p:spPr>
        <p:txBody>
          <a:bodyPr vert="horz" lIns="0" tIns="0" rIns="0" bIns="0" rtlCol="0">
            <a:noAutofit/>
          </a:bodyPr>
          <a:lstStyle>
            <a:lvl1pPr marL="252000" indent="-180000" algn="l" rtl="0" eaLnBrk="1" fontAlgn="base" hangingPunct="1">
              <a:lnSpc>
                <a:spcPct val="150000"/>
              </a:lnSpc>
              <a:spcBef>
                <a:spcPts val="0"/>
              </a:spcBef>
              <a:spcAft>
                <a:spcPct val="0"/>
              </a:spcAft>
              <a:buClr>
                <a:schemeClr val="tx2"/>
              </a:buClr>
              <a:buSzPct val="100000"/>
              <a:buFont typeface="Arial" panose="020B0604020202020204" pitchFamily="34" charset="0"/>
              <a:buChar char="̶"/>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5"/>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marL="72000" indent="0">
              <a:lnSpc>
                <a:spcPct val="80000"/>
              </a:lnSpc>
              <a:buNone/>
            </a:pPr>
            <a:r>
              <a:rPr lang="cs-CZ" altLang="cs-CZ" sz="2400" kern="0" dirty="0">
                <a:solidFill>
                  <a:srgbClr val="000000"/>
                </a:solidFill>
                <a:latin typeface="Calibri" panose="020F0502020204030204" pitchFamily="34" charset="0"/>
                <a:cs typeface="Calibri" panose="020F0502020204030204" pitchFamily="34" charset="0"/>
              </a:rPr>
              <a:t>Sub-</a:t>
            </a:r>
            <a:r>
              <a:rPr lang="cs-CZ" altLang="cs-CZ" sz="2400" kern="0" dirty="0" err="1">
                <a:solidFill>
                  <a:srgbClr val="000000"/>
                </a:solidFill>
                <a:latin typeface="Calibri" panose="020F0502020204030204" pitchFamily="34" charset="0"/>
                <a:cs typeface="Calibri" panose="020F0502020204030204" pitchFamily="34" charset="0"/>
              </a:rPr>
              <a:t>threshold</a:t>
            </a:r>
            <a:r>
              <a:rPr lang="cs-CZ" altLang="cs-CZ" sz="2400" kern="0" dirty="0">
                <a:solidFill>
                  <a:srgbClr val="000000"/>
                </a:solidFill>
                <a:latin typeface="Calibri" panose="020F0502020204030204" pitchFamily="34" charset="0"/>
                <a:cs typeface="Calibri" panose="020F0502020204030204" pitchFamily="34" charset="0"/>
              </a:rPr>
              <a:t> - cause no </a:t>
            </a:r>
            <a:r>
              <a:rPr lang="cs-CZ" altLang="cs-CZ" sz="2400" kern="0" dirty="0" err="1">
                <a:solidFill>
                  <a:srgbClr val="000000"/>
                </a:solidFill>
                <a:latin typeface="Calibri" panose="020F0502020204030204" pitchFamily="34" charset="0"/>
                <a:cs typeface="Calibri" panose="020F0502020204030204" pitchFamily="34" charset="0"/>
              </a:rPr>
              <a:t>observed</a:t>
            </a:r>
            <a:r>
              <a:rPr lang="cs-CZ" altLang="cs-CZ" sz="2400" kern="0" dirty="0">
                <a:solidFill>
                  <a:srgbClr val="000000"/>
                </a:solidFill>
                <a:latin typeface="Calibri" panose="020F0502020204030204" pitchFamily="34" charset="0"/>
                <a:cs typeface="Calibri" panose="020F0502020204030204" pitchFamily="34" charset="0"/>
              </a:rPr>
              <a:t> </a:t>
            </a:r>
            <a:r>
              <a:rPr lang="cs-CZ" altLang="cs-CZ" sz="2400" kern="0" dirty="0" err="1">
                <a:solidFill>
                  <a:srgbClr val="000000"/>
                </a:solidFill>
                <a:latin typeface="Calibri" panose="020F0502020204030204" pitchFamily="34" charset="0"/>
                <a:cs typeface="Calibri" panose="020F0502020204030204" pitchFamily="34" charset="0"/>
              </a:rPr>
              <a:t>biological</a:t>
            </a:r>
            <a:r>
              <a:rPr lang="cs-CZ" altLang="cs-CZ" sz="2400" kern="0" dirty="0">
                <a:solidFill>
                  <a:srgbClr val="000000"/>
                </a:solidFill>
                <a:latin typeface="Calibri" panose="020F0502020204030204" pitchFamily="34" charset="0"/>
                <a:cs typeface="Calibri" panose="020F0502020204030204" pitchFamily="34" charset="0"/>
              </a:rPr>
              <a:t> </a:t>
            </a:r>
            <a:r>
              <a:rPr lang="cs-CZ" altLang="cs-CZ" sz="2400" kern="0" dirty="0" err="1">
                <a:solidFill>
                  <a:srgbClr val="000000"/>
                </a:solidFill>
                <a:latin typeface="Calibri" panose="020F0502020204030204" pitchFamily="34" charset="0"/>
                <a:cs typeface="Calibri" panose="020F0502020204030204" pitchFamily="34" charset="0"/>
              </a:rPr>
              <a:t>effect</a:t>
            </a:r>
            <a:endParaRPr lang="cs-CZ" altLang="cs-CZ" sz="2400" kern="0" dirty="0">
              <a:solidFill>
                <a:srgbClr val="000000"/>
              </a:solidFill>
              <a:latin typeface="Calibri" panose="020F0502020204030204" pitchFamily="34" charset="0"/>
              <a:cs typeface="Calibri" panose="020F0502020204030204" pitchFamily="34" charset="0"/>
            </a:endParaRPr>
          </a:p>
          <a:p>
            <a:pPr marL="72000" indent="0">
              <a:lnSpc>
                <a:spcPct val="80000"/>
              </a:lnSpc>
              <a:buNone/>
            </a:pPr>
            <a:endParaRPr lang="cs-CZ" altLang="cs-CZ" sz="2400" kern="0" dirty="0">
              <a:solidFill>
                <a:srgbClr val="000000"/>
              </a:solidFill>
              <a:latin typeface="Calibri" panose="020F0502020204030204" pitchFamily="34" charset="0"/>
              <a:cs typeface="Calibri" panose="020F0502020204030204" pitchFamily="34" charset="0"/>
            </a:endParaRPr>
          </a:p>
          <a:p>
            <a:pPr marL="72000" indent="0">
              <a:lnSpc>
                <a:spcPct val="80000"/>
              </a:lnSpc>
              <a:buNone/>
            </a:pPr>
            <a:r>
              <a:rPr lang="cs-CZ" altLang="cs-CZ" sz="2400" kern="0" dirty="0" err="1">
                <a:solidFill>
                  <a:srgbClr val="000000"/>
                </a:solidFill>
                <a:latin typeface="Calibri" panose="020F0502020204030204" pitchFamily="34" charset="0"/>
                <a:cs typeface="Calibri" panose="020F0502020204030204" pitchFamily="34" charset="0"/>
              </a:rPr>
              <a:t>Threshold</a:t>
            </a:r>
            <a:r>
              <a:rPr lang="cs-CZ" altLang="cs-CZ" sz="2400" kern="0" dirty="0">
                <a:solidFill>
                  <a:srgbClr val="000000"/>
                </a:solidFill>
                <a:latin typeface="Calibri" panose="020F0502020204030204" pitchFamily="34" charset="0"/>
                <a:cs typeface="Calibri" panose="020F0502020204030204" pitchFamily="34" charset="0"/>
              </a:rPr>
              <a:t> - </a:t>
            </a:r>
            <a:r>
              <a:rPr lang="cs-CZ" altLang="cs-CZ" sz="2400" kern="0" dirty="0" err="1">
                <a:solidFill>
                  <a:srgbClr val="000000"/>
                </a:solidFill>
                <a:latin typeface="Calibri" panose="020F0502020204030204" pitchFamily="34" charset="0"/>
                <a:cs typeface="Calibri" panose="020F0502020204030204" pitchFamily="34" charset="0"/>
              </a:rPr>
              <a:t>minimally</a:t>
            </a:r>
            <a:r>
              <a:rPr lang="cs-CZ" altLang="cs-CZ" sz="2400" kern="0" dirty="0">
                <a:solidFill>
                  <a:srgbClr val="000000"/>
                </a:solidFill>
                <a:latin typeface="Calibri" panose="020F0502020204030204" pitchFamily="34" charset="0"/>
                <a:cs typeface="Calibri" panose="020F0502020204030204" pitchFamily="34" charset="0"/>
              </a:rPr>
              <a:t> </a:t>
            </a:r>
            <a:r>
              <a:rPr lang="cs-CZ" altLang="cs-CZ" sz="2400" kern="0" dirty="0" err="1">
                <a:solidFill>
                  <a:srgbClr val="000000"/>
                </a:solidFill>
                <a:latin typeface="Calibri" panose="020F0502020204030204" pitchFamily="34" charset="0"/>
                <a:cs typeface="Calibri" panose="020F0502020204030204" pitchFamily="34" charset="0"/>
              </a:rPr>
              <a:t>effective</a:t>
            </a:r>
            <a:r>
              <a:rPr lang="cs-CZ" altLang="cs-CZ" sz="2400" kern="0" dirty="0">
                <a:solidFill>
                  <a:srgbClr val="000000"/>
                </a:solidFill>
                <a:latin typeface="Calibri" panose="020F0502020204030204" pitchFamily="34" charset="0"/>
                <a:cs typeface="Calibri" panose="020F0502020204030204" pitchFamily="34" charset="0"/>
              </a:rPr>
              <a:t> dose; dose, </a:t>
            </a:r>
            <a:r>
              <a:rPr lang="cs-CZ" altLang="cs-CZ" sz="2400" kern="0" dirty="0" err="1">
                <a:solidFill>
                  <a:srgbClr val="000000"/>
                </a:solidFill>
                <a:latin typeface="Calibri" panose="020F0502020204030204" pitchFamily="34" charset="0"/>
                <a:cs typeface="Calibri" panose="020F0502020204030204" pitchFamily="34" charset="0"/>
              </a:rPr>
              <a:t>after</a:t>
            </a:r>
            <a:r>
              <a:rPr lang="cs-CZ" altLang="cs-CZ" sz="2400" kern="0" dirty="0">
                <a:solidFill>
                  <a:srgbClr val="000000"/>
                </a:solidFill>
                <a:latin typeface="Calibri" panose="020F0502020204030204" pitchFamily="34" charset="0"/>
                <a:cs typeface="Calibri" panose="020F0502020204030204" pitchFamily="34" charset="0"/>
              </a:rPr>
              <a:t> </a:t>
            </a:r>
            <a:r>
              <a:rPr lang="cs-CZ" altLang="cs-CZ" sz="2400" kern="0" dirty="0" err="1">
                <a:solidFill>
                  <a:srgbClr val="000000"/>
                </a:solidFill>
                <a:latin typeface="Calibri" panose="020F0502020204030204" pitchFamily="34" charset="0"/>
                <a:cs typeface="Calibri" panose="020F0502020204030204" pitchFamily="34" charset="0"/>
              </a:rPr>
              <a:t>which</a:t>
            </a:r>
            <a:r>
              <a:rPr lang="cs-CZ" altLang="cs-CZ" sz="2400" kern="0" dirty="0">
                <a:solidFill>
                  <a:srgbClr val="000000"/>
                </a:solidFill>
                <a:latin typeface="Calibri" panose="020F0502020204030204" pitchFamily="34" charset="0"/>
                <a:cs typeface="Calibri" panose="020F0502020204030204" pitchFamily="34" charset="0"/>
              </a:rPr>
              <a:t> </a:t>
            </a:r>
            <a:r>
              <a:rPr lang="cs-CZ" altLang="cs-CZ" sz="2400" kern="0" dirty="0" err="1">
                <a:solidFill>
                  <a:srgbClr val="000000"/>
                </a:solidFill>
                <a:latin typeface="Calibri" panose="020F0502020204030204" pitchFamily="34" charset="0"/>
                <a:cs typeface="Calibri" panose="020F0502020204030204" pitchFamily="34" charset="0"/>
              </a:rPr>
              <a:t>can</a:t>
            </a:r>
            <a:r>
              <a:rPr lang="cs-CZ" altLang="cs-CZ" sz="2400" kern="0" dirty="0">
                <a:solidFill>
                  <a:srgbClr val="000000"/>
                </a:solidFill>
                <a:latin typeface="Calibri" panose="020F0502020204030204" pitchFamily="34" charset="0"/>
                <a:cs typeface="Calibri" panose="020F0502020204030204" pitchFamily="34" charset="0"/>
              </a:rPr>
              <a:t> </a:t>
            </a:r>
            <a:r>
              <a:rPr lang="cs-CZ" altLang="cs-CZ" sz="2400" kern="0" dirty="0" err="1">
                <a:solidFill>
                  <a:srgbClr val="000000"/>
                </a:solidFill>
                <a:latin typeface="Calibri" panose="020F0502020204030204" pitchFamily="34" charset="0"/>
                <a:cs typeface="Calibri" panose="020F0502020204030204" pitchFamily="34" charset="0"/>
              </a:rPr>
              <a:t>be</a:t>
            </a:r>
            <a:r>
              <a:rPr lang="cs-CZ" altLang="cs-CZ" sz="2400" kern="0" dirty="0">
                <a:solidFill>
                  <a:srgbClr val="000000"/>
                </a:solidFill>
                <a:latin typeface="Calibri" panose="020F0502020204030204" pitchFamily="34" charset="0"/>
                <a:cs typeface="Calibri" panose="020F0502020204030204" pitchFamily="34" charset="0"/>
              </a:rPr>
              <a:t> </a:t>
            </a:r>
            <a:r>
              <a:rPr lang="cs-CZ" altLang="cs-CZ" sz="2400" kern="0" dirty="0" err="1">
                <a:solidFill>
                  <a:srgbClr val="000000"/>
                </a:solidFill>
                <a:latin typeface="Calibri" panose="020F0502020204030204" pitchFamily="34" charset="0"/>
                <a:cs typeface="Calibri" panose="020F0502020204030204" pitchFamily="34" charset="0"/>
              </a:rPr>
              <a:t>observed</a:t>
            </a:r>
            <a:r>
              <a:rPr lang="cs-CZ" altLang="cs-CZ" sz="2400" kern="0" dirty="0">
                <a:solidFill>
                  <a:srgbClr val="000000"/>
                </a:solidFill>
                <a:latin typeface="Calibri" panose="020F0502020204030204" pitchFamily="34" charset="0"/>
                <a:cs typeface="Calibri" panose="020F0502020204030204" pitchFamily="34" charset="0"/>
              </a:rPr>
              <a:t> any </a:t>
            </a:r>
            <a:r>
              <a:rPr lang="cs-CZ" altLang="cs-CZ" sz="2400" kern="0" dirty="0" err="1">
                <a:solidFill>
                  <a:srgbClr val="000000"/>
                </a:solidFill>
                <a:latin typeface="Calibri" panose="020F0502020204030204" pitchFamily="34" charset="0"/>
                <a:cs typeface="Calibri" panose="020F0502020204030204" pitchFamily="34" charset="0"/>
              </a:rPr>
              <a:t>effect</a:t>
            </a:r>
            <a:endParaRPr lang="cs-CZ" altLang="cs-CZ" sz="2400" kern="0" dirty="0">
              <a:solidFill>
                <a:srgbClr val="000000"/>
              </a:solidFill>
              <a:latin typeface="Calibri" panose="020F0502020204030204" pitchFamily="34" charset="0"/>
              <a:cs typeface="Calibri" panose="020F0502020204030204" pitchFamily="34" charset="0"/>
            </a:endParaRPr>
          </a:p>
          <a:p>
            <a:pPr marL="72000" indent="0">
              <a:lnSpc>
                <a:spcPct val="80000"/>
              </a:lnSpc>
              <a:buNone/>
            </a:pPr>
            <a:endParaRPr lang="cs-CZ" altLang="cs-CZ" sz="2400" kern="0" dirty="0">
              <a:solidFill>
                <a:srgbClr val="000000"/>
              </a:solidFill>
              <a:latin typeface="Calibri" panose="020F0502020204030204" pitchFamily="34" charset="0"/>
              <a:cs typeface="Calibri" panose="020F0502020204030204" pitchFamily="34" charset="0"/>
            </a:endParaRPr>
          </a:p>
          <a:p>
            <a:pPr marL="72000" indent="0">
              <a:lnSpc>
                <a:spcPct val="80000"/>
              </a:lnSpc>
              <a:buNone/>
            </a:pPr>
            <a:r>
              <a:rPr lang="cs-CZ" altLang="cs-CZ" sz="2400" kern="0" dirty="0" err="1">
                <a:solidFill>
                  <a:srgbClr val="000000"/>
                </a:solidFill>
                <a:latin typeface="Calibri" panose="020F0502020204030204" pitchFamily="34" charset="0"/>
                <a:cs typeface="Calibri" panose="020F0502020204030204" pitchFamily="34" charset="0"/>
              </a:rPr>
              <a:t>Therapeutic</a:t>
            </a:r>
            <a:r>
              <a:rPr lang="cs-CZ" altLang="cs-CZ" sz="2400" kern="0" dirty="0">
                <a:solidFill>
                  <a:srgbClr val="000000"/>
                </a:solidFill>
                <a:latin typeface="Calibri" panose="020F0502020204030204" pitchFamily="34" charset="0"/>
                <a:cs typeface="Calibri" panose="020F0502020204030204" pitchFamily="34" charset="0"/>
              </a:rPr>
              <a:t> dose - </a:t>
            </a:r>
            <a:r>
              <a:rPr lang="cs-CZ" altLang="cs-CZ" sz="2400" kern="0" dirty="0" err="1">
                <a:solidFill>
                  <a:srgbClr val="000000"/>
                </a:solidFill>
                <a:latin typeface="Calibri" panose="020F0502020204030204" pitchFamily="34" charset="0"/>
                <a:cs typeface="Calibri" panose="020F0502020204030204" pitchFamily="34" charset="0"/>
              </a:rPr>
              <a:t>produces</a:t>
            </a:r>
            <a:r>
              <a:rPr lang="cs-CZ" altLang="cs-CZ" sz="2400" kern="0" dirty="0">
                <a:solidFill>
                  <a:srgbClr val="000000"/>
                </a:solidFill>
                <a:latin typeface="Calibri" panose="020F0502020204030204" pitchFamily="34" charset="0"/>
                <a:cs typeface="Calibri" panose="020F0502020204030204" pitchFamily="34" charset="0"/>
              </a:rPr>
              <a:t> </a:t>
            </a:r>
            <a:r>
              <a:rPr lang="cs-CZ" altLang="cs-CZ" sz="2400" kern="0" dirty="0" err="1">
                <a:solidFill>
                  <a:srgbClr val="000000"/>
                </a:solidFill>
                <a:latin typeface="Calibri" panose="020F0502020204030204" pitchFamily="34" charset="0"/>
                <a:cs typeface="Calibri" panose="020F0502020204030204" pitchFamily="34" charset="0"/>
              </a:rPr>
              <a:t>mostly</a:t>
            </a:r>
            <a:r>
              <a:rPr lang="cs-CZ" altLang="cs-CZ" sz="2400" kern="0" dirty="0">
                <a:solidFill>
                  <a:srgbClr val="000000"/>
                </a:solidFill>
                <a:latin typeface="Calibri" panose="020F0502020204030204" pitchFamily="34" charset="0"/>
                <a:cs typeface="Calibri" panose="020F0502020204030204" pitchFamily="34" charset="0"/>
              </a:rPr>
              <a:t> </a:t>
            </a:r>
            <a:r>
              <a:rPr lang="cs-CZ" altLang="cs-CZ" sz="2400" kern="0" dirty="0" err="1">
                <a:solidFill>
                  <a:srgbClr val="000000"/>
                </a:solidFill>
                <a:latin typeface="Calibri" panose="020F0502020204030204" pitchFamily="34" charset="0"/>
                <a:cs typeface="Calibri" panose="020F0502020204030204" pitchFamily="34" charset="0"/>
              </a:rPr>
              <a:t>beneficial</a:t>
            </a:r>
            <a:r>
              <a:rPr lang="cs-CZ" altLang="cs-CZ" sz="2400" kern="0" dirty="0">
                <a:solidFill>
                  <a:srgbClr val="000000"/>
                </a:solidFill>
                <a:latin typeface="Calibri" panose="020F0502020204030204" pitchFamily="34" charset="0"/>
                <a:cs typeface="Calibri" panose="020F0502020204030204" pitchFamily="34" charset="0"/>
              </a:rPr>
              <a:t> </a:t>
            </a:r>
            <a:r>
              <a:rPr lang="cs-CZ" altLang="cs-CZ" sz="2400" kern="0" dirty="0" err="1">
                <a:solidFill>
                  <a:srgbClr val="000000"/>
                </a:solidFill>
                <a:latin typeface="Calibri" panose="020F0502020204030204" pitchFamily="34" charset="0"/>
                <a:cs typeface="Calibri" panose="020F0502020204030204" pitchFamily="34" charset="0"/>
              </a:rPr>
              <a:t>effects</a:t>
            </a:r>
            <a:r>
              <a:rPr lang="cs-CZ" altLang="cs-CZ" sz="2400" kern="0" dirty="0">
                <a:solidFill>
                  <a:srgbClr val="000000"/>
                </a:solidFill>
                <a:latin typeface="Calibri" panose="020F0502020204030204" pitchFamily="34" charset="0"/>
                <a:cs typeface="Calibri" panose="020F0502020204030204" pitchFamily="34" charset="0"/>
              </a:rPr>
              <a:t>;</a:t>
            </a:r>
          </a:p>
          <a:p>
            <a:pPr marL="72000" indent="0">
              <a:lnSpc>
                <a:spcPct val="80000"/>
              </a:lnSpc>
              <a:buNone/>
            </a:pPr>
            <a:r>
              <a:rPr lang="cs-CZ" altLang="cs-CZ" sz="2400" kern="0" dirty="0">
                <a:solidFill>
                  <a:srgbClr val="000000"/>
                </a:solidFill>
                <a:latin typeface="Calibri" panose="020F0502020204030204" pitchFamily="34" charset="0"/>
                <a:cs typeface="Calibri" panose="020F0502020204030204" pitchFamily="34" charset="0"/>
              </a:rPr>
              <a:t> 		  ►MAXIMAL</a:t>
            </a:r>
          </a:p>
          <a:p>
            <a:pPr marL="72000" indent="0">
              <a:lnSpc>
                <a:spcPct val="80000"/>
              </a:lnSpc>
              <a:buNone/>
            </a:pPr>
            <a:r>
              <a:rPr lang="cs-CZ" altLang="cs-CZ" sz="2400" kern="0" dirty="0">
                <a:solidFill>
                  <a:srgbClr val="000000"/>
                </a:solidFill>
                <a:latin typeface="Calibri" panose="020F0502020204030204" pitchFamily="34" charset="0"/>
                <a:cs typeface="Calibri" panose="020F0502020204030204" pitchFamily="34" charset="0"/>
              </a:rPr>
              <a:t>			- </a:t>
            </a:r>
            <a:r>
              <a:rPr lang="cs-CZ" altLang="cs-CZ" sz="2400" kern="0" dirty="0" err="1">
                <a:solidFill>
                  <a:srgbClr val="000000"/>
                </a:solidFill>
                <a:latin typeface="Calibri" panose="020F0502020204030204" pitchFamily="34" charset="0"/>
                <a:cs typeface="Calibri" panose="020F0502020204030204" pitchFamily="34" charset="0"/>
              </a:rPr>
              <a:t>does</a:t>
            </a:r>
            <a:r>
              <a:rPr lang="cs-CZ" altLang="cs-CZ" sz="2400" kern="0" dirty="0">
                <a:solidFill>
                  <a:srgbClr val="000000"/>
                </a:solidFill>
                <a:latin typeface="Calibri" panose="020F0502020204030204" pitchFamily="34" charset="0"/>
                <a:cs typeface="Calibri" panose="020F0502020204030204" pitchFamily="34" charset="0"/>
              </a:rPr>
              <a:t> not </a:t>
            </a:r>
            <a:r>
              <a:rPr lang="cs-CZ" altLang="cs-CZ" sz="2400" kern="0" dirty="0" err="1">
                <a:solidFill>
                  <a:srgbClr val="000000"/>
                </a:solidFill>
                <a:latin typeface="Calibri" panose="020F0502020204030204" pitchFamily="34" charset="0"/>
                <a:cs typeface="Calibri" panose="020F0502020204030204" pitchFamily="34" charset="0"/>
              </a:rPr>
              <a:t>produce</a:t>
            </a:r>
            <a:r>
              <a:rPr lang="cs-CZ" altLang="cs-CZ" sz="2400" kern="0" dirty="0">
                <a:solidFill>
                  <a:srgbClr val="000000"/>
                </a:solidFill>
                <a:latin typeface="Calibri" panose="020F0502020204030204" pitchFamily="34" charset="0"/>
                <a:cs typeface="Calibri" panose="020F0502020204030204" pitchFamily="34" charset="0"/>
              </a:rPr>
              <a:t>  </a:t>
            </a:r>
            <a:r>
              <a:rPr lang="cs-CZ" altLang="cs-CZ" sz="2400" kern="0" dirty="0" err="1">
                <a:solidFill>
                  <a:srgbClr val="000000"/>
                </a:solidFill>
                <a:latin typeface="Calibri" panose="020F0502020204030204" pitchFamily="34" charset="0"/>
                <a:cs typeface="Calibri" panose="020F0502020204030204" pitchFamily="34" charset="0"/>
              </a:rPr>
              <a:t>harmfull</a:t>
            </a:r>
            <a:r>
              <a:rPr lang="cs-CZ" altLang="cs-CZ" sz="2400" kern="0" dirty="0">
                <a:solidFill>
                  <a:srgbClr val="000000"/>
                </a:solidFill>
                <a:latin typeface="Calibri" panose="020F0502020204030204" pitchFamily="34" charset="0"/>
                <a:cs typeface="Calibri" panose="020F0502020204030204" pitchFamily="34" charset="0"/>
              </a:rPr>
              <a:t> </a:t>
            </a:r>
            <a:r>
              <a:rPr lang="cs-CZ" altLang="cs-CZ" sz="2400" kern="0" dirty="0" err="1">
                <a:solidFill>
                  <a:srgbClr val="000000"/>
                </a:solidFill>
                <a:latin typeface="Calibri" panose="020F0502020204030204" pitchFamily="34" charset="0"/>
                <a:cs typeface="Calibri" panose="020F0502020204030204" pitchFamily="34" charset="0"/>
              </a:rPr>
              <a:t>effects</a:t>
            </a:r>
            <a:endParaRPr lang="cs-CZ" altLang="cs-CZ" sz="2400" kern="0" dirty="0">
              <a:solidFill>
                <a:srgbClr val="000000"/>
              </a:solidFill>
              <a:latin typeface="Calibri" panose="020F0502020204030204" pitchFamily="34" charset="0"/>
              <a:cs typeface="Calibri" panose="020F0502020204030204" pitchFamily="34" charset="0"/>
            </a:endParaRPr>
          </a:p>
          <a:p>
            <a:pPr marL="72000" indent="0">
              <a:lnSpc>
                <a:spcPct val="80000"/>
              </a:lnSpc>
              <a:buNone/>
            </a:pPr>
            <a:r>
              <a:rPr lang="cs-CZ" altLang="cs-CZ" sz="2400" kern="0" dirty="0">
                <a:solidFill>
                  <a:srgbClr val="000000"/>
                </a:solidFill>
                <a:latin typeface="Calibri" panose="020F0502020204030204" pitchFamily="34" charset="0"/>
                <a:cs typeface="Calibri" panose="020F0502020204030204" pitchFamily="34" charset="0"/>
              </a:rPr>
              <a:t>		   </a:t>
            </a:r>
          </a:p>
          <a:p>
            <a:pPr marL="72000" indent="0">
              <a:lnSpc>
                <a:spcPct val="80000"/>
              </a:lnSpc>
              <a:buNone/>
            </a:pPr>
            <a:r>
              <a:rPr lang="cs-CZ" altLang="cs-CZ" sz="2400" kern="0" dirty="0">
                <a:solidFill>
                  <a:srgbClr val="000000"/>
                </a:solidFill>
                <a:latin typeface="Calibri" panose="020F0502020204030204" pitchFamily="34" charset="0"/>
                <a:cs typeface="Calibri" panose="020F0502020204030204" pitchFamily="34" charset="0"/>
              </a:rPr>
              <a:t>                            ►►DOSIS MAXIMA SINGULA</a:t>
            </a:r>
          </a:p>
          <a:p>
            <a:pPr marL="72000" indent="0">
              <a:lnSpc>
                <a:spcPct val="80000"/>
              </a:lnSpc>
              <a:buNone/>
            </a:pPr>
            <a:r>
              <a:rPr lang="cs-CZ" altLang="cs-CZ" sz="2400" kern="0" dirty="0">
                <a:solidFill>
                  <a:srgbClr val="000000"/>
                </a:solidFill>
                <a:latin typeface="Calibri" panose="020F0502020204030204" pitchFamily="34" charset="0"/>
                <a:cs typeface="Calibri" panose="020F0502020204030204" pitchFamily="34" charset="0"/>
              </a:rPr>
              <a:t>	                ►►DOSIS MAXIMA PRO DIE</a:t>
            </a:r>
          </a:p>
          <a:p>
            <a:pPr marL="72000" indent="0">
              <a:lnSpc>
                <a:spcPct val="80000"/>
              </a:lnSpc>
              <a:buNone/>
            </a:pPr>
            <a:endParaRPr lang="cs-CZ" altLang="cs-CZ" sz="2400" kern="0" dirty="0">
              <a:solidFill>
                <a:srgbClr val="000000"/>
              </a:solidFill>
              <a:latin typeface="Calibri" panose="020F0502020204030204" pitchFamily="34" charset="0"/>
              <a:cs typeface="Calibri" panose="020F0502020204030204" pitchFamily="34" charset="0"/>
            </a:endParaRPr>
          </a:p>
          <a:p>
            <a:pPr marL="72000" indent="0">
              <a:lnSpc>
                <a:spcPct val="80000"/>
              </a:lnSpc>
              <a:buNone/>
            </a:pPr>
            <a:r>
              <a:rPr lang="cs-CZ" altLang="cs-CZ" sz="2400" kern="0" dirty="0">
                <a:solidFill>
                  <a:srgbClr val="000000"/>
                </a:solidFill>
                <a:latin typeface="Calibri" panose="020F0502020204030204" pitchFamily="34" charset="0"/>
                <a:cs typeface="Calibri" panose="020F0502020204030204" pitchFamily="34" charset="0"/>
              </a:rPr>
              <a:t>TOXIC – </a:t>
            </a:r>
            <a:r>
              <a:rPr lang="cs-CZ" altLang="cs-CZ" sz="2400" kern="0" dirty="0" err="1">
                <a:solidFill>
                  <a:srgbClr val="000000"/>
                </a:solidFill>
                <a:latin typeface="Calibri" panose="020F0502020204030204" pitchFamily="34" charset="0"/>
                <a:cs typeface="Calibri" panose="020F0502020204030204" pitchFamily="34" charset="0"/>
              </a:rPr>
              <a:t>mostly</a:t>
            </a:r>
            <a:r>
              <a:rPr lang="cs-CZ" altLang="cs-CZ" sz="2400" kern="0" dirty="0">
                <a:solidFill>
                  <a:srgbClr val="000000"/>
                </a:solidFill>
                <a:latin typeface="Calibri" panose="020F0502020204030204" pitchFamily="34" charset="0"/>
                <a:cs typeface="Calibri" panose="020F0502020204030204" pitchFamily="34" charset="0"/>
              </a:rPr>
              <a:t> </a:t>
            </a:r>
            <a:r>
              <a:rPr lang="cs-CZ" altLang="cs-CZ" sz="2400" kern="0" dirty="0" err="1">
                <a:solidFill>
                  <a:srgbClr val="000000"/>
                </a:solidFill>
                <a:latin typeface="Calibri" panose="020F0502020204030204" pitchFamily="34" charset="0"/>
                <a:cs typeface="Calibri" panose="020F0502020204030204" pitchFamily="34" charset="0"/>
              </a:rPr>
              <a:t>harmfull</a:t>
            </a:r>
            <a:r>
              <a:rPr lang="cs-CZ" altLang="cs-CZ" sz="2400" kern="0" dirty="0">
                <a:solidFill>
                  <a:srgbClr val="000000"/>
                </a:solidFill>
                <a:latin typeface="Calibri" panose="020F0502020204030204" pitchFamily="34" charset="0"/>
                <a:cs typeface="Calibri" panose="020F0502020204030204" pitchFamily="34" charset="0"/>
              </a:rPr>
              <a:t> </a:t>
            </a:r>
            <a:r>
              <a:rPr lang="cs-CZ" altLang="cs-CZ" sz="2400" kern="0" dirty="0" err="1">
                <a:solidFill>
                  <a:srgbClr val="000000"/>
                </a:solidFill>
                <a:latin typeface="Calibri" panose="020F0502020204030204" pitchFamily="34" charset="0"/>
                <a:cs typeface="Calibri" panose="020F0502020204030204" pitchFamily="34" charset="0"/>
              </a:rPr>
              <a:t>effects</a:t>
            </a:r>
            <a:r>
              <a:rPr lang="cs-CZ" altLang="cs-CZ" sz="2400" kern="0" dirty="0">
                <a:solidFill>
                  <a:srgbClr val="000000"/>
                </a:solidFill>
                <a:latin typeface="Calibri" panose="020F0502020204030204" pitchFamily="34" charset="0"/>
                <a:cs typeface="Calibri" panose="020F0502020204030204" pitchFamily="34" charset="0"/>
              </a:rPr>
              <a:t> (RISK</a:t>
            </a:r>
            <a:r>
              <a:rPr lang="en-US" altLang="cs-CZ" sz="2400" kern="0" dirty="0">
                <a:solidFill>
                  <a:srgbClr val="000000"/>
                </a:solidFill>
                <a:latin typeface="Calibri" panose="020F0502020204030204" pitchFamily="34" charset="0"/>
                <a:cs typeface="Calibri" panose="020F0502020204030204" pitchFamily="34" charset="0"/>
              </a:rPr>
              <a:t>&gt;BENEFIT</a:t>
            </a:r>
            <a:r>
              <a:rPr lang="cs-CZ" altLang="cs-CZ" sz="2400" kern="0" dirty="0">
                <a:solidFill>
                  <a:srgbClr val="000000"/>
                </a:solidFill>
                <a:latin typeface="Calibri" panose="020F0502020204030204" pitchFamily="34" charset="0"/>
                <a:cs typeface="Calibri" panose="020F0502020204030204" pitchFamily="34" charset="0"/>
              </a:rPr>
              <a:t>)</a:t>
            </a:r>
          </a:p>
          <a:p>
            <a:pPr marL="72000" indent="0">
              <a:lnSpc>
                <a:spcPct val="80000"/>
              </a:lnSpc>
              <a:buNone/>
            </a:pPr>
            <a:endParaRPr lang="cs-CZ" altLang="cs-CZ" sz="2400" kern="0" dirty="0">
              <a:solidFill>
                <a:srgbClr val="000000"/>
              </a:solidFill>
              <a:latin typeface="Calibri" panose="020F0502020204030204" pitchFamily="34" charset="0"/>
              <a:cs typeface="Calibri" panose="020F0502020204030204" pitchFamily="34" charset="0"/>
            </a:endParaRPr>
          </a:p>
          <a:p>
            <a:pPr marL="72000" indent="0">
              <a:lnSpc>
                <a:spcPct val="80000"/>
              </a:lnSpc>
              <a:buNone/>
            </a:pPr>
            <a:r>
              <a:rPr lang="cs-CZ" altLang="cs-CZ" sz="2400" kern="0" dirty="0">
                <a:solidFill>
                  <a:srgbClr val="000000"/>
                </a:solidFill>
                <a:latin typeface="Calibri" panose="020F0502020204030204" pitchFamily="34" charset="0"/>
                <a:cs typeface="Calibri" panose="020F0502020204030204" pitchFamily="34" charset="0"/>
              </a:rPr>
              <a:t>LETHAL – cause </a:t>
            </a:r>
            <a:r>
              <a:rPr lang="cs-CZ" altLang="cs-CZ" sz="2400" kern="0" dirty="0" err="1">
                <a:solidFill>
                  <a:srgbClr val="000000"/>
                </a:solidFill>
                <a:latin typeface="Calibri" panose="020F0502020204030204" pitchFamily="34" charset="0"/>
                <a:cs typeface="Calibri" panose="020F0502020204030204" pitchFamily="34" charset="0"/>
              </a:rPr>
              <a:t>death</a:t>
            </a:r>
            <a:endParaRPr lang="en-US" altLang="cs-CZ" sz="2400" kern="0" dirty="0">
              <a:solidFill>
                <a:srgbClr val="000000"/>
              </a:solidFill>
              <a:latin typeface="Calibri" panose="020F0502020204030204" pitchFamily="34" charset="0"/>
              <a:cs typeface="Calibri" panose="020F0502020204030204" pitchFamily="34" charset="0"/>
            </a:endParaRPr>
          </a:p>
        </p:txBody>
      </p:sp>
      <p:pic>
        <p:nvPicPr>
          <p:cNvPr id="4" name="Nahraný zvuk">
            <a:hlinkClick r:id="" action="ppaction://media"/>
            <a:extLst>
              <a:ext uri="{FF2B5EF4-FFF2-40B4-BE49-F238E27FC236}">
                <a16:creationId xmlns:a16="http://schemas.microsoft.com/office/drawing/2014/main" id="{D4C9DB04-C88F-4CC0-A1FA-B4D594CEDD24}"/>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078730" y="417513"/>
            <a:ext cx="609600" cy="609600"/>
          </a:xfrm>
          <a:prstGeom prst="rect">
            <a:avLst/>
          </a:prstGeom>
        </p:spPr>
      </p:pic>
    </p:spTree>
    <p:custDataLst>
      <p:tags r:id="rId1"/>
    </p:custDataLst>
    <p:extLst>
      <p:ext uri="{BB962C8B-B14F-4D97-AF65-F5344CB8AC3E}">
        <p14:creationId xmlns:p14="http://schemas.microsoft.com/office/powerpoint/2010/main" val="855673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504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2706" name="Rectangle 2">
            <a:extLst>
              <a:ext uri="{FF2B5EF4-FFF2-40B4-BE49-F238E27FC236}">
                <a16:creationId xmlns:a16="http://schemas.microsoft.com/office/drawing/2014/main" id="{F974FE72-DFFD-454C-BC7F-ECF3EA565F44}"/>
              </a:ext>
            </a:extLst>
          </p:cNvPr>
          <p:cNvSpPr>
            <a:spLocks noGrp="1" noChangeArrowheads="1"/>
          </p:cNvSpPr>
          <p:nvPr>
            <p:ph type="title"/>
            <p:custDataLst>
              <p:tags r:id="rId2"/>
            </p:custDataLst>
          </p:nvPr>
        </p:nvSpPr>
        <p:spPr>
          <a:xfrm>
            <a:off x="3762227" y="574424"/>
            <a:ext cx="4667546" cy="451576"/>
          </a:xfrm>
        </p:spPr>
        <p:txBody>
          <a:bodyPr/>
          <a:lstStyle/>
          <a:p>
            <a:pPr eaLnBrk="1" hangingPunct="1"/>
            <a:r>
              <a:rPr lang="sk-SK" altLang="cs-CZ" sz="4000" b="1" dirty="0"/>
              <a:t>ORIGIN OF DRUGS</a:t>
            </a:r>
          </a:p>
        </p:txBody>
      </p:sp>
      <p:sp>
        <p:nvSpPr>
          <p:cNvPr id="72707" name="Rectangle 3">
            <a:extLst>
              <a:ext uri="{FF2B5EF4-FFF2-40B4-BE49-F238E27FC236}">
                <a16:creationId xmlns:a16="http://schemas.microsoft.com/office/drawing/2014/main" id="{7996EC2F-379A-477C-84BC-2D6B6499E8C9}"/>
              </a:ext>
            </a:extLst>
          </p:cNvPr>
          <p:cNvSpPr>
            <a:spLocks noGrp="1" noChangeArrowheads="1"/>
          </p:cNvSpPr>
          <p:nvPr>
            <p:ph type="body" idx="1"/>
          </p:nvPr>
        </p:nvSpPr>
        <p:spPr/>
        <p:txBody>
          <a:bodyPr/>
          <a:lstStyle/>
          <a:p>
            <a:pPr marL="609600" indent="-609600" eaLnBrk="1" hangingPunct="1"/>
            <a:r>
              <a:rPr lang="en-US" altLang="cs-CZ"/>
              <a:t>Modification of the chemical structure of the already known drug</a:t>
            </a:r>
          </a:p>
          <a:p>
            <a:pPr marL="609600" indent="-609600" eaLnBrk="1" hangingPunct="1"/>
            <a:r>
              <a:rPr lang="en-US" altLang="cs-CZ"/>
              <a:t>Searching for natural substances</a:t>
            </a:r>
          </a:p>
          <a:p>
            <a:pPr marL="609600" indent="-609600" eaLnBrk="1" hangingPunct="1"/>
            <a:r>
              <a:rPr lang="en-US" altLang="cs-CZ"/>
              <a:t>Investigation </a:t>
            </a:r>
            <a:r>
              <a:rPr lang="cs-CZ" altLang="cs-CZ"/>
              <a:t>(screening) </a:t>
            </a:r>
            <a:r>
              <a:rPr lang="en-US" altLang="cs-CZ"/>
              <a:t>of already known chemical compounds</a:t>
            </a:r>
          </a:p>
          <a:p>
            <a:pPr marL="609600" indent="-609600" eaLnBrk="1" hangingPunct="1"/>
            <a:r>
              <a:rPr lang="en-US" altLang="cs-CZ"/>
              <a:t>Targeted synthesis of substances with a structure designed by computer modeling</a:t>
            </a:r>
            <a:endParaRPr lang="sk-SK" altLang="cs-CZ"/>
          </a:p>
        </p:txBody>
      </p:sp>
      <p:pic>
        <p:nvPicPr>
          <p:cNvPr id="2" name="Nahraný zvuk">
            <a:hlinkClick r:id="" action="ppaction://media"/>
            <a:extLst>
              <a:ext uri="{FF2B5EF4-FFF2-40B4-BE49-F238E27FC236}">
                <a16:creationId xmlns:a16="http://schemas.microsoft.com/office/drawing/2014/main" id="{AA0744BD-C4EC-45EF-9B77-305343FAF204}"/>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168400" y="374836"/>
            <a:ext cx="609600" cy="609600"/>
          </a:xfrm>
          <a:prstGeom prst="rect">
            <a:avLst/>
          </a:prstGeom>
        </p:spPr>
      </p:pic>
    </p:spTree>
    <p:custDataLst>
      <p:tags r:id="rId1"/>
    </p:custData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withEffect">
                                  <p:stCondLst>
                                    <p:cond delay="0"/>
                                  </p:stCondLst>
                                  <p:childTnLst>
                                    <p:set>
                                      <p:cBhvr>
                                        <p:cTn id="6" dur="1" fill="hold">
                                          <p:stCondLst>
                                            <p:cond delay="0"/>
                                          </p:stCondLst>
                                        </p:cTn>
                                        <p:tgtEl>
                                          <p:spTgt spid="72706"/>
                                        </p:tgtEl>
                                        <p:attrNameLst>
                                          <p:attrName>style.visibility</p:attrName>
                                        </p:attrNameLst>
                                      </p:cBhvr>
                                      <p:to>
                                        <p:strVal val="visible"/>
                                      </p:to>
                                    </p:set>
                                    <p:anim calcmode="lin" valueType="num">
                                      <p:cBhvr>
                                        <p:cTn id="7" dur="1000" fill="hold"/>
                                        <p:tgtEl>
                                          <p:spTgt spid="72706"/>
                                        </p:tgtEl>
                                        <p:attrNameLst>
                                          <p:attrName>ppt_x</p:attrName>
                                        </p:attrNameLst>
                                      </p:cBhvr>
                                      <p:tavLst>
                                        <p:tav tm="0">
                                          <p:val>
                                            <p:strVal val="#ppt_x-.2"/>
                                          </p:val>
                                        </p:tav>
                                        <p:tav tm="100000">
                                          <p:val>
                                            <p:strVal val="#ppt_x"/>
                                          </p:val>
                                        </p:tav>
                                      </p:tavLst>
                                    </p:anim>
                                    <p:anim calcmode="lin" valueType="num">
                                      <p:cBhvr>
                                        <p:cTn id="8" dur="1000" fill="hold"/>
                                        <p:tgtEl>
                                          <p:spTgt spid="72706"/>
                                        </p:tgtEl>
                                        <p:attrNameLst>
                                          <p:attrName>ppt_y</p:attrName>
                                        </p:attrNameLst>
                                      </p:cBhvr>
                                      <p:tavLst>
                                        <p:tav tm="0">
                                          <p:val>
                                            <p:strVal val="#ppt_y"/>
                                          </p:val>
                                        </p:tav>
                                        <p:tav tm="100000">
                                          <p:val>
                                            <p:strVal val="#ppt_y"/>
                                          </p:val>
                                        </p:tav>
                                      </p:tavLst>
                                    </p:anim>
                                    <p:animEffect transition="in" filter="wipe(right)" prLst="gradientSize: 0.1">
                                      <p:cBhvr>
                                        <p:cTn id="9" dur="1000"/>
                                        <p:tgtEl>
                                          <p:spTgt spid="72706"/>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44" presetClass="entr" presetSubtype="0" fill="hold" grpId="0" nodeType="clickEffect">
                                  <p:stCondLst>
                                    <p:cond delay="0"/>
                                  </p:stCondLst>
                                  <p:childTnLst>
                                    <p:set>
                                      <p:cBhvr>
                                        <p:cTn id="13" dur="1" fill="hold">
                                          <p:stCondLst>
                                            <p:cond delay="0"/>
                                          </p:stCondLst>
                                        </p:cTn>
                                        <p:tgtEl>
                                          <p:spTgt spid="72707">
                                            <p:txEl>
                                              <p:pRg st="0" end="0"/>
                                            </p:txEl>
                                          </p:spTgt>
                                        </p:tgtEl>
                                        <p:attrNameLst>
                                          <p:attrName>style.visibility</p:attrName>
                                        </p:attrNameLst>
                                      </p:cBhvr>
                                      <p:to>
                                        <p:strVal val="visible"/>
                                      </p:to>
                                    </p:set>
                                    <p:animEffect transition="in" filter="fade">
                                      <p:cBhvr>
                                        <p:cTn id="14" dur="500"/>
                                        <p:tgtEl>
                                          <p:spTgt spid="72707">
                                            <p:txEl>
                                              <p:pRg st="0" end="0"/>
                                            </p:txEl>
                                          </p:spTgt>
                                        </p:tgtEl>
                                      </p:cBhvr>
                                    </p:animEffect>
                                    <p:anim calcmode="lin" valueType="num">
                                      <p:cBhvr>
                                        <p:cTn id="15" dur="500" fill="hold"/>
                                        <p:tgtEl>
                                          <p:spTgt spid="72707">
                                            <p:txEl>
                                              <p:pRg st="0" end="0"/>
                                            </p:txEl>
                                          </p:spTgt>
                                        </p:tgtEl>
                                        <p:attrNameLst>
                                          <p:attrName>ppt_x</p:attrName>
                                        </p:attrNameLst>
                                      </p:cBhvr>
                                      <p:tavLst>
                                        <p:tav tm="0">
                                          <p:val>
                                            <p:strVal val="#ppt_x"/>
                                          </p:val>
                                        </p:tav>
                                        <p:tav tm="100000">
                                          <p:val>
                                            <p:strVal val="#ppt_x"/>
                                          </p:val>
                                        </p:tav>
                                      </p:tavLst>
                                    </p:anim>
                                    <p:anim calcmode="lin" valueType="num">
                                      <p:cBhvr>
                                        <p:cTn id="16" dur="500" fill="hold"/>
                                        <p:tgtEl>
                                          <p:spTgt spid="72707">
                                            <p:txEl>
                                              <p:pRg st="0" end="0"/>
                                            </p:txEl>
                                          </p:spTgt>
                                        </p:tgtEl>
                                        <p:attrNameLst>
                                          <p:attrName>ppt_y</p:attrName>
                                        </p:attrNameLst>
                                      </p:cBhvr>
                                      <p:tavLst>
                                        <p:tav tm="0">
                                          <p:val>
                                            <p:strVal val="#ppt_y+.05"/>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4" presetClass="entr" presetSubtype="0" fill="hold" grpId="0" nodeType="clickEffect">
                                  <p:stCondLst>
                                    <p:cond delay="0"/>
                                  </p:stCondLst>
                                  <p:childTnLst>
                                    <p:set>
                                      <p:cBhvr>
                                        <p:cTn id="20" dur="1" fill="hold">
                                          <p:stCondLst>
                                            <p:cond delay="0"/>
                                          </p:stCondLst>
                                        </p:cTn>
                                        <p:tgtEl>
                                          <p:spTgt spid="72707">
                                            <p:txEl>
                                              <p:pRg st="1" end="1"/>
                                            </p:txEl>
                                          </p:spTgt>
                                        </p:tgtEl>
                                        <p:attrNameLst>
                                          <p:attrName>style.visibility</p:attrName>
                                        </p:attrNameLst>
                                      </p:cBhvr>
                                      <p:to>
                                        <p:strVal val="visible"/>
                                      </p:to>
                                    </p:set>
                                    <p:animEffect transition="in" filter="fade">
                                      <p:cBhvr>
                                        <p:cTn id="21" dur="500"/>
                                        <p:tgtEl>
                                          <p:spTgt spid="72707">
                                            <p:txEl>
                                              <p:pRg st="1" end="1"/>
                                            </p:txEl>
                                          </p:spTgt>
                                        </p:tgtEl>
                                      </p:cBhvr>
                                    </p:animEffect>
                                    <p:anim calcmode="lin" valueType="num">
                                      <p:cBhvr>
                                        <p:cTn id="22" dur="500" fill="hold"/>
                                        <p:tgtEl>
                                          <p:spTgt spid="72707">
                                            <p:txEl>
                                              <p:pRg st="1" end="1"/>
                                            </p:txEl>
                                          </p:spTgt>
                                        </p:tgtEl>
                                        <p:attrNameLst>
                                          <p:attrName>ppt_x</p:attrName>
                                        </p:attrNameLst>
                                      </p:cBhvr>
                                      <p:tavLst>
                                        <p:tav tm="0">
                                          <p:val>
                                            <p:strVal val="#ppt_x"/>
                                          </p:val>
                                        </p:tav>
                                        <p:tav tm="100000">
                                          <p:val>
                                            <p:strVal val="#ppt_x"/>
                                          </p:val>
                                        </p:tav>
                                      </p:tavLst>
                                    </p:anim>
                                    <p:anim calcmode="lin" valueType="num">
                                      <p:cBhvr>
                                        <p:cTn id="23" dur="500" fill="hold"/>
                                        <p:tgtEl>
                                          <p:spTgt spid="72707">
                                            <p:txEl>
                                              <p:pRg st="1" end="1"/>
                                            </p:txEl>
                                          </p:spTgt>
                                        </p:tgtEl>
                                        <p:attrNameLst>
                                          <p:attrName>ppt_y</p:attrName>
                                        </p:attrNameLst>
                                      </p:cBhvr>
                                      <p:tavLst>
                                        <p:tav tm="0">
                                          <p:val>
                                            <p:strVal val="#ppt_y+.05"/>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4" presetClass="entr" presetSubtype="0" fill="hold" grpId="0" nodeType="clickEffect">
                                  <p:stCondLst>
                                    <p:cond delay="0"/>
                                  </p:stCondLst>
                                  <p:childTnLst>
                                    <p:set>
                                      <p:cBhvr>
                                        <p:cTn id="27" dur="1" fill="hold">
                                          <p:stCondLst>
                                            <p:cond delay="0"/>
                                          </p:stCondLst>
                                        </p:cTn>
                                        <p:tgtEl>
                                          <p:spTgt spid="72707">
                                            <p:txEl>
                                              <p:pRg st="2" end="2"/>
                                            </p:txEl>
                                          </p:spTgt>
                                        </p:tgtEl>
                                        <p:attrNameLst>
                                          <p:attrName>style.visibility</p:attrName>
                                        </p:attrNameLst>
                                      </p:cBhvr>
                                      <p:to>
                                        <p:strVal val="visible"/>
                                      </p:to>
                                    </p:set>
                                    <p:animEffect transition="in" filter="fade">
                                      <p:cBhvr>
                                        <p:cTn id="28" dur="500"/>
                                        <p:tgtEl>
                                          <p:spTgt spid="72707">
                                            <p:txEl>
                                              <p:pRg st="2" end="2"/>
                                            </p:txEl>
                                          </p:spTgt>
                                        </p:tgtEl>
                                      </p:cBhvr>
                                    </p:animEffect>
                                    <p:anim calcmode="lin" valueType="num">
                                      <p:cBhvr>
                                        <p:cTn id="29" dur="500" fill="hold"/>
                                        <p:tgtEl>
                                          <p:spTgt spid="72707">
                                            <p:txEl>
                                              <p:pRg st="2" end="2"/>
                                            </p:txEl>
                                          </p:spTgt>
                                        </p:tgtEl>
                                        <p:attrNameLst>
                                          <p:attrName>ppt_x</p:attrName>
                                        </p:attrNameLst>
                                      </p:cBhvr>
                                      <p:tavLst>
                                        <p:tav tm="0">
                                          <p:val>
                                            <p:strVal val="#ppt_x"/>
                                          </p:val>
                                        </p:tav>
                                        <p:tav tm="100000">
                                          <p:val>
                                            <p:strVal val="#ppt_x"/>
                                          </p:val>
                                        </p:tav>
                                      </p:tavLst>
                                    </p:anim>
                                    <p:anim calcmode="lin" valueType="num">
                                      <p:cBhvr>
                                        <p:cTn id="30" dur="500" fill="hold"/>
                                        <p:tgtEl>
                                          <p:spTgt spid="72707">
                                            <p:txEl>
                                              <p:pRg st="2" end="2"/>
                                            </p:txEl>
                                          </p:spTgt>
                                        </p:tgtEl>
                                        <p:attrNameLst>
                                          <p:attrName>ppt_y</p:attrName>
                                        </p:attrNameLst>
                                      </p:cBhvr>
                                      <p:tavLst>
                                        <p:tav tm="0">
                                          <p:val>
                                            <p:strVal val="#ppt_y+.05"/>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44" presetClass="entr" presetSubtype="0" fill="hold" grpId="0" nodeType="clickEffect">
                                  <p:stCondLst>
                                    <p:cond delay="0"/>
                                  </p:stCondLst>
                                  <p:childTnLst>
                                    <p:set>
                                      <p:cBhvr>
                                        <p:cTn id="34" dur="1" fill="hold">
                                          <p:stCondLst>
                                            <p:cond delay="0"/>
                                          </p:stCondLst>
                                        </p:cTn>
                                        <p:tgtEl>
                                          <p:spTgt spid="72707">
                                            <p:txEl>
                                              <p:pRg st="3" end="3"/>
                                            </p:txEl>
                                          </p:spTgt>
                                        </p:tgtEl>
                                        <p:attrNameLst>
                                          <p:attrName>style.visibility</p:attrName>
                                        </p:attrNameLst>
                                      </p:cBhvr>
                                      <p:to>
                                        <p:strVal val="visible"/>
                                      </p:to>
                                    </p:set>
                                    <p:animEffect transition="in" filter="fade">
                                      <p:cBhvr>
                                        <p:cTn id="35" dur="500"/>
                                        <p:tgtEl>
                                          <p:spTgt spid="72707">
                                            <p:txEl>
                                              <p:pRg st="3" end="3"/>
                                            </p:txEl>
                                          </p:spTgt>
                                        </p:tgtEl>
                                      </p:cBhvr>
                                    </p:animEffect>
                                    <p:anim calcmode="lin" valueType="num">
                                      <p:cBhvr>
                                        <p:cTn id="36" dur="500" fill="hold"/>
                                        <p:tgtEl>
                                          <p:spTgt spid="72707">
                                            <p:txEl>
                                              <p:pRg st="3" end="3"/>
                                            </p:txEl>
                                          </p:spTgt>
                                        </p:tgtEl>
                                        <p:attrNameLst>
                                          <p:attrName>ppt_x</p:attrName>
                                        </p:attrNameLst>
                                      </p:cBhvr>
                                      <p:tavLst>
                                        <p:tav tm="0">
                                          <p:val>
                                            <p:strVal val="#ppt_x"/>
                                          </p:val>
                                        </p:tav>
                                        <p:tav tm="100000">
                                          <p:val>
                                            <p:strVal val="#ppt_x"/>
                                          </p:val>
                                        </p:tav>
                                      </p:tavLst>
                                    </p:anim>
                                    <p:anim calcmode="lin" valueType="num">
                                      <p:cBhvr>
                                        <p:cTn id="37" dur="500" fill="hold"/>
                                        <p:tgtEl>
                                          <p:spTgt spid="72707">
                                            <p:txEl>
                                              <p:pRg st="3" end="3"/>
                                            </p:txEl>
                                          </p:spTgt>
                                        </p:tgtEl>
                                        <p:attrNameLst>
                                          <p:attrName>ppt_y</p:attrName>
                                        </p:attrNameLst>
                                      </p:cBhvr>
                                      <p:tavLst>
                                        <p:tav tm="0">
                                          <p:val>
                                            <p:strVal val="#ppt_y+.05"/>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 presetClass="mediacall" presetSubtype="0" fill="hold" nodeType="clickEffect">
                                  <p:stCondLst>
                                    <p:cond delay="0"/>
                                  </p:stCondLst>
                                  <p:childTnLst>
                                    <p:cmd type="call" cmd="playFrom(0.0)">
                                      <p:cBhvr>
                                        <p:cTn id="41" dur="8021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2" fill="hold" display="0">
                  <p:stCondLst>
                    <p:cond delay="indefinite"/>
                  </p:stCondLst>
                  <p:endCondLst>
                    <p:cond evt="onStopAudio" delay="0">
                      <p:tgtEl>
                        <p:sldTgt/>
                      </p:tgtEl>
                    </p:cond>
                  </p:endCondLst>
                </p:cTn>
                <p:tgtEl>
                  <p:spTgt spid="2"/>
                </p:tgtEl>
              </p:cMediaNode>
            </p:audio>
          </p:childTnLst>
        </p:cTn>
      </p:par>
    </p:tnLst>
    <p:bldLst>
      <p:bldP spid="72706" grpId="0"/>
      <p:bldP spid="72707" grpId="0" build="p"/>
    </p:bldLst>
  </p:timing>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34A87D12-D884-4DB3-B5A4-9C8281D65839}"/>
              </a:ext>
            </a:extLst>
          </p:cNvPr>
          <p:cNvSpPr>
            <a:spLocks noGrp="1" noChangeArrowheads="1"/>
          </p:cNvSpPr>
          <p:nvPr>
            <p:ph type="title"/>
            <p:custDataLst>
              <p:tags r:id="rId2"/>
            </p:custDataLst>
          </p:nvPr>
        </p:nvSpPr>
        <p:spPr>
          <a:xfrm>
            <a:off x="1443038" y="57150"/>
            <a:ext cx="8737600" cy="1143000"/>
          </a:xfrm>
        </p:spPr>
        <p:txBody>
          <a:bodyPr/>
          <a:lstStyle/>
          <a:p>
            <a:pPr eaLnBrk="1" hangingPunct="1"/>
            <a:r>
              <a:rPr lang="sk-SK" altLang="cs-CZ" sz="3200" b="1" dirty="0" err="1">
                <a:cs typeface="Calibri" panose="020F0502020204030204" pitchFamily="34" charset="0"/>
              </a:rPr>
              <a:t>Origin</a:t>
            </a:r>
            <a:r>
              <a:rPr lang="sk-SK" altLang="cs-CZ" sz="3200" b="1" dirty="0">
                <a:cs typeface="Calibri" panose="020F0502020204030204" pitchFamily="34" charset="0"/>
              </a:rPr>
              <a:t> of </a:t>
            </a:r>
            <a:r>
              <a:rPr lang="sk-SK" altLang="cs-CZ" sz="3200" b="1" dirty="0" err="1">
                <a:cs typeface="Calibri" panose="020F0502020204030204" pitchFamily="34" charset="0"/>
              </a:rPr>
              <a:t>drugs</a:t>
            </a:r>
            <a:r>
              <a:rPr lang="sk-SK" altLang="cs-CZ" sz="3200" b="1" dirty="0">
                <a:cs typeface="Calibri" panose="020F0502020204030204" pitchFamily="34" charset="0"/>
              </a:rPr>
              <a:t> – </a:t>
            </a:r>
            <a:r>
              <a:rPr lang="sk-SK" altLang="cs-CZ" sz="3200" b="1" dirty="0" err="1">
                <a:cs typeface="Calibri" panose="020F0502020204030204" pitchFamily="34" charset="0"/>
              </a:rPr>
              <a:t>synthesis</a:t>
            </a:r>
            <a:r>
              <a:rPr lang="sk-SK" altLang="cs-CZ" sz="3200" b="1" dirty="0">
                <a:cs typeface="Calibri" panose="020F0502020204030204" pitchFamily="34" charset="0"/>
              </a:rPr>
              <a:t>/</a:t>
            </a:r>
            <a:r>
              <a:rPr lang="sk-SK" altLang="cs-CZ" sz="3200" b="1" dirty="0" err="1">
                <a:cs typeface="Calibri" panose="020F0502020204030204" pitchFamily="34" charset="0"/>
              </a:rPr>
              <a:t>isolation</a:t>
            </a:r>
            <a:endParaRPr lang="sk-SK" altLang="cs-CZ" sz="3200" b="1" dirty="0">
              <a:cs typeface="Calibri" panose="020F0502020204030204" pitchFamily="34" charset="0"/>
            </a:endParaRPr>
          </a:p>
        </p:txBody>
      </p:sp>
      <p:sp>
        <p:nvSpPr>
          <p:cNvPr id="30723" name="Rectangle 3">
            <a:extLst>
              <a:ext uri="{FF2B5EF4-FFF2-40B4-BE49-F238E27FC236}">
                <a16:creationId xmlns:a16="http://schemas.microsoft.com/office/drawing/2014/main" id="{9C6E6323-B507-447B-88C0-E703AB12F5F3}"/>
              </a:ext>
            </a:extLst>
          </p:cNvPr>
          <p:cNvSpPr>
            <a:spLocks noGrp="1" noChangeArrowheads="1"/>
          </p:cNvSpPr>
          <p:nvPr>
            <p:ph type="body" sz="half" idx="1"/>
          </p:nvPr>
        </p:nvSpPr>
        <p:spPr>
          <a:xfrm>
            <a:off x="1055688" y="1700213"/>
            <a:ext cx="7124700" cy="4525962"/>
          </a:xfrm>
        </p:spPr>
        <p:txBody>
          <a:bodyPr/>
          <a:lstStyle/>
          <a:p>
            <a:pPr marL="609600" indent="-609600" eaLnBrk="1" hangingPunct="1"/>
            <a:r>
              <a:rPr lang="sk-SK" altLang="cs-CZ">
                <a:cs typeface="Calibri" panose="020F0502020204030204" pitchFamily="34" charset="0"/>
              </a:rPr>
              <a:t>Medicinal Plants (cardiac glycosides)</a:t>
            </a:r>
          </a:p>
          <a:p>
            <a:pPr marL="609600" indent="-609600" eaLnBrk="1" hangingPunct="1"/>
            <a:r>
              <a:rPr lang="sk-SK" altLang="cs-CZ">
                <a:cs typeface="Calibri" panose="020F0502020204030204" pitchFamily="34" charset="0"/>
              </a:rPr>
              <a:t>Animal tissues (heparin)</a:t>
            </a:r>
          </a:p>
          <a:p>
            <a:pPr marL="609600" indent="-609600" eaLnBrk="1" hangingPunct="1"/>
            <a:r>
              <a:rPr lang="sk-SK" altLang="cs-CZ">
                <a:cs typeface="Calibri" panose="020F0502020204030204" pitchFamily="34" charset="0"/>
              </a:rPr>
              <a:t>Microorganisms (penicillin)</a:t>
            </a:r>
          </a:p>
          <a:p>
            <a:pPr marL="609600" indent="-609600" eaLnBrk="1" hangingPunct="1"/>
            <a:r>
              <a:rPr lang="sk-SK" altLang="cs-CZ">
                <a:cs typeface="Calibri" panose="020F0502020204030204" pitchFamily="34" charset="0"/>
              </a:rPr>
              <a:t>Human cells (autologue vaccines)</a:t>
            </a:r>
          </a:p>
          <a:p>
            <a:pPr marL="609600" indent="-609600" eaLnBrk="1" hangingPunct="1"/>
            <a:r>
              <a:rPr lang="sk-SK" altLang="cs-CZ">
                <a:cs typeface="Calibri" panose="020F0502020204030204" pitchFamily="34" charset="0"/>
              </a:rPr>
              <a:t>Biotechnology (insulin, MAb)</a:t>
            </a:r>
          </a:p>
        </p:txBody>
      </p:sp>
      <p:pic>
        <p:nvPicPr>
          <p:cNvPr id="54276" name="Picture 5" descr="image">
            <a:extLst>
              <a:ext uri="{FF2B5EF4-FFF2-40B4-BE49-F238E27FC236}">
                <a16:creationId xmlns:a16="http://schemas.microsoft.com/office/drawing/2014/main" id="{48B161A4-A220-48F1-A2BE-923822E5EE06}"/>
              </a:ext>
            </a:extLst>
          </p:cNvPr>
          <p:cNvPicPr>
            <a:picLocks noGrp="1" noChangeAspect="1" noChangeArrowheads="1"/>
          </p:cNvPicPr>
          <p:nvPr>
            <p:ph sz="half" idx="2"/>
          </p:nvPr>
        </p:nvPicPr>
        <p:blipFill>
          <a:blip r:embed="rId7">
            <a:extLst>
              <a:ext uri="{28A0092B-C50C-407E-A947-70E740481C1C}">
                <a14:useLocalDpi xmlns:a14="http://schemas.microsoft.com/office/drawing/2010/main" val="0"/>
              </a:ext>
            </a:extLst>
          </a:blip>
          <a:srcRect/>
          <a:stretch>
            <a:fillRect/>
          </a:stretch>
        </p:blipFill>
        <p:spPr>
          <a:xfrm>
            <a:off x="8828088" y="2566988"/>
            <a:ext cx="3363912" cy="3224212"/>
          </a:xfrm>
          <a:noFill/>
        </p:spPr>
      </p:pic>
      <p:pic>
        <p:nvPicPr>
          <p:cNvPr id="3" name="Nahraný zvuk">
            <a:hlinkClick r:id="" action="ppaction://media"/>
            <a:extLst>
              <a:ext uri="{FF2B5EF4-FFF2-40B4-BE49-F238E27FC236}">
                <a16:creationId xmlns:a16="http://schemas.microsoft.com/office/drawing/2014/main" id="{4B1B8095-559E-4F28-8520-DCBA0FC39346}"/>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1221941" y="323850"/>
            <a:ext cx="609600" cy="609600"/>
          </a:xfrm>
          <a:prstGeom prst="rect">
            <a:avLst/>
          </a:prstGeom>
        </p:spPr>
      </p:pic>
    </p:spTree>
    <p:custDataLst>
      <p:tags r:id="rId1"/>
    </p:custData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withEffect">
                                  <p:stCondLst>
                                    <p:cond delay="0"/>
                                  </p:stCondLst>
                                  <p:childTnLst>
                                    <p:set>
                                      <p:cBhvr>
                                        <p:cTn id="6" dur="1" fill="hold">
                                          <p:stCondLst>
                                            <p:cond delay="0"/>
                                          </p:stCondLst>
                                        </p:cTn>
                                        <p:tgtEl>
                                          <p:spTgt spid="30722"/>
                                        </p:tgtEl>
                                        <p:attrNameLst>
                                          <p:attrName>style.visibility</p:attrName>
                                        </p:attrNameLst>
                                      </p:cBhvr>
                                      <p:to>
                                        <p:strVal val="visible"/>
                                      </p:to>
                                    </p:set>
                                    <p:anim calcmode="lin" valueType="num">
                                      <p:cBhvr>
                                        <p:cTn id="7" dur="1000" fill="hold"/>
                                        <p:tgtEl>
                                          <p:spTgt spid="30722"/>
                                        </p:tgtEl>
                                        <p:attrNameLst>
                                          <p:attrName>ppt_x</p:attrName>
                                        </p:attrNameLst>
                                      </p:cBhvr>
                                      <p:tavLst>
                                        <p:tav tm="0">
                                          <p:val>
                                            <p:strVal val="#ppt_x-.2"/>
                                          </p:val>
                                        </p:tav>
                                        <p:tav tm="100000">
                                          <p:val>
                                            <p:strVal val="#ppt_x"/>
                                          </p:val>
                                        </p:tav>
                                      </p:tavLst>
                                    </p:anim>
                                    <p:anim calcmode="lin" valueType="num">
                                      <p:cBhvr>
                                        <p:cTn id="8" dur="1000" fill="hold"/>
                                        <p:tgtEl>
                                          <p:spTgt spid="30722"/>
                                        </p:tgtEl>
                                        <p:attrNameLst>
                                          <p:attrName>ppt_y</p:attrName>
                                        </p:attrNameLst>
                                      </p:cBhvr>
                                      <p:tavLst>
                                        <p:tav tm="0">
                                          <p:val>
                                            <p:strVal val="#ppt_y"/>
                                          </p:val>
                                        </p:tav>
                                        <p:tav tm="100000">
                                          <p:val>
                                            <p:strVal val="#ppt_y"/>
                                          </p:val>
                                        </p:tav>
                                      </p:tavLst>
                                    </p:anim>
                                    <p:animEffect transition="in" filter="wipe(right)" prLst="gradientSize: 0.1">
                                      <p:cBhvr>
                                        <p:cTn id="9" dur="1000"/>
                                        <p:tgtEl>
                                          <p:spTgt spid="30722"/>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44" presetClass="entr" presetSubtype="0" fill="hold" grpId="0" nodeType="clickEffect">
                                  <p:stCondLst>
                                    <p:cond delay="0"/>
                                  </p:stCondLst>
                                  <p:childTnLst>
                                    <p:set>
                                      <p:cBhvr>
                                        <p:cTn id="13" dur="1" fill="hold">
                                          <p:stCondLst>
                                            <p:cond delay="0"/>
                                          </p:stCondLst>
                                        </p:cTn>
                                        <p:tgtEl>
                                          <p:spTgt spid="30723">
                                            <p:txEl>
                                              <p:pRg st="0" end="0"/>
                                            </p:txEl>
                                          </p:spTgt>
                                        </p:tgtEl>
                                        <p:attrNameLst>
                                          <p:attrName>style.visibility</p:attrName>
                                        </p:attrNameLst>
                                      </p:cBhvr>
                                      <p:to>
                                        <p:strVal val="visible"/>
                                      </p:to>
                                    </p:set>
                                    <p:animEffect transition="in" filter="fade">
                                      <p:cBhvr>
                                        <p:cTn id="14" dur="500"/>
                                        <p:tgtEl>
                                          <p:spTgt spid="30723">
                                            <p:txEl>
                                              <p:pRg st="0" end="0"/>
                                            </p:txEl>
                                          </p:spTgt>
                                        </p:tgtEl>
                                      </p:cBhvr>
                                    </p:animEffect>
                                    <p:anim calcmode="lin" valueType="num">
                                      <p:cBhvr>
                                        <p:cTn id="15" dur="500" fill="hold"/>
                                        <p:tgtEl>
                                          <p:spTgt spid="30723">
                                            <p:txEl>
                                              <p:pRg st="0" end="0"/>
                                            </p:txEl>
                                          </p:spTgt>
                                        </p:tgtEl>
                                        <p:attrNameLst>
                                          <p:attrName>ppt_x</p:attrName>
                                        </p:attrNameLst>
                                      </p:cBhvr>
                                      <p:tavLst>
                                        <p:tav tm="0">
                                          <p:val>
                                            <p:strVal val="#ppt_x"/>
                                          </p:val>
                                        </p:tav>
                                        <p:tav tm="100000">
                                          <p:val>
                                            <p:strVal val="#ppt_x"/>
                                          </p:val>
                                        </p:tav>
                                      </p:tavLst>
                                    </p:anim>
                                    <p:anim calcmode="lin" valueType="num">
                                      <p:cBhvr>
                                        <p:cTn id="16" dur="500" fill="hold"/>
                                        <p:tgtEl>
                                          <p:spTgt spid="30723">
                                            <p:txEl>
                                              <p:pRg st="0" end="0"/>
                                            </p:txEl>
                                          </p:spTgt>
                                        </p:tgtEl>
                                        <p:attrNameLst>
                                          <p:attrName>ppt_y</p:attrName>
                                        </p:attrNameLst>
                                      </p:cBhvr>
                                      <p:tavLst>
                                        <p:tav tm="0">
                                          <p:val>
                                            <p:strVal val="#ppt_y+.05"/>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4" presetClass="entr" presetSubtype="0" fill="hold" grpId="0" nodeType="clickEffect">
                                  <p:stCondLst>
                                    <p:cond delay="0"/>
                                  </p:stCondLst>
                                  <p:childTnLst>
                                    <p:set>
                                      <p:cBhvr>
                                        <p:cTn id="20" dur="1" fill="hold">
                                          <p:stCondLst>
                                            <p:cond delay="0"/>
                                          </p:stCondLst>
                                        </p:cTn>
                                        <p:tgtEl>
                                          <p:spTgt spid="30723">
                                            <p:txEl>
                                              <p:pRg st="1" end="1"/>
                                            </p:txEl>
                                          </p:spTgt>
                                        </p:tgtEl>
                                        <p:attrNameLst>
                                          <p:attrName>style.visibility</p:attrName>
                                        </p:attrNameLst>
                                      </p:cBhvr>
                                      <p:to>
                                        <p:strVal val="visible"/>
                                      </p:to>
                                    </p:set>
                                    <p:animEffect transition="in" filter="fade">
                                      <p:cBhvr>
                                        <p:cTn id="21" dur="500"/>
                                        <p:tgtEl>
                                          <p:spTgt spid="30723">
                                            <p:txEl>
                                              <p:pRg st="1" end="1"/>
                                            </p:txEl>
                                          </p:spTgt>
                                        </p:tgtEl>
                                      </p:cBhvr>
                                    </p:animEffect>
                                    <p:anim calcmode="lin" valueType="num">
                                      <p:cBhvr>
                                        <p:cTn id="22" dur="500" fill="hold"/>
                                        <p:tgtEl>
                                          <p:spTgt spid="30723">
                                            <p:txEl>
                                              <p:pRg st="1" end="1"/>
                                            </p:txEl>
                                          </p:spTgt>
                                        </p:tgtEl>
                                        <p:attrNameLst>
                                          <p:attrName>ppt_x</p:attrName>
                                        </p:attrNameLst>
                                      </p:cBhvr>
                                      <p:tavLst>
                                        <p:tav tm="0">
                                          <p:val>
                                            <p:strVal val="#ppt_x"/>
                                          </p:val>
                                        </p:tav>
                                        <p:tav tm="100000">
                                          <p:val>
                                            <p:strVal val="#ppt_x"/>
                                          </p:val>
                                        </p:tav>
                                      </p:tavLst>
                                    </p:anim>
                                    <p:anim calcmode="lin" valueType="num">
                                      <p:cBhvr>
                                        <p:cTn id="23" dur="500" fill="hold"/>
                                        <p:tgtEl>
                                          <p:spTgt spid="30723">
                                            <p:txEl>
                                              <p:pRg st="1" end="1"/>
                                            </p:txEl>
                                          </p:spTgt>
                                        </p:tgtEl>
                                        <p:attrNameLst>
                                          <p:attrName>ppt_y</p:attrName>
                                        </p:attrNameLst>
                                      </p:cBhvr>
                                      <p:tavLst>
                                        <p:tav tm="0">
                                          <p:val>
                                            <p:strVal val="#ppt_y+.05"/>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4" presetClass="entr" presetSubtype="0" fill="hold" grpId="0" nodeType="clickEffect">
                                  <p:stCondLst>
                                    <p:cond delay="0"/>
                                  </p:stCondLst>
                                  <p:childTnLst>
                                    <p:set>
                                      <p:cBhvr>
                                        <p:cTn id="27" dur="1" fill="hold">
                                          <p:stCondLst>
                                            <p:cond delay="0"/>
                                          </p:stCondLst>
                                        </p:cTn>
                                        <p:tgtEl>
                                          <p:spTgt spid="30723">
                                            <p:txEl>
                                              <p:pRg st="2" end="2"/>
                                            </p:txEl>
                                          </p:spTgt>
                                        </p:tgtEl>
                                        <p:attrNameLst>
                                          <p:attrName>style.visibility</p:attrName>
                                        </p:attrNameLst>
                                      </p:cBhvr>
                                      <p:to>
                                        <p:strVal val="visible"/>
                                      </p:to>
                                    </p:set>
                                    <p:animEffect transition="in" filter="fade">
                                      <p:cBhvr>
                                        <p:cTn id="28" dur="500"/>
                                        <p:tgtEl>
                                          <p:spTgt spid="30723">
                                            <p:txEl>
                                              <p:pRg st="2" end="2"/>
                                            </p:txEl>
                                          </p:spTgt>
                                        </p:tgtEl>
                                      </p:cBhvr>
                                    </p:animEffect>
                                    <p:anim calcmode="lin" valueType="num">
                                      <p:cBhvr>
                                        <p:cTn id="29" dur="500" fill="hold"/>
                                        <p:tgtEl>
                                          <p:spTgt spid="30723">
                                            <p:txEl>
                                              <p:pRg st="2" end="2"/>
                                            </p:txEl>
                                          </p:spTgt>
                                        </p:tgtEl>
                                        <p:attrNameLst>
                                          <p:attrName>ppt_x</p:attrName>
                                        </p:attrNameLst>
                                      </p:cBhvr>
                                      <p:tavLst>
                                        <p:tav tm="0">
                                          <p:val>
                                            <p:strVal val="#ppt_x"/>
                                          </p:val>
                                        </p:tav>
                                        <p:tav tm="100000">
                                          <p:val>
                                            <p:strVal val="#ppt_x"/>
                                          </p:val>
                                        </p:tav>
                                      </p:tavLst>
                                    </p:anim>
                                    <p:anim calcmode="lin" valueType="num">
                                      <p:cBhvr>
                                        <p:cTn id="30" dur="500" fill="hold"/>
                                        <p:tgtEl>
                                          <p:spTgt spid="30723">
                                            <p:txEl>
                                              <p:pRg st="2" end="2"/>
                                            </p:txEl>
                                          </p:spTgt>
                                        </p:tgtEl>
                                        <p:attrNameLst>
                                          <p:attrName>ppt_y</p:attrName>
                                        </p:attrNameLst>
                                      </p:cBhvr>
                                      <p:tavLst>
                                        <p:tav tm="0">
                                          <p:val>
                                            <p:strVal val="#ppt_y+.05"/>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44" presetClass="entr" presetSubtype="0" fill="hold" grpId="0" nodeType="clickEffect">
                                  <p:stCondLst>
                                    <p:cond delay="0"/>
                                  </p:stCondLst>
                                  <p:childTnLst>
                                    <p:set>
                                      <p:cBhvr>
                                        <p:cTn id="34" dur="1" fill="hold">
                                          <p:stCondLst>
                                            <p:cond delay="0"/>
                                          </p:stCondLst>
                                        </p:cTn>
                                        <p:tgtEl>
                                          <p:spTgt spid="30723">
                                            <p:txEl>
                                              <p:pRg st="3" end="3"/>
                                            </p:txEl>
                                          </p:spTgt>
                                        </p:tgtEl>
                                        <p:attrNameLst>
                                          <p:attrName>style.visibility</p:attrName>
                                        </p:attrNameLst>
                                      </p:cBhvr>
                                      <p:to>
                                        <p:strVal val="visible"/>
                                      </p:to>
                                    </p:set>
                                    <p:animEffect transition="in" filter="fade">
                                      <p:cBhvr>
                                        <p:cTn id="35" dur="500"/>
                                        <p:tgtEl>
                                          <p:spTgt spid="30723">
                                            <p:txEl>
                                              <p:pRg st="3" end="3"/>
                                            </p:txEl>
                                          </p:spTgt>
                                        </p:tgtEl>
                                      </p:cBhvr>
                                    </p:animEffect>
                                    <p:anim calcmode="lin" valueType="num">
                                      <p:cBhvr>
                                        <p:cTn id="36" dur="500" fill="hold"/>
                                        <p:tgtEl>
                                          <p:spTgt spid="30723">
                                            <p:txEl>
                                              <p:pRg st="3" end="3"/>
                                            </p:txEl>
                                          </p:spTgt>
                                        </p:tgtEl>
                                        <p:attrNameLst>
                                          <p:attrName>ppt_x</p:attrName>
                                        </p:attrNameLst>
                                      </p:cBhvr>
                                      <p:tavLst>
                                        <p:tav tm="0">
                                          <p:val>
                                            <p:strVal val="#ppt_x"/>
                                          </p:val>
                                        </p:tav>
                                        <p:tav tm="100000">
                                          <p:val>
                                            <p:strVal val="#ppt_x"/>
                                          </p:val>
                                        </p:tav>
                                      </p:tavLst>
                                    </p:anim>
                                    <p:anim calcmode="lin" valueType="num">
                                      <p:cBhvr>
                                        <p:cTn id="37" dur="500" fill="hold"/>
                                        <p:tgtEl>
                                          <p:spTgt spid="30723">
                                            <p:txEl>
                                              <p:pRg st="3" end="3"/>
                                            </p:txEl>
                                          </p:spTgt>
                                        </p:tgtEl>
                                        <p:attrNameLst>
                                          <p:attrName>ppt_y</p:attrName>
                                        </p:attrNameLst>
                                      </p:cBhvr>
                                      <p:tavLst>
                                        <p:tav tm="0">
                                          <p:val>
                                            <p:strVal val="#ppt_y+.05"/>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44" presetClass="entr" presetSubtype="0" fill="hold" grpId="0" nodeType="clickEffect">
                                  <p:stCondLst>
                                    <p:cond delay="0"/>
                                  </p:stCondLst>
                                  <p:childTnLst>
                                    <p:set>
                                      <p:cBhvr>
                                        <p:cTn id="41" dur="1" fill="hold">
                                          <p:stCondLst>
                                            <p:cond delay="0"/>
                                          </p:stCondLst>
                                        </p:cTn>
                                        <p:tgtEl>
                                          <p:spTgt spid="30723">
                                            <p:txEl>
                                              <p:pRg st="4" end="4"/>
                                            </p:txEl>
                                          </p:spTgt>
                                        </p:tgtEl>
                                        <p:attrNameLst>
                                          <p:attrName>style.visibility</p:attrName>
                                        </p:attrNameLst>
                                      </p:cBhvr>
                                      <p:to>
                                        <p:strVal val="visible"/>
                                      </p:to>
                                    </p:set>
                                    <p:animEffect transition="in" filter="fade">
                                      <p:cBhvr>
                                        <p:cTn id="42" dur="500"/>
                                        <p:tgtEl>
                                          <p:spTgt spid="30723">
                                            <p:txEl>
                                              <p:pRg st="4" end="4"/>
                                            </p:txEl>
                                          </p:spTgt>
                                        </p:tgtEl>
                                      </p:cBhvr>
                                    </p:animEffect>
                                    <p:anim calcmode="lin" valueType="num">
                                      <p:cBhvr>
                                        <p:cTn id="43" dur="500" fill="hold"/>
                                        <p:tgtEl>
                                          <p:spTgt spid="30723">
                                            <p:txEl>
                                              <p:pRg st="4" end="4"/>
                                            </p:txEl>
                                          </p:spTgt>
                                        </p:tgtEl>
                                        <p:attrNameLst>
                                          <p:attrName>ppt_x</p:attrName>
                                        </p:attrNameLst>
                                      </p:cBhvr>
                                      <p:tavLst>
                                        <p:tav tm="0">
                                          <p:val>
                                            <p:strVal val="#ppt_x"/>
                                          </p:val>
                                        </p:tav>
                                        <p:tav tm="100000">
                                          <p:val>
                                            <p:strVal val="#ppt_x"/>
                                          </p:val>
                                        </p:tav>
                                      </p:tavLst>
                                    </p:anim>
                                    <p:anim calcmode="lin" valueType="num">
                                      <p:cBhvr>
                                        <p:cTn id="44" dur="500" fill="hold"/>
                                        <p:tgtEl>
                                          <p:spTgt spid="30723">
                                            <p:txEl>
                                              <p:pRg st="4" end="4"/>
                                            </p:txEl>
                                          </p:spTgt>
                                        </p:tgtEl>
                                        <p:attrNameLst>
                                          <p:attrName>ppt_y</p:attrName>
                                        </p:attrNameLst>
                                      </p:cBhvr>
                                      <p:tavLst>
                                        <p:tav tm="0">
                                          <p:val>
                                            <p:strVal val="#ppt_y+.05"/>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 presetClass="mediacall" presetSubtype="0" fill="hold" nodeType="clickEffect">
                                  <p:stCondLst>
                                    <p:cond delay="0"/>
                                  </p:stCondLst>
                                  <p:childTnLst>
                                    <p:cmd type="call" cmd="playFrom(0.0)">
                                      <p:cBhvr>
                                        <p:cTn id="48" dur="6679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49" fill="hold" display="0">
                  <p:stCondLst>
                    <p:cond delay="indefinite"/>
                  </p:stCondLst>
                  <p:endCondLst>
                    <p:cond evt="onStopAudio" delay="0">
                      <p:tgtEl>
                        <p:sldTgt/>
                      </p:tgtEl>
                    </p:cond>
                  </p:endCondLst>
                </p:cTn>
                <p:tgtEl>
                  <p:spTgt spid="3"/>
                </p:tgtEl>
              </p:cMediaNode>
            </p:audio>
          </p:childTnLst>
        </p:cTn>
      </p:par>
    </p:tnLst>
    <p:bldLst>
      <p:bldP spid="30722" grpId="0"/>
      <p:bldP spid="3072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a:extLst>
              <a:ext uri="{FF2B5EF4-FFF2-40B4-BE49-F238E27FC236}">
                <a16:creationId xmlns:a16="http://schemas.microsoft.com/office/drawing/2014/main" id="{9306FB32-009A-4F92-8749-A780C0D5597B}"/>
              </a:ext>
            </a:extLst>
          </p:cNvPr>
          <p:cNvSpPr txBox="1">
            <a:spLocks noChangeArrowheads="1"/>
          </p:cNvSpPr>
          <p:nvPr/>
        </p:nvSpPr>
        <p:spPr bwMode="auto">
          <a:xfrm>
            <a:off x="2589213" y="404813"/>
            <a:ext cx="65532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cs-CZ" altLang="cs-CZ" b="1" dirty="0">
                <a:solidFill>
                  <a:srgbClr val="000000"/>
                </a:solidFill>
                <a:latin typeface="Calibri" panose="020F0502020204030204" pitchFamily="34" charset="0"/>
                <a:cs typeface="Calibri" panose="020F0502020204030204" pitchFamily="34" charset="0"/>
              </a:rPr>
              <a:t>DRUG</a:t>
            </a:r>
          </a:p>
        </p:txBody>
      </p:sp>
      <p:sp>
        <p:nvSpPr>
          <p:cNvPr id="3" name="Rectangle 3">
            <a:extLst>
              <a:ext uri="{FF2B5EF4-FFF2-40B4-BE49-F238E27FC236}">
                <a16:creationId xmlns:a16="http://schemas.microsoft.com/office/drawing/2014/main" id="{D6E1BFB2-8A1D-46E7-BAEF-AB889DB48477}"/>
              </a:ext>
            </a:extLst>
          </p:cNvPr>
          <p:cNvSpPr>
            <a:spLocks noChangeArrowheads="1"/>
          </p:cNvSpPr>
          <p:nvPr/>
        </p:nvSpPr>
        <p:spPr bwMode="auto">
          <a:xfrm>
            <a:off x="1833563" y="798512"/>
            <a:ext cx="8064500" cy="565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140000"/>
              </a:lnSpc>
              <a:spcBef>
                <a:spcPct val="0"/>
              </a:spcBef>
              <a:buFontTx/>
              <a:buNone/>
            </a:pPr>
            <a:endParaRPr lang="cs-CZ" altLang="cs-CZ" sz="2500" dirty="0">
              <a:solidFill>
                <a:srgbClr val="000000"/>
              </a:solidFill>
              <a:latin typeface="Calibri" panose="020F0502020204030204" pitchFamily="34" charset="0"/>
              <a:cs typeface="Calibri" panose="020F0502020204030204" pitchFamily="34" charset="0"/>
            </a:endParaRPr>
          </a:p>
          <a:p>
            <a:pPr algn="ctr" eaLnBrk="1" hangingPunct="1">
              <a:lnSpc>
                <a:spcPct val="140000"/>
              </a:lnSpc>
              <a:spcBef>
                <a:spcPct val="0"/>
              </a:spcBef>
              <a:buFontTx/>
              <a:buNone/>
            </a:pPr>
            <a:r>
              <a:rPr lang="cs-CZ" altLang="cs-CZ" sz="2500" dirty="0">
                <a:solidFill>
                  <a:srgbClr val="000000"/>
                </a:solidFill>
                <a:latin typeface="Calibri" panose="020F0502020204030204" pitchFamily="34" charset="0"/>
                <a:cs typeface="Calibri" panose="020F0502020204030204" pitchFamily="34" charset="0"/>
              </a:rPr>
              <a:t> „substance </a:t>
            </a:r>
            <a:r>
              <a:rPr lang="cs-CZ" altLang="cs-CZ" sz="2500" dirty="0" err="1">
                <a:solidFill>
                  <a:srgbClr val="000000"/>
                </a:solidFill>
                <a:latin typeface="Calibri" panose="020F0502020204030204" pitchFamily="34" charset="0"/>
                <a:cs typeface="Calibri" panose="020F0502020204030204" pitchFamily="34" charset="0"/>
              </a:rPr>
              <a:t>or</a:t>
            </a:r>
            <a:r>
              <a:rPr lang="cs-CZ" altLang="cs-CZ" sz="2500" dirty="0">
                <a:solidFill>
                  <a:srgbClr val="000000"/>
                </a:solidFill>
                <a:latin typeface="Calibri" panose="020F0502020204030204" pitchFamily="34" charset="0"/>
                <a:cs typeface="Calibri" panose="020F0502020204030204" pitchFamily="34" charset="0"/>
              </a:rPr>
              <a:t> </a:t>
            </a:r>
            <a:r>
              <a:rPr lang="cs-CZ" altLang="cs-CZ" sz="2500" dirty="0" err="1">
                <a:solidFill>
                  <a:srgbClr val="000000"/>
                </a:solidFill>
                <a:latin typeface="Calibri" panose="020F0502020204030204" pitchFamily="34" charset="0"/>
                <a:cs typeface="Calibri" panose="020F0502020204030204" pitchFamily="34" charset="0"/>
              </a:rPr>
              <a:t>mixture</a:t>
            </a:r>
            <a:r>
              <a:rPr lang="cs-CZ" altLang="cs-CZ" sz="2500" dirty="0">
                <a:solidFill>
                  <a:srgbClr val="000000"/>
                </a:solidFill>
                <a:latin typeface="Calibri" panose="020F0502020204030204" pitchFamily="34" charset="0"/>
                <a:cs typeface="Calibri" panose="020F0502020204030204" pitchFamily="34" charset="0"/>
              </a:rPr>
              <a:t> </a:t>
            </a:r>
            <a:r>
              <a:rPr lang="cs-CZ" altLang="cs-CZ" sz="2500" dirty="0" err="1">
                <a:solidFill>
                  <a:srgbClr val="000000"/>
                </a:solidFill>
                <a:latin typeface="Calibri" panose="020F0502020204030204" pitchFamily="34" charset="0"/>
                <a:cs typeface="Calibri" panose="020F0502020204030204" pitchFamily="34" charset="0"/>
              </a:rPr>
              <a:t>of</a:t>
            </a:r>
            <a:r>
              <a:rPr lang="cs-CZ" altLang="cs-CZ" sz="2500" dirty="0">
                <a:solidFill>
                  <a:srgbClr val="000000"/>
                </a:solidFill>
                <a:latin typeface="Calibri" panose="020F0502020204030204" pitchFamily="34" charset="0"/>
                <a:cs typeface="Calibri" panose="020F0502020204030204" pitchFamily="34" charset="0"/>
              </a:rPr>
              <a:t> </a:t>
            </a:r>
            <a:r>
              <a:rPr lang="cs-CZ" altLang="cs-CZ" sz="2500" dirty="0" err="1">
                <a:solidFill>
                  <a:srgbClr val="000000"/>
                </a:solidFill>
                <a:latin typeface="Calibri" panose="020F0502020204030204" pitchFamily="34" charset="0"/>
                <a:cs typeface="Calibri" panose="020F0502020204030204" pitchFamily="34" charset="0"/>
              </a:rPr>
              <a:t>substances</a:t>
            </a:r>
            <a:r>
              <a:rPr lang="cs-CZ" altLang="cs-CZ" sz="2500" dirty="0">
                <a:solidFill>
                  <a:srgbClr val="000000"/>
                </a:solidFill>
                <a:latin typeface="Calibri" panose="020F0502020204030204" pitchFamily="34" charset="0"/>
                <a:cs typeface="Calibri" panose="020F0502020204030204" pitchFamily="34" charset="0"/>
              </a:rPr>
              <a:t>, </a:t>
            </a:r>
            <a:r>
              <a:rPr lang="cs-CZ" altLang="cs-CZ" sz="2500" dirty="0" err="1">
                <a:solidFill>
                  <a:srgbClr val="000000"/>
                </a:solidFill>
                <a:latin typeface="Calibri" panose="020F0502020204030204" pitchFamily="34" charset="0"/>
                <a:cs typeface="Calibri" panose="020F0502020204030204" pitchFamily="34" charset="0"/>
              </a:rPr>
              <a:t>suppopsed</a:t>
            </a:r>
            <a:r>
              <a:rPr lang="cs-CZ" altLang="cs-CZ" sz="2500" dirty="0">
                <a:solidFill>
                  <a:srgbClr val="000000"/>
                </a:solidFill>
                <a:latin typeface="Calibri" panose="020F0502020204030204" pitchFamily="34" charset="0"/>
                <a:cs typeface="Calibri" panose="020F0502020204030204" pitchFamily="34" charset="0"/>
              </a:rPr>
              <a:t> to </a:t>
            </a:r>
            <a:r>
              <a:rPr lang="cs-CZ" altLang="cs-CZ" sz="2500" dirty="0" err="1">
                <a:solidFill>
                  <a:srgbClr val="000000"/>
                </a:solidFill>
                <a:latin typeface="Calibri" panose="020F0502020204030204" pitchFamily="34" charset="0"/>
                <a:cs typeface="Calibri" panose="020F0502020204030204" pitchFamily="34" charset="0"/>
              </a:rPr>
              <a:t>be</a:t>
            </a:r>
            <a:r>
              <a:rPr lang="cs-CZ" altLang="cs-CZ" sz="2500" dirty="0">
                <a:solidFill>
                  <a:srgbClr val="000000"/>
                </a:solidFill>
                <a:latin typeface="Calibri" panose="020F0502020204030204" pitchFamily="34" charset="0"/>
                <a:cs typeface="Calibri" panose="020F0502020204030204" pitchFamily="34" charset="0"/>
              </a:rPr>
              <a:t> </a:t>
            </a:r>
            <a:r>
              <a:rPr lang="cs-CZ" altLang="cs-CZ" sz="2500" dirty="0" err="1">
                <a:solidFill>
                  <a:srgbClr val="000000"/>
                </a:solidFill>
                <a:latin typeface="Calibri" panose="020F0502020204030204" pitchFamily="34" charset="0"/>
                <a:cs typeface="Calibri" panose="020F0502020204030204" pitchFamily="34" charset="0"/>
              </a:rPr>
              <a:t>administered</a:t>
            </a:r>
            <a:r>
              <a:rPr lang="cs-CZ" altLang="cs-CZ" sz="2500" dirty="0">
                <a:solidFill>
                  <a:srgbClr val="000000"/>
                </a:solidFill>
                <a:latin typeface="Calibri" panose="020F0502020204030204" pitchFamily="34" charset="0"/>
                <a:cs typeface="Calibri" panose="020F0502020204030204" pitchFamily="34" charset="0"/>
              </a:rPr>
              <a:t> to </a:t>
            </a:r>
            <a:r>
              <a:rPr lang="cs-CZ" altLang="cs-CZ" sz="2500" dirty="0" err="1">
                <a:solidFill>
                  <a:srgbClr val="000000"/>
                </a:solidFill>
                <a:latin typeface="Calibri" panose="020F0502020204030204" pitchFamily="34" charset="0"/>
                <a:cs typeface="Calibri" panose="020F0502020204030204" pitchFamily="34" charset="0"/>
              </a:rPr>
              <a:t>the</a:t>
            </a:r>
            <a:r>
              <a:rPr lang="cs-CZ" altLang="cs-CZ" sz="2500" dirty="0">
                <a:solidFill>
                  <a:srgbClr val="000000"/>
                </a:solidFill>
                <a:latin typeface="Calibri" panose="020F0502020204030204" pitchFamily="34" charset="0"/>
                <a:cs typeface="Calibri" panose="020F0502020204030204" pitchFamily="34" charset="0"/>
              </a:rPr>
              <a:t> </a:t>
            </a:r>
            <a:r>
              <a:rPr lang="cs-CZ" altLang="cs-CZ" sz="2500" dirty="0" err="1">
                <a:solidFill>
                  <a:srgbClr val="000000"/>
                </a:solidFill>
                <a:latin typeface="Calibri" panose="020F0502020204030204" pitchFamily="34" charset="0"/>
                <a:cs typeface="Calibri" panose="020F0502020204030204" pitchFamily="34" charset="0"/>
              </a:rPr>
              <a:t>humans</a:t>
            </a:r>
            <a:r>
              <a:rPr lang="cs-CZ" altLang="cs-CZ" sz="2500" dirty="0">
                <a:solidFill>
                  <a:srgbClr val="000000"/>
                </a:solidFill>
                <a:latin typeface="Calibri" panose="020F0502020204030204" pitchFamily="34" charset="0"/>
                <a:cs typeface="Calibri" panose="020F0502020204030204" pitchFamily="34" charset="0"/>
              </a:rPr>
              <a:t> </a:t>
            </a:r>
            <a:r>
              <a:rPr lang="cs-CZ" altLang="cs-CZ" sz="2500" dirty="0" err="1">
                <a:solidFill>
                  <a:srgbClr val="000000"/>
                </a:solidFill>
                <a:latin typeface="Calibri" panose="020F0502020204030204" pitchFamily="34" charset="0"/>
                <a:cs typeface="Calibri" panose="020F0502020204030204" pitchFamily="34" charset="0"/>
              </a:rPr>
              <a:t>or</a:t>
            </a:r>
            <a:r>
              <a:rPr lang="cs-CZ" altLang="cs-CZ" sz="2500" dirty="0">
                <a:solidFill>
                  <a:srgbClr val="000000"/>
                </a:solidFill>
                <a:latin typeface="Calibri" panose="020F0502020204030204" pitchFamily="34" charset="0"/>
                <a:cs typeface="Calibri" panose="020F0502020204030204" pitchFamily="34" charset="0"/>
              </a:rPr>
              <a:t> </a:t>
            </a:r>
            <a:r>
              <a:rPr lang="cs-CZ" altLang="cs-CZ" sz="2500" dirty="0" err="1">
                <a:solidFill>
                  <a:srgbClr val="000000"/>
                </a:solidFill>
                <a:latin typeface="Calibri" panose="020F0502020204030204" pitchFamily="34" charset="0"/>
                <a:cs typeface="Calibri" panose="020F0502020204030204" pitchFamily="34" charset="0"/>
              </a:rPr>
              <a:t>animals</a:t>
            </a:r>
            <a:r>
              <a:rPr lang="cs-CZ" altLang="cs-CZ" sz="2500" dirty="0">
                <a:solidFill>
                  <a:srgbClr val="000000"/>
                </a:solidFill>
                <a:latin typeface="Calibri" panose="020F0502020204030204" pitchFamily="34" charset="0"/>
                <a:cs typeface="Calibri" panose="020F0502020204030204" pitchFamily="34" charset="0"/>
              </a:rPr>
              <a:t> </a:t>
            </a:r>
            <a:r>
              <a:rPr lang="cs-CZ" altLang="cs-CZ" sz="2500" dirty="0" err="1">
                <a:solidFill>
                  <a:srgbClr val="000000"/>
                </a:solidFill>
                <a:latin typeface="Calibri" panose="020F0502020204030204" pitchFamily="34" charset="0"/>
                <a:cs typeface="Calibri" panose="020F0502020204030204" pitchFamily="34" charset="0"/>
              </a:rPr>
              <a:t>for</a:t>
            </a:r>
            <a:r>
              <a:rPr lang="cs-CZ" altLang="cs-CZ" sz="2500" dirty="0">
                <a:solidFill>
                  <a:srgbClr val="000000"/>
                </a:solidFill>
                <a:latin typeface="Calibri" panose="020F0502020204030204" pitchFamily="34" charset="0"/>
                <a:cs typeface="Calibri" panose="020F0502020204030204" pitchFamily="34" charset="0"/>
              </a:rPr>
              <a:t> </a:t>
            </a:r>
            <a:r>
              <a:rPr lang="cs-CZ" altLang="cs-CZ" sz="2500" dirty="0" err="1">
                <a:solidFill>
                  <a:srgbClr val="000000"/>
                </a:solidFill>
                <a:latin typeface="Calibri" panose="020F0502020204030204" pitchFamily="34" charset="0"/>
                <a:cs typeface="Calibri" panose="020F0502020204030204" pitchFamily="34" charset="0"/>
              </a:rPr>
              <a:t>prevention</a:t>
            </a:r>
            <a:r>
              <a:rPr lang="cs-CZ" altLang="cs-CZ" sz="2500" dirty="0">
                <a:solidFill>
                  <a:srgbClr val="000000"/>
                </a:solidFill>
                <a:latin typeface="Calibri" panose="020F0502020204030204" pitchFamily="34" charset="0"/>
                <a:cs typeface="Calibri" panose="020F0502020204030204" pitchFamily="34" charset="0"/>
              </a:rPr>
              <a:t>, </a:t>
            </a:r>
            <a:r>
              <a:rPr lang="cs-CZ" altLang="cs-CZ" sz="2500" dirty="0" err="1">
                <a:solidFill>
                  <a:srgbClr val="000000"/>
                </a:solidFill>
                <a:latin typeface="Calibri" panose="020F0502020204030204" pitchFamily="34" charset="0"/>
                <a:cs typeface="Calibri" panose="020F0502020204030204" pitchFamily="34" charset="0"/>
              </a:rPr>
              <a:t>treatment</a:t>
            </a:r>
            <a:r>
              <a:rPr lang="cs-CZ" altLang="cs-CZ" sz="2500" dirty="0">
                <a:solidFill>
                  <a:srgbClr val="000000"/>
                </a:solidFill>
                <a:latin typeface="Calibri" panose="020F0502020204030204" pitchFamily="34" charset="0"/>
                <a:cs typeface="Calibri" panose="020F0502020204030204" pitchFamily="34" charset="0"/>
              </a:rPr>
              <a:t> </a:t>
            </a:r>
            <a:r>
              <a:rPr lang="cs-CZ" altLang="cs-CZ" sz="2500" dirty="0" err="1">
                <a:solidFill>
                  <a:srgbClr val="000000"/>
                </a:solidFill>
                <a:latin typeface="Calibri" panose="020F0502020204030204" pitchFamily="34" charset="0"/>
                <a:cs typeface="Calibri" panose="020F0502020204030204" pitchFamily="34" charset="0"/>
              </a:rPr>
              <a:t>or</a:t>
            </a:r>
            <a:r>
              <a:rPr lang="cs-CZ" altLang="cs-CZ" sz="2500" dirty="0">
                <a:solidFill>
                  <a:srgbClr val="000000"/>
                </a:solidFill>
                <a:latin typeface="Calibri" panose="020F0502020204030204" pitchFamily="34" charset="0"/>
                <a:cs typeface="Calibri" panose="020F0502020204030204" pitchFamily="34" charset="0"/>
              </a:rPr>
              <a:t> </a:t>
            </a:r>
            <a:r>
              <a:rPr lang="cs-CZ" altLang="cs-CZ" sz="2500" dirty="0" err="1">
                <a:solidFill>
                  <a:srgbClr val="000000"/>
                </a:solidFill>
                <a:latin typeface="Calibri" panose="020F0502020204030204" pitchFamily="34" charset="0"/>
                <a:cs typeface="Calibri" panose="020F0502020204030204" pitchFamily="34" charset="0"/>
              </a:rPr>
              <a:t>diagnosis</a:t>
            </a:r>
            <a:r>
              <a:rPr lang="cs-CZ" altLang="cs-CZ" sz="2500" dirty="0">
                <a:solidFill>
                  <a:srgbClr val="000000"/>
                </a:solidFill>
                <a:latin typeface="Calibri" panose="020F0502020204030204" pitchFamily="34" charset="0"/>
                <a:cs typeface="Calibri" panose="020F0502020204030204" pitchFamily="34" charset="0"/>
              </a:rPr>
              <a:t> </a:t>
            </a:r>
            <a:r>
              <a:rPr lang="cs-CZ" altLang="cs-CZ" sz="2500" dirty="0" err="1">
                <a:solidFill>
                  <a:srgbClr val="000000"/>
                </a:solidFill>
                <a:latin typeface="Calibri" panose="020F0502020204030204" pitchFamily="34" charset="0"/>
                <a:cs typeface="Calibri" panose="020F0502020204030204" pitchFamily="34" charset="0"/>
              </a:rPr>
              <a:t>of</a:t>
            </a:r>
            <a:r>
              <a:rPr lang="cs-CZ" altLang="cs-CZ" sz="2500" dirty="0">
                <a:solidFill>
                  <a:srgbClr val="000000"/>
                </a:solidFill>
                <a:latin typeface="Calibri" panose="020F0502020204030204" pitchFamily="34" charset="0"/>
                <a:cs typeface="Calibri" panose="020F0502020204030204" pitchFamily="34" charset="0"/>
              </a:rPr>
              <a:t> </a:t>
            </a:r>
            <a:r>
              <a:rPr lang="cs-CZ" altLang="cs-CZ" sz="2500" dirty="0" err="1">
                <a:solidFill>
                  <a:srgbClr val="000000"/>
                </a:solidFill>
                <a:latin typeface="Calibri" panose="020F0502020204030204" pitchFamily="34" charset="0"/>
                <a:cs typeface="Calibri" panose="020F0502020204030204" pitchFamily="34" charset="0"/>
              </a:rPr>
              <a:t>diseases</a:t>
            </a:r>
            <a:r>
              <a:rPr lang="cs-CZ" altLang="cs-CZ" sz="2500" dirty="0">
                <a:solidFill>
                  <a:srgbClr val="000000"/>
                </a:solidFill>
                <a:latin typeface="Calibri" panose="020F0502020204030204" pitchFamily="34" charset="0"/>
                <a:cs typeface="Calibri" panose="020F0502020204030204" pitchFamily="34" charset="0"/>
              </a:rPr>
              <a:t> </a:t>
            </a:r>
            <a:r>
              <a:rPr lang="cs-CZ" altLang="cs-CZ" sz="2500" dirty="0" err="1">
                <a:solidFill>
                  <a:srgbClr val="000000"/>
                </a:solidFill>
                <a:latin typeface="Calibri" panose="020F0502020204030204" pitchFamily="34" charset="0"/>
                <a:cs typeface="Calibri" panose="020F0502020204030204" pitchFamily="34" charset="0"/>
              </a:rPr>
              <a:t>or</a:t>
            </a:r>
            <a:r>
              <a:rPr lang="cs-CZ" altLang="cs-CZ" sz="2500" dirty="0">
                <a:solidFill>
                  <a:srgbClr val="000000"/>
                </a:solidFill>
                <a:latin typeface="Calibri" panose="020F0502020204030204" pitchFamily="34" charset="0"/>
                <a:cs typeface="Calibri" panose="020F0502020204030204" pitchFamily="34" charset="0"/>
              </a:rPr>
              <a:t> </a:t>
            </a:r>
            <a:r>
              <a:rPr lang="cs-CZ" altLang="cs-CZ" sz="2500" dirty="0" err="1">
                <a:solidFill>
                  <a:srgbClr val="000000"/>
                </a:solidFill>
                <a:latin typeface="Calibri" panose="020F0502020204030204" pitchFamily="34" charset="0"/>
                <a:cs typeface="Calibri" panose="020F0502020204030204" pitchFamily="34" charset="0"/>
              </a:rPr>
              <a:t>its</a:t>
            </a:r>
            <a:r>
              <a:rPr lang="cs-CZ" altLang="cs-CZ" sz="2500" dirty="0">
                <a:solidFill>
                  <a:srgbClr val="000000"/>
                </a:solidFill>
                <a:latin typeface="Calibri" panose="020F0502020204030204" pitchFamily="34" charset="0"/>
                <a:cs typeface="Calibri" panose="020F0502020204030204" pitchFamily="34" charset="0"/>
              </a:rPr>
              <a:t> </a:t>
            </a:r>
            <a:r>
              <a:rPr lang="cs-CZ" altLang="cs-CZ" sz="2500" dirty="0" err="1">
                <a:solidFill>
                  <a:srgbClr val="000000"/>
                </a:solidFill>
                <a:latin typeface="Calibri" panose="020F0502020204030204" pitchFamily="34" charset="0"/>
                <a:cs typeface="Calibri" panose="020F0502020204030204" pitchFamily="34" charset="0"/>
              </a:rPr>
              <a:t>symptomes</a:t>
            </a:r>
            <a:r>
              <a:rPr lang="cs-CZ" altLang="cs-CZ" sz="2500" dirty="0">
                <a:solidFill>
                  <a:srgbClr val="000000"/>
                </a:solidFill>
                <a:latin typeface="Calibri" panose="020F0502020204030204" pitchFamily="34" charset="0"/>
                <a:cs typeface="Calibri" panose="020F0502020204030204" pitchFamily="34" charset="0"/>
              </a:rPr>
              <a:t> </a:t>
            </a:r>
            <a:r>
              <a:rPr lang="cs-CZ" altLang="cs-CZ" sz="2500" dirty="0" err="1">
                <a:solidFill>
                  <a:srgbClr val="000000"/>
                </a:solidFill>
                <a:latin typeface="Calibri" panose="020F0502020204030204" pitchFamily="34" charset="0"/>
                <a:cs typeface="Calibri" panose="020F0502020204030204" pitchFamily="34" charset="0"/>
              </a:rPr>
              <a:t>or</a:t>
            </a:r>
            <a:r>
              <a:rPr lang="cs-CZ" altLang="cs-CZ" sz="2500" dirty="0">
                <a:solidFill>
                  <a:srgbClr val="000000"/>
                </a:solidFill>
                <a:latin typeface="Calibri" panose="020F0502020204030204" pitchFamily="34" charset="0"/>
                <a:cs typeface="Calibri" panose="020F0502020204030204" pitchFamily="34" charset="0"/>
              </a:rPr>
              <a:t> </a:t>
            </a:r>
            <a:r>
              <a:rPr lang="cs-CZ" altLang="cs-CZ" sz="2500" dirty="0" err="1">
                <a:solidFill>
                  <a:srgbClr val="000000"/>
                </a:solidFill>
                <a:latin typeface="Calibri" panose="020F0502020204030204" pitchFamily="34" charset="0"/>
                <a:cs typeface="Calibri" panose="020F0502020204030204" pitchFamily="34" charset="0"/>
              </a:rPr>
              <a:t>for</a:t>
            </a:r>
            <a:r>
              <a:rPr lang="cs-CZ" altLang="cs-CZ" sz="2500" dirty="0">
                <a:solidFill>
                  <a:srgbClr val="000000"/>
                </a:solidFill>
                <a:latin typeface="Calibri" panose="020F0502020204030204" pitchFamily="34" charset="0"/>
                <a:cs typeface="Calibri" panose="020F0502020204030204" pitchFamily="34" charset="0"/>
              </a:rPr>
              <a:t> </a:t>
            </a:r>
            <a:r>
              <a:rPr lang="cs-CZ" altLang="cs-CZ" sz="2500" dirty="0" err="1">
                <a:solidFill>
                  <a:srgbClr val="000000"/>
                </a:solidFill>
                <a:latin typeface="Calibri" panose="020F0502020204030204" pitchFamily="34" charset="0"/>
                <a:cs typeface="Calibri" panose="020F0502020204030204" pitchFamily="34" charset="0"/>
              </a:rPr>
              <a:t>physiological</a:t>
            </a:r>
            <a:r>
              <a:rPr lang="cs-CZ" altLang="cs-CZ" sz="2500" dirty="0">
                <a:solidFill>
                  <a:srgbClr val="000000"/>
                </a:solidFill>
                <a:latin typeface="Calibri" panose="020F0502020204030204" pitchFamily="34" charset="0"/>
                <a:cs typeface="Calibri" panose="020F0502020204030204" pitchFamily="34" charset="0"/>
              </a:rPr>
              <a:t> </a:t>
            </a:r>
            <a:r>
              <a:rPr lang="cs-CZ" altLang="cs-CZ" sz="2500" dirty="0" err="1">
                <a:solidFill>
                  <a:srgbClr val="000000"/>
                </a:solidFill>
                <a:latin typeface="Calibri" panose="020F0502020204030204" pitchFamily="34" charset="0"/>
                <a:cs typeface="Calibri" panose="020F0502020204030204" pitchFamily="34" charset="0"/>
              </a:rPr>
              <a:t>function</a:t>
            </a:r>
            <a:r>
              <a:rPr lang="cs-CZ" altLang="cs-CZ" sz="2500" dirty="0">
                <a:solidFill>
                  <a:srgbClr val="000000"/>
                </a:solidFill>
                <a:latin typeface="Calibri" panose="020F0502020204030204" pitchFamily="34" charset="0"/>
                <a:cs typeface="Calibri" panose="020F0502020204030204" pitchFamily="34" charset="0"/>
              </a:rPr>
              <a:t> </a:t>
            </a:r>
            <a:r>
              <a:rPr lang="cs-CZ" altLang="cs-CZ" sz="2500" dirty="0" err="1">
                <a:solidFill>
                  <a:srgbClr val="000000"/>
                </a:solidFill>
                <a:latin typeface="Calibri" panose="020F0502020204030204" pitchFamily="34" charset="0"/>
                <a:cs typeface="Calibri" panose="020F0502020204030204" pitchFamily="34" charset="0"/>
              </a:rPr>
              <a:t>adjustment</a:t>
            </a:r>
            <a:r>
              <a:rPr lang="cs-CZ" altLang="cs-CZ" sz="2500" dirty="0">
                <a:solidFill>
                  <a:srgbClr val="000000"/>
                </a:solidFill>
                <a:latin typeface="Calibri" panose="020F0502020204030204" pitchFamily="34" charset="0"/>
                <a:cs typeface="Calibri" panose="020F0502020204030204" pitchFamily="34" charset="0"/>
              </a:rPr>
              <a:t>“</a:t>
            </a:r>
          </a:p>
          <a:p>
            <a:pPr algn="ctr" eaLnBrk="1" hangingPunct="1">
              <a:spcBef>
                <a:spcPct val="0"/>
              </a:spcBef>
              <a:buFontTx/>
              <a:buNone/>
            </a:pPr>
            <a:endParaRPr lang="cs-CZ" altLang="cs-CZ" sz="2500" dirty="0">
              <a:solidFill>
                <a:srgbClr val="000000"/>
              </a:solidFill>
              <a:latin typeface="Calibri" panose="020F0502020204030204" pitchFamily="34" charset="0"/>
              <a:cs typeface="Calibri" panose="020F0502020204030204" pitchFamily="34" charset="0"/>
            </a:endParaRPr>
          </a:p>
          <a:p>
            <a:pPr algn="ctr" eaLnBrk="1" hangingPunct="1">
              <a:spcBef>
                <a:spcPct val="0"/>
              </a:spcBef>
              <a:buFontTx/>
              <a:buNone/>
            </a:pPr>
            <a:r>
              <a:rPr lang="cs-CZ" altLang="cs-CZ" sz="2500" dirty="0" err="1">
                <a:solidFill>
                  <a:srgbClr val="000000"/>
                </a:solidFill>
                <a:latin typeface="Calibri" panose="020F0502020204030204" pitchFamily="34" charset="0"/>
                <a:cs typeface="Calibri" panose="020F0502020204030204" pitchFamily="34" charset="0"/>
              </a:rPr>
              <a:t>Drugs</a:t>
            </a:r>
            <a:r>
              <a:rPr lang="cs-CZ" altLang="cs-CZ" sz="2500" dirty="0">
                <a:solidFill>
                  <a:srgbClr val="000000"/>
                </a:solidFill>
                <a:latin typeface="Calibri" panose="020F0502020204030204" pitchFamily="34" charset="0"/>
                <a:cs typeface="Calibri" panose="020F0502020204030204" pitchFamily="34" charset="0"/>
              </a:rPr>
              <a:t> are </a:t>
            </a:r>
            <a:r>
              <a:rPr lang="cs-CZ" altLang="cs-CZ" sz="2500" dirty="0" err="1">
                <a:solidFill>
                  <a:srgbClr val="000000"/>
                </a:solidFill>
                <a:latin typeface="Calibri" panose="020F0502020204030204" pitchFamily="34" charset="0"/>
                <a:cs typeface="Calibri" panose="020F0502020204030204" pitchFamily="34" charset="0"/>
              </a:rPr>
              <a:t>administered</a:t>
            </a:r>
            <a:r>
              <a:rPr lang="cs-CZ" altLang="cs-CZ" sz="2500" dirty="0">
                <a:solidFill>
                  <a:srgbClr val="000000"/>
                </a:solidFill>
                <a:latin typeface="Calibri" panose="020F0502020204030204" pitchFamily="34" charset="0"/>
                <a:cs typeface="Calibri" panose="020F0502020204030204" pitchFamily="34" charset="0"/>
              </a:rPr>
              <a:t> </a:t>
            </a:r>
            <a:r>
              <a:rPr lang="cs-CZ" altLang="cs-CZ" sz="2500" dirty="0" err="1">
                <a:solidFill>
                  <a:srgbClr val="000000"/>
                </a:solidFill>
                <a:latin typeface="Calibri" panose="020F0502020204030204" pitchFamily="34" charset="0"/>
                <a:cs typeface="Calibri" panose="020F0502020204030204" pitchFamily="34" charset="0"/>
              </a:rPr>
              <a:t>for</a:t>
            </a:r>
            <a:r>
              <a:rPr lang="cs-CZ" altLang="cs-CZ" sz="2500" dirty="0">
                <a:solidFill>
                  <a:srgbClr val="000000"/>
                </a:solidFill>
                <a:latin typeface="Calibri" panose="020F0502020204030204" pitchFamily="34" charset="0"/>
                <a:cs typeface="Calibri" panose="020F0502020204030204" pitchFamily="34" charset="0"/>
              </a:rPr>
              <a:t> </a:t>
            </a:r>
          </a:p>
          <a:p>
            <a:pPr algn="ctr" eaLnBrk="1" hangingPunct="1">
              <a:spcBef>
                <a:spcPct val="0"/>
              </a:spcBef>
              <a:buFontTx/>
              <a:buNone/>
            </a:pPr>
            <a:endParaRPr lang="cs-CZ" altLang="cs-CZ" sz="2500" dirty="0">
              <a:solidFill>
                <a:srgbClr val="000000"/>
              </a:solidFill>
              <a:latin typeface="Calibri" panose="020F0502020204030204" pitchFamily="34" charset="0"/>
              <a:cs typeface="Calibri" panose="020F0502020204030204" pitchFamily="34" charset="0"/>
            </a:endParaRPr>
          </a:p>
          <a:p>
            <a:pPr algn="ctr" eaLnBrk="1" hangingPunct="1">
              <a:lnSpc>
                <a:spcPct val="120000"/>
              </a:lnSpc>
              <a:spcBef>
                <a:spcPct val="0"/>
              </a:spcBef>
              <a:buFontTx/>
              <a:buChar char="-"/>
            </a:pPr>
            <a:r>
              <a:rPr lang="cs-CZ" altLang="cs-CZ" sz="2500" dirty="0">
                <a:solidFill>
                  <a:srgbClr val="000000"/>
                </a:solidFill>
                <a:latin typeface="Calibri" panose="020F0502020204030204" pitchFamily="34" charset="0"/>
                <a:cs typeface="Calibri" panose="020F0502020204030204" pitchFamily="34" charset="0"/>
              </a:rPr>
              <a:t> </a:t>
            </a:r>
            <a:r>
              <a:rPr lang="cs-CZ" altLang="cs-CZ" sz="2500" dirty="0" err="1">
                <a:solidFill>
                  <a:srgbClr val="000000"/>
                </a:solidFill>
                <a:latin typeface="Calibri" panose="020F0502020204030204" pitchFamily="34" charset="0"/>
                <a:cs typeface="Calibri" panose="020F0502020204030204" pitchFamily="34" charset="0"/>
              </a:rPr>
              <a:t>Prevention</a:t>
            </a:r>
            <a:r>
              <a:rPr lang="cs-CZ" altLang="cs-CZ" sz="2500" dirty="0">
                <a:solidFill>
                  <a:srgbClr val="000000"/>
                </a:solidFill>
                <a:latin typeface="Calibri" panose="020F0502020204030204" pitchFamily="34" charset="0"/>
                <a:cs typeface="Calibri" panose="020F0502020204030204" pitchFamily="34" charset="0"/>
              </a:rPr>
              <a:t>,</a:t>
            </a:r>
          </a:p>
          <a:p>
            <a:pPr algn="ctr" eaLnBrk="1" hangingPunct="1">
              <a:lnSpc>
                <a:spcPct val="120000"/>
              </a:lnSpc>
              <a:spcBef>
                <a:spcPct val="0"/>
              </a:spcBef>
              <a:buFontTx/>
              <a:buChar char="-"/>
            </a:pPr>
            <a:r>
              <a:rPr lang="cs-CZ" altLang="cs-CZ" sz="2500" dirty="0">
                <a:solidFill>
                  <a:srgbClr val="000000"/>
                </a:solidFill>
                <a:latin typeface="Calibri" panose="020F0502020204030204" pitchFamily="34" charset="0"/>
                <a:cs typeface="Calibri" panose="020F0502020204030204" pitchFamily="34" charset="0"/>
              </a:rPr>
              <a:t> </a:t>
            </a:r>
            <a:r>
              <a:rPr lang="cs-CZ" altLang="cs-CZ" sz="2500" dirty="0" err="1">
                <a:solidFill>
                  <a:srgbClr val="000000"/>
                </a:solidFill>
                <a:latin typeface="Calibri" panose="020F0502020204030204" pitchFamily="34" charset="0"/>
                <a:cs typeface="Calibri" panose="020F0502020204030204" pitchFamily="34" charset="0"/>
              </a:rPr>
              <a:t>Diagnosis</a:t>
            </a:r>
            <a:r>
              <a:rPr lang="cs-CZ" altLang="cs-CZ" sz="2500" dirty="0">
                <a:solidFill>
                  <a:srgbClr val="000000"/>
                </a:solidFill>
                <a:latin typeface="Calibri" panose="020F0502020204030204" pitchFamily="34" charset="0"/>
                <a:cs typeface="Calibri" panose="020F0502020204030204" pitchFamily="34" charset="0"/>
              </a:rPr>
              <a:t>,</a:t>
            </a:r>
          </a:p>
          <a:p>
            <a:pPr algn="ctr" eaLnBrk="1" hangingPunct="1">
              <a:lnSpc>
                <a:spcPct val="120000"/>
              </a:lnSpc>
              <a:spcBef>
                <a:spcPct val="0"/>
              </a:spcBef>
              <a:buFontTx/>
              <a:buChar char="-"/>
            </a:pPr>
            <a:r>
              <a:rPr lang="cs-CZ" altLang="cs-CZ" sz="2500" dirty="0">
                <a:solidFill>
                  <a:srgbClr val="000000"/>
                </a:solidFill>
                <a:latin typeface="Calibri" panose="020F0502020204030204" pitchFamily="34" charset="0"/>
                <a:cs typeface="Calibri" panose="020F0502020204030204" pitchFamily="34" charset="0"/>
              </a:rPr>
              <a:t> </a:t>
            </a:r>
            <a:r>
              <a:rPr lang="cs-CZ" altLang="cs-CZ" sz="2500" dirty="0" err="1">
                <a:solidFill>
                  <a:srgbClr val="000000"/>
                </a:solidFill>
                <a:latin typeface="Calibri" panose="020F0502020204030204" pitchFamily="34" charset="0"/>
                <a:cs typeface="Calibri" panose="020F0502020204030204" pitchFamily="34" charset="0"/>
              </a:rPr>
              <a:t>Treatment</a:t>
            </a:r>
            <a:r>
              <a:rPr lang="cs-CZ" altLang="cs-CZ" sz="2500" dirty="0">
                <a:solidFill>
                  <a:srgbClr val="000000"/>
                </a:solidFill>
                <a:latin typeface="Calibri" panose="020F0502020204030204" pitchFamily="34" charset="0"/>
                <a:cs typeface="Calibri" panose="020F0502020204030204" pitchFamily="34" charset="0"/>
              </a:rPr>
              <a:t> </a:t>
            </a:r>
            <a:r>
              <a:rPr lang="cs-CZ" altLang="cs-CZ" sz="2500" dirty="0" err="1">
                <a:solidFill>
                  <a:srgbClr val="000000"/>
                </a:solidFill>
                <a:latin typeface="Calibri" panose="020F0502020204030204" pitchFamily="34" charset="0"/>
                <a:cs typeface="Calibri" panose="020F0502020204030204" pitchFamily="34" charset="0"/>
              </a:rPr>
              <a:t>of</a:t>
            </a:r>
            <a:r>
              <a:rPr lang="cs-CZ" altLang="cs-CZ" sz="2500" dirty="0">
                <a:solidFill>
                  <a:srgbClr val="000000"/>
                </a:solidFill>
                <a:latin typeface="Calibri" panose="020F0502020204030204" pitchFamily="34" charset="0"/>
                <a:cs typeface="Calibri" panose="020F0502020204030204" pitchFamily="34" charset="0"/>
              </a:rPr>
              <a:t> </a:t>
            </a:r>
            <a:r>
              <a:rPr lang="cs-CZ" altLang="cs-CZ" sz="2500" dirty="0" err="1">
                <a:solidFill>
                  <a:srgbClr val="000000"/>
                </a:solidFill>
                <a:latin typeface="Calibri" panose="020F0502020204030204" pitchFamily="34" charset="0"/>
                <a:cs typeface="Calibri" panose="020F0502020204030204" pitchFamily="34" charset="0"/>
              </a:rPr>
              <a:t>disseases</a:t>
            </a:r>
            <a:endParaRPr lang="cs-CZ" altLang="cs-CZ" sz="2500" dirty="0">
              <a:solidFill>
                <a:srgbClr val="000000"/>
              </a:solidFill>
              <a:latin typeface="Calibri" panose="020F0502020204030204" pitchFamily="34" charset="0"/>
              <a:cs typeface="Calibri" panose="020F0502020204030204" pitchFamily="34" charset="0"/>
            </a:endParaRPr>
          </a:p>
          <a:p>
            <a:pPr algn="ctr" eaLnBrk="1" hangingPunct="1">
              <a:spcBef>
                <a:spcPct val="0"/>
              </a:spcBef>
              <a:buFontTx/>
              <a:buNone/>
            </a:pPr>
            <a:endParaRPr lang="cs-CZ" altLang="cs-CZ" sz="2500" dirty="0">
              <a:solidFill>
                <a:srgbClr val="000000"/>
              </a:solidFill>
              <a:latin typeface="Calibri" panose="020F0502020204030204" pitchFamily="34" charset="0"/>
              <a:cs typeface="Calibri" panose="020F0502020204030204" pitchFamily="34" charset="0"/>
            </a:endParaRPr>
          </a:p>
        </p:txBody>
      </p:sp>
      <p:pic>
        <p:nvPicPr>
          <p:cNvPr id="5" name="Nahraný zvuk">
            <a:hlinkClick r:id="" action="ppaction://media"/>
            <a:extLst>
              <a:ext uri="{FF2B5EF4-FFF2-40B4-BE49-F238E27FC236}">
                <a16:creationId xmlns:a16="http://schemas.microsoft.com/office/drawing/2014/main" id="{A1CDD7BA-A61E-4B87-A26D-9BCB316B7DFF}"/>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0840995" y="493712"/>
            <a:ext cx="609600" cy="609600"/>
          </a:xfrm>
          <a:prstGeom prst="rect">
            <a:avLst/>
          </a:prstGeom>
        </p:spPr>
      </p:pic>
    </p:spTree>
    <p:custDataLst>
      <p:tags r:id="rId1"/>
    </p:custDataLst>
    <p:extLst>
      <p:ext uri="{BB962C8B-B14F-4D97-AF65-F5344CB8AC3E}">
        <p14:creationId xmlns:p14="http://schemas.microsoft.com/office/powerpoint/2010/main" val="3877971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5996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5"/>
                </p:tgtEl>
              </p:cMediaNode>
            </p:audio>
          </p:childTnLst>
        </p:cTn>
      </p:par>
    </p:tnLst>
    <p:bldLst>
      <p:bldP spid="3" grpId="0" autoUpdateAnimBg="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a:extLst>
              <a:ext uri="{FF2B5EF4-FFF2-40B4-BE49-F238E27FC236}">
                <a16:creationId xmlns:a16="http://schemas.microsoft.com/office/drawing/2014/main" id="{6F1C84C0-5135-49CA-AE0E-704D0A87786A}"/>
              </a:ext>
            </a:extLst>
          </p:cNvPr>
          <p:cNvSpPr>
            <a:spLocks noGrp="1" noChangeArrowheads="1"/>
          </p:cNvSpPr>
          <p:nvPr>
            <p:ph type="title"/>
            <p:custDataLst>
              <p:tags r:id="rId2"/>
            </p:custDataLst>
          </p:nvPr>
        </p:nvSpPr>
        <p:spPr>
          <a:xfrm>
            <a:off x="1919288" y="260350"/>
            <a:ext cx="4475162" cy="1143000"/>
          </a:xfrm>
        </p:spPr>
        <p:txBody>
          <a:bodyPr/>
          <a:lstStyle/>
          <a:p>
            <a:pPr eaLnBrk="1" hangingPunct="1"/>
            <a:r>
              <a:rPr lang="cs-CZ" altLang="cs-CZ" sz="4000"/>
              <a:t>Thalidomide crisis</a:t>
            </a:r>
          </a:p>
        </p:txBody>
      </p:sp>
      <p:sp>
        <p:nvSpPr>
          <p:cNvPr id="60419" name="Rectangle 3">
            <a:extLst>
              <a:ext uri="{FF2B5EF4-FFF2-40B4-BE49-F238E27FC236}">
                <a16:creationId xmlns:a16="http://schemas.microsoft.com/office/drawing/2014/main" id="{3CB6B391-E26F-4C54-9271-F270258E43D8}"/>
              </a:ext>
            </a:extLst>
          </p:cNvPr>
          <p:cNvSpPr>
            <a:spLocks noGrp="1" noChangeArrowheads="1"/>
          </p:cNvSpPr>
          <p:nvPr>
            <p:ph type="body" sz="half" idx="1"/>
          </p:nvPr>
        </p:nvSpPr>
        <p:spPr>
          <a:xfrm>
            <a:off x="1774825" y="1484313"/>
            <a:ext cx="4762500" cy="4525962"/>
          </a:xfrm>
        </p:spPr>
        <p:txBody>
          <a:bodyPr/>
          <a:lstStyle/>
          <a:p>
            <a:pPr eaLnBrk="1" hangingPunct="1"/>
            <a:r>
              <a:rPr lang="en-US" altLang="cs-CZ" sz="2800"/>
              <a:t>Thalidomide - Contergan © 1950 - 1960 </a:t>
            </a:r>
            <a:endParaRPr lang="cs-CZ" altLang="cs-CZ" sz="2800"/>
          </a:p>
          <a:p>
            <a:pPr eaLnBrk="1" hangingPunct="1"/>
            <a:r>
              <a:rPr lang="en-US" altLang="cs-CZ" sz="2800"/>
              <a:t>hypnosedativ</a:t>
            </a:r>
            <a:r>
              <a:rPr lang="cs-CZ" altLang="cs-CZ" sz="2800"/>
              <a:t>e used by </a:t>
            </a:r>
            <a:r>
              <a:rPr lang="en-US" altLang="cs-CZ" sz="2800"/>
              <a:t> pregnant women </a:t>
            </a:r>
            <a:endParaRPr lang="cs-CZ" altLang="cs-CZ" sz="2800"/>
          </a:p>
          <a:p>
            <a:pPr eaLnBrk="1" hangingPunct="1"/>
            <a:r>
              <a:rPr lang="en-US" altLang="cs-CZ" sz="2800"/>
              <a:t>It gave birth to 12,000 children with disabilities</a:t>
            </a:r>
            <a:endParaRPr lang="cs-CZ" altLang="cs-CZ" sz="2800"/>
          </a:p>
        </p:txBody>
      </p:sp>
      <p:pic>
        <p:nvPicPr>
          <p:cNvPr id="60420" name="Picture 4" descr="talidomid">
            <a:extLst>
              <a:ext uri="{FF2B5EF4-FFF2-40B4-BE49-F238E27FC236}">
                <a16:creationId xmlns:a16="http://schemas.microsoft.com/office/drawing/2014/main" id="{03E83D7B-7CB5-457A-9E9B-E3A5E08D1DC5}"/>
              </a:ext>
            </a:extLst>
          </p:cNvPr>
          <p:cNvPicPr>
            <a:picLocks noGrp="1" noChangeAspect="1" noChangeArrowheads="1"/>
          </p:cNvPicPr>
          <p:nvPr>
            <p:ph sz="quarter" idx="2"/>
          </p:nvPr>
        </p:nvPicPr>
        <p:blipFill>
          <a:blip r:embed="rId6">
            <a:extLst>
              <a:ext uri="{28A0092B-C50C-407E-A947-70E740481C1C}">
                <a14:useLocalDpi xmlns:a14="http://schemas.microsoft.com/office/drawing/2010/main" val="0"/>
              </a:ext>
            </a:extLst>
          </a:blip>
          <a:srcRect/>
          <a:stretch>
            <a:fillRect/>
          </a:stretch>
        </p:blipFill>
        <p:spPr>
          <a:xfrm>
            <a:off x="6456363" y="4076700"/>
            <a:ext cx="3181350" cy="2185988"/>
          </a:xfrm>
          <a:noFill/>
        </p:spPr>
      </p:pic>
      <p:pic>
        <p:nvPicPr>
          <p:cNvPr id="60421" name="Picture 8" descr="roehrchen_contergan2_400q">
            <a:extLst>
              <a:ext uri="{FF2B5EF4-FFF2-40B4-BE49-F238E27FC236}">
                <a16:creationId xmlns:a16="http://schemas.microsoft.com/office/drawing/2014/main" id="{B1F34A28-534C-4182-B50F-79E0C6E9907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43700" y="1700213"/>
            <a:ext cx="2081213"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2" name="Picture 11" descr="missbild-bild5g">
            <a:extLst>
              <a:ext uri="{FF2B5EF4-FFF2-40B4-BE49-F238E27FC236}">
                <a16:creationId xmlns:a16="http://schemas.microsoft.com/office/drawing/2014/main" id="{534038E5-7F1F-49F8-905D-96E56ACBDA2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08438" y="4581525"/>
            <a:ext cx="1314450" cy="172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Nahraný zvuk">
            <a:hlinkClick r:id="" action="ppaction://media"/>
            <a:extLst>
              <a:ext uri="{FF2B5EF4-FFF2-40B4-BE49-F238E27FC236}">
                <a16:creationId xmlns:a16="http://schemas.microsoft.com/office/drawing/2014/main" id="{E19F9002-BB96-4899-8F9E-EC4F90B5D81E}"/>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1261697" y="260350"/>
            <a:ext cx="609600" cy="60960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436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5EB3B1E7-E794-47FB-BFAA-A9D5A841F1FA}"/>
              </a:ext>
            </a:extLst>
          </p:cNvPr>
          <p:cNvPicPr>
            <a:picLocks noChangeAspect="1"/>
          </p:cNvPicPr>
          <p:nvPr/>
        </p:nvPicPr>
        <p:blipFill>
          <a:blip r:embed="rId5"/>
          <a:stretch>
            <a:fillRect/>
          </a:stretch>
        </p:blipFill>
        <p:spPr>
          <a:xfrm>
            <a:off x="1115438" y="1400783"/>
            <a:ext cx="9961123" cy="4056434"/>
          </a:xfrm>
          <a:prstGeom prst="rect">
            <a:avLst/>
          </a:prstGeom>
        </p:spPr>
      </p:pic>
      <p:pic>
        <p:nvPicPr>
          <p:cNvPr id="3" name="Nahraný zvuk">
            <a:hlinkClick r:id="" action="ppaction://media"/>
            <a:extLst>
              <a:ext uri="{FF2B5EF4-FFF2-40B4-BE49-F238E27FC236}">
                <a16:creationId xmlns:a16="http://schemas.microsoft.com/office/drawing/2014/main" id="{D56A5863-FE1B-4CDD-8F83-B1EC23505D9B}"/>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373015" y="214023"/>
            <a:ext cx="609600" cy="609600"/>
          </a:xfrm>
          <a:prstGeom prst="rect">
            <a:avLst/>
          </a:prstGeom>
        </p:spPr>
      </p:pic>
    </p:spTree>
    <p:custDataLst>
      <p:tags r:id="rId1"/>
    </p:custDataLst>
    <p:extLst>
      <p:ext uri="{BB962C8B-B14F-4D97-AF65-F5344CB8AC3E}">
        <p14:creationId xmlns:p14="http://schemas.microsoft.com/office/powerpoint/2010/main" val="3823823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918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6034B4-B40F-4CEB-AB78-79E52A56AA99}"/>
              </a:ext>
            </a:extLst>
          </p:cNvPr>
          <p:cNvSpPr>
            <a:spLocks noGrp="1"/>
          </p:cNvSpPr>
          <p:nvPr>
            <p:ph type="title"/>
          </p:nvPr>
        </p:nvSpPr>
        <p:spPr/>
        <p:txBody>
          <a:bodyPr rtlCol="0">
            <a:normAutofit fontScale="90000"/>
          </a:bodyPr>
          <a:lstStyle/>
          <a:p>
            <a:pPr eaLnBrk="1" fontAlgn="auto" hangingPunct="1">
              <a:spcAft>
                <a:spcPts val="0"/>
              </a:spcAft>
              <a:defRPr/>
            </a:pPr>
            <a:r>
              <a:rPr lang="cs-CZ" b="1" dirty="0"/>
              <a:t>PRECLINICAL </a:t>
            </a:r>
            <a:r>
              <a:rPr lang="en-US" b="1" dirty="0"/>
              <a:t>TRIALS : </a:t>
            </a:r>
            <a:br>
              <a:rPr lang="en-US" b="1" dirty="0"/>
            </a:br>
            <a:endParaRPr lang="en-US" dirty="0"/>
          </a:p>
        </p:txBody>
      </p:sp>
      <p:sp>
        <p:nvSpPr>
          <p:cNvPr id="3" name="Content Placeholder 2">
            <a:extLst>
              <a:ext uri="{FF2B5EF4-FFF2-40B4-BE49-F238E27FC236}">
                <a16:creationId xmlns:a16="http://schemas.microsoft.com/office/drawing/2014/main" id="{C35AAFA4-4143-4C8B-8A00-0A48561BC99F}"/>
              </a:ext>
            </a:extLst>
          </p:cNvPr>
          <p:cNvSpPr>
            <a:spLocks noGrp="1"/>
          </p:cNvSpPr>
          <p:nvPr>
            <p:ph idx="1"/>
          </p:nvPr>
        </p:nvSpPr>
        <p:spPr/>
        <p:txBody>
          <a:bodyPr rtlCol="0">
            <a:normAutofit fontScale="55000" lnSpcReduction="20000"/>
          </a:bodyPr>
          <a:lstStyle/>
          <a:p>
            <a:pPr eaLnBrk="1" fontAlgn="auto" hangingPunct="1">
              <a:spcAft>
                <a:spcPts val="0"/>
              </a:spcAft>
              <a:defRPr/>
            </a:pPr>
            <a:r>
              <a:rPr lang="cs-CZ" dirty="0" err="1"/>
              <a:t>Evaluation</a:t>
            </a:r>
            <a:r>
              <a:rPr lang="cs-CZ" dirty="0"/>
              <a:t> </a:t>
            </a:r>
            <a:r>
              <a:rPr lang="cs-CZ" dirty="0" err="1"/>
              <a:t>of</a:t>
            </a:r>
            <a:r>
              <a:rPr lang="cs-CZ" dirty="0"/>
              <a:t> </a:t>
            </a:r>
            <a:r>
              <a:rPr lang="cs-CZ" dirty="0" err="1"/>
              <a:t>effect</a:t>
            </a:r>
            <a:r>
              <a:rPr lang="cs-CZ" dirty="0"/>
              <a:t> in vitro</a:t>
            </a:r>
          </a:p>
          <a:p>
            <a:pPr eaLnBrk="1" fontAlgn="auto" hangingPunct="1">
              <a:spcAft>
                <a:spcPts val="0"/>
              </a:spcAft>
              <a:defRPr/>
            </a:pPr>
            <a:r>
              <a:rPr lang="cs-CZ" dirty="0" err="1"/>
              <a:t>Evaluation</a:t>
            </a:r>
            <a:r>
              <a:rPr lang="cs-CZ" dirty="0"/>
              <a:t> </a:t>
            </a:r>
            <a:r>
              <a:rPr lang="cs-CZ" dirty="0" err="1"/>
              <a:t>of</a:t>
            </a:r>
            <a:r>
              <a:rPr lang="cs-CZ" dirty="0"/>
              <a:t> </a:t>
            </a:r>
            <a:r>
              <a:rPr lang="cs-CZ" dirty="0" err="1"/>
              <a:t>effect</a:t>
            </a:r>
            <a:r>
              <a:rPr lang="cs-CZ" dirty="0"/>
              <a:t> + toxicity in animal </a:t>
            </a:r>
            <a:r>
              <a:rPr lang="cs-CZ" dirty="0" err="1"/>
              <a:t>models</a:t>
            </a:r>
            <a:r>
              <a:rPr lang="cs-CZ" dirty="0"/>
              <a:t> (2 animal species </a:t>
            </a:r>
            <a:r>
              <a:rPr lang="cs-CZ" dirty="0" err="1"/>
              <a:t>at</a:t>
            </a:r>
            <a:r>
              <a:rPr lang="cs-CZ" dirty="0"/>
              <a:t> least)</a:t>
            </a:r>
          </a:p>
          <a:p>
            <a:pPr eaLnBrk="1" hangingPunct="1">
              <a:buFont typeface="Arial" charset="0"/>
              <a:buChar char="•"/>
              <a:defRPr/>
            </a:pPr>
            <a:endParaRPr lang="en-US" dirty="0"/>
          </a:p>
          <a:p>
            <a:pPr marL="0" indent="0" eaLnBrk="1" hangingPunct="1">
              <a:buFont typeface="Arial" panose="020B0604020202020204" pitchFamily="34" charset="0"/>
              <a:buNone/>
              <a:defRPr/>
            </a:pPr>
            <a:r>
              <a:rPr lang="cs-CZ" dirty="0"/>
              <a:t>In </a:t>
            </a:r>
            <a:r>
              <a:rPr lang="cs-CZ" dirty="0" err="1"/>
              <a:t>situ</a:t>
            </a:r>
            <a:endParaRPr lang="cs-CZ" dirty="0"/>
          </a:p>
          <a:p>
            <a:pPr eaLnBrk="1" hangingPunct="1">
              <a:buFont typeface="Arial" charset="0"/>
              <a:buChar char="•"/>
              <a:defRPr/>
            </a:pPr>
            <a:r>
              <a:rPr lang="en-US" dirty="0"/>
              <a:t>Influencing </a:t>
            </a:r>
            <a:r>
              <a:rPr lang="cs-CZ" dirty="0"/>
              <a:t>organ </a:t>
            </a:r>
            <a:r>
              <a:rPr lang="en-US" dirty="0"/>
              <a:t>systems that can not be studied in isolation (KVS , DS , GIT)</a:t>
            </a:r>
            <a:endParaRPr lang="cs-CZ" dirty="0"/>
          </a:p>
          <a:p>
            <a:pPr marL="0" indent="0" eaLnBrk="1" hangingPunct="1">
              <a:buFont typeface="Arial" panose="020B0604020202020204" pitchFamily="34" charset="0"/>
              <a:buNone/>
              <a:defRPr/>
            </a:pPr>
            <a:endParaRPr lang="cs-CZ" dirty="0"/>
          </a:p>
          <a:p>
            <a:pPr marL="0" indent="0" eaLnBrk="1" hangingPunct="1">
              <a:buFont typeface="Arial" panose="020B0604020202020204" pitchFamily="34" charset="0"/>
              <a:buNone/>
              <a:defRPr/>
            </a:pPr>
            <a:r>
              <a:rPr lang="cs-CZ" dirty="0" err="1"/>
              <a:t>Living</a:t>
            </a:r>
            <a:r>
              <a:rPr lang="cs-CZ" dirty="0"/>
              <a:t> </a:t>
            </a:r>
            <a:r>
              <a:rPr lang="cs-CZ" dirty="0" err="1"/>
              <a:t>animals</a:t>
            </a:r>
            <a:endParaRPr lang="cs-CZ" dirty="0"/>
          </a:p>
          <a:p>
            <a:pPr eaLnBrk="1" hangingPunct="1">
              <a:buFont typeface="Arial" charset="0"/>
              <a:buChar char="•"/>
              <a:defRPr/>
            </a:pPr>
            <a:r>
              <a:rPr lang="en-US" dirty="0"/>
              <a:t>overall effects ( convulsions , sedation , anesthesia, temperature) </a:t>
            </a:r>
            <a:endParaRPr lang="cs-CZ" dirty="0"/>
          </a:p>
          <a:p>
            <a:pPr eaLnBrk="1" hangingPunct="1">
              <a:buFont typeface="Arial" charset="0"/>
              <a:buChar char="•"/>
              <a:defRPr/>
            </a:pPr>
            <a:r>
              <a:rPr lang="en-US" dirty="0"/>
              <a:t>affecting cognitive function (learning, attention, memory ) </a:t>
            </a:r>
            <a:endParaRPr lang="cs-CZ" dirty="0"/>
          </a:p>
          <a:p>
            <a:pPr eaLnBrk="1" hangingPunct="1">
              <a:buFont typeface="Arial" charset="0"/>
              <a:buChar char="•"/>
              <a:defRPr/>
            </a:pPr>
            <a:r>
              <a:rPr lang="en-US" dirty="0"/>
              <a:t>influence on the specialized function (immune system)</a:t>
            </a:r>
          </a:p>
          <a:p>
            <a:pPr marL="0" indent="0" eaLnBrk="1" fontAlgn="auto" hangingPunct="1">
              <a:spcAft>
                <a:spcPts val="0"/>
              </a:spcAft>
              <a:buFont typeface="Arial" panose="020B0604020202020204" pitchFamily="34" charset="0"/>
              <a:buNone/>
              <a:defRPr/>
            </a:pPr>
            <a:r>
              <a:rPr lang="en-US" dirty="0"/>
              <a:t>. </a:t>
            </a:r>
          </a:p>
          <a:p>
            <a:pPr eaLnBrk="1" fontAlgn="auto" hangingPunct="1">
              <a:spcAft>
                <a:spcPts val="0"/>
              </a:spcAft>
              <a:buFont typeface="Arial" panose="020B0604020202020204" pitchFamily="34" charset="0"/>
              <a:buNone/>
              <a:defRPr/>
            </a:pPr>
            <a:br>
              <a:rPr lang="en-US" dirty="0"/>
            </a:br>
            <a:endParaRPr lang="en-US" dirty="0"/>
          </a:p>
        </p:txBody>
      </p:sp>
      <p:pic>
        <p:nvPicPr>
          <p:cNvPr id="62468" name="Picture 4" descr="_40878137_fat4rats203">
            <a:extLst>
              <a:ext uri="{FF2B5EF4-FFF2-40B4-BE49-F238E27FC236}">
                <a16:creationId xmlns:a16="http://schemas.microsoft.com/office/drawing/2014/main" id="{88A89057-041A-4683-A00C-25978233E01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51838" y="4286250"/>
            <a:ext cx="2320925"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Nahraný zvuk">
            <a:hlinkClick r:id="" action="ppaction://media"/>
            <a:extLst>
              <a:ext uri="{FF2B5EF4-FFF2-40B4-BE49-F238E27FC236}">
                <a16:creationId xmlns:a16="http://schemas.microsoft.com/office/drawing/2014/main" id="{5079E074-A4B5-4217-A0EC-B6D5C53B6E42}"/>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04821" y="209513"/>
            <a:ext cx="609600" cy="60960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944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CE4829-53C8-481E-A598-69C48AFBD5BE}"/>
              </a:ext>
            </a:extLst>
          </p:cNvPr>
          <p:cNvSpPr>
            <a:spLocks noGrp="1"/>
          </p:cNvSpPr>
          <p:nvPr>
            <p:ph type="title"/>
          </p:nvPr>
        </p:nvSpPr>
        <p:spPr/>
        <p:txBody>
          <a:bodyPr rtlCol="0">
            <a:normAutofit fontScale="90000"/>
          </a:bodyPr>
          <a:lstStyle/>
          <a:p>
            <a:pPr eaLnBrk="1" fontAlgn="auto" hangingPunct="1">
              <a:spcAft>
                <a:spcPts val="0"/>
              </a:spcAft>
              <a:defRPr/>
            </a:pPr>
            <a:r>
              <a:rPr lang="en-US" b="1" dirty="0"/>
              <a:t>Pre</a:t>
            </a:r>
            <a:r>
              <a:rPr lang="cs-CZ" b="1" dirty="0" err="1"/>
              <a:t>clinical</a:t>
            </a:r>
            <a:r>
              <a:rPr lang="cs-CZ" b="1" dirty="0"/>
              <a:t> </a:t>
            </a:r>
            <a:r>
              <a:rPr lang="cs-CZ" b="1" dirty="0" err="1"/>
              <a:t>Trials</a:t>
            </a:r>
            <a:r>
              <a:rPr lang="en-US" b="1" dirty="0"/>
              <a:t>: </a:t>
            </a:r>
            <a:br>
              <a:rPr lang="en-US" b="1" dirty="0"/>
            </a:br>
            <a:endParaRPr lang="en-US" dirty="0"/>
          </a:p>
        </p:txBody>
      </p:sp>
      <p:sp>
        <p:nvSpPr>
          <p:cNvPr id="65539" name="Content Placeholder 2">
            <a:extLst>
              <a:ext uri="{FF2B5EF4-FFF2-40B4-BE49-F238E27FC236}">
                <a16:creationId xmlns:a16="http://schemas.microsoft.com/office/drawing/2014/main" id="{7B592265-1A02-4BB9-90FE-56E2ED0EAE46}"/>
              </a:ext>
            </a:extLst>
          </p:cNvPr>
          <p:cNvSpPr>
            <a:spLocks noGrp="1"/>
          </p:cNvSpPr>
          <p:nvPr>
            <p:ph idx="1"/>
          </p:nvPr>
        </p:nvSpPr>
        <p:spPr/>
        <p:txBody>
          <a:bodyPr/>
          <a:lstStyle/>
          <a:p>
            <a:pPr eaLnBrk="1" hangingPunct="1"/>
            <a:r>
              <a:rPr lang="en-US" altLang="cs-CZ"/>
              <a:t>Evaluation of acute and short term toxicity in animals. It Involves :</a:t>
            </a:r>
          </a:p>
          <a:p>
            <a:pPr lvl="1" eaLnBrk="1" hangingPunct="1">
              <a:buFont typeface="Arial" panose="020B0604020202020204" pitchFamily="34" charset="0"/>
              <a:buNone/>
            </a:pPr>
            <a:r>
              <a:rPr lang="en-US" altLang="cs-CZ"/>
              <a:t> -Lethal dose determination</a:t>
            </a:r>
          </a:p>
          <a:p>
            <a:pPr lvl="1" eaLnBrk="1" hangingPunct="1">
              <a:buFont typeface="Arial" panose="020B0604020202020204" pitchFamily="34" charset="0"/>
              <a:buNone/>
            </a:pPr>
            <a:r>
              <a:rPr lang="en-US" altLang="cs-CZ"/>
              <a:t> -Effect of dose at normal level for short/Long term</a:t>
            </a:r>
          </a:p>
          <a:p>
            <a:pPr eaLnBrk="1" hangingPunct="1"/>
            <a:r>
              <a:rPr lang="en-US" altLang="cs-CZ"/>
              <a:t>Assess how the drug is absorbed/distributed/metabolized and excreted in animals. </a:t>
            </a:r>
            <a:endParaRPr lang="cs-CZ" altLang="cs-CZ"/>
          </a:p>
          <a:p>
            <a:pPr eaLnBrk="1" hangingPunct="1">
              <a:buFont typeface="Arial" panose="020B0604020202020204" pitchFamily="34" charset="0"/>
              <a:buNone/>
            </a:pPr>
            <a:br>
              <a:rPr lang="en-US" altLang="cs-CZ"/>
            </a:br>
            <a:endParaRPr lang="en-US" altLang="cs-CZ"/>
          </a:p>
        </p:txBody>
      </p:sp>
    </p:spTree>
    <p:custDataLst>
      <p:tags r:id="rId1"/>
    </p:custData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D22FB6-09D6-4791-9ADE-0CD9B6686912}"/>
              </a:ext>
            </a:extLst>
          </p:cNvPr>
          <p:cNvSpPr>
            <a:spLocks noGrp="1"/>
          </p:cNvSpPr>
          <p:nvPr>
            <p:ph type="title"/>
          </p:nvPr>
        </p:nvSpPr>
        <p:spPr/>
        <p:txBody>
          <a:bodyPr rtlCol="0">
            <a:normAutofit fontScale="90000"/>
          </a:bodyPr>
          <a:lstStyle/>
          <a:p>
            <a:pPr eaLnBrk="1" fontAlgn="auto" hangingPunct="1">
              <a:spcAft>
                <a:spcPts val="0"/>
              </a:spcAft>
              <a:defRPr/>
            </a:pPr>
            <a:r>
              <a:rPr lang="en-US" b="1" dirty="0"/>
              <a:t>Phase 1 CLINICAL TRIALS : </a:t>
            </a:r>
            <a:br>
              <a:rPr lang="en-US" b="1" dirty="0"/>
            </a:br>
            <a:endParaRPr lang="en-US" dirty="0"/>
          </a:p>
        </p:txBody>
      </p:sp>
      <p:sp>
        <p:nvSpPr>
          <p:cNvPr id="3" name="Content Placeholder 2">
            <a:extLst>
              <a:ext uri="{FF2B5EF4-FFF2-40B4-BE49-F238E27FC236}">
                <a16:creationId xmlns:a16="http://schemas.microsoft.com/office/drawing/2014/main" id="{F56898BD-8C77-4604-9F79-9C77D34C3A9A}"/>
              </a:ext>
            </a:extLst>
          </p:cNvPr>
          <p:cNvSpPr>
            <a:spLocks noGrp="1"/>
          </p:cNvSpPr>
          <p:nvPr>
            <p:ph idx="1"/>
          </p:nvPr>
        </p:nvSpPr>
        <p:spPr/>
        <p:txBody>
          <a:bodyPr rtlCol="0">
            <a:normAutofit lnSpcReduction="10000"/>
          </a:bodyPr>
          <a:lstStyle/>
          <a:p>
            <a:pPr eaLnBrk="1" fontAlgn="auto" hangingPunct="1">
              <a:spcAft>
                <a:spcPts val="0"/>
              </a:spcAft>
              <a:defRPr/>
            </a:pPr>
            <a:r>
              <a:rPr lang="cs-CZ" dirty="0" err="1"/>
              <a:t>All</a:t>
            </a:r>
            <a:r>
              <a:rPr lang="cs-CZ" dirty="0"/>
              <a:t> </a:t>
            </a:r>
            <a:r>
              <a:rPr lang="cs-CZ" dirty="0" err="1"/>
              <a:t>CTs</a:t>
            </a:r>
            <a:r>
              <a:rPr lang="cs-CZ" dirty="0"/>
              <a:t> has to </a:t>
            </a:r>
            <a:r>
              <a:rPr lang="cs-CZ" dirty="0" err="1"/>
              <a:t>be</a:t>
            </a:r>
            <a:r>
              <a:rPr lang="cs-CZ" dirty="0"/>
              <a:t> </a:t>
            </a:r>
            <a:r>
              <a:rPr lang="cs-CZ" dirty="0" err="1"/>
              <a:t>approved</a:t>
            </a:r>
            <a:r>
              <a:rPr lang="cs-CZ" dirty="0"/>
              <a:t> by SUKL </a:t>
            </a:r>
          </a:p>
          <a:p>
            <a:pPr marL="0" indent="0" eaLnBrk="1" fontAlgn="auto" hangingPunct="1">
              <a:spcAft>
                <a:spcPts val="0"/>
              </a:spcAft>
              <a:buFont typeface="Arial" panose="020B0604020202020204" pitchFamily="34" charset="0"/>
              <a:buNone/>
              <a:defRPr/>
            </a:pPr>
            <a:r>
              <a:rPr lang="cs-CZ" dirty="0"/>
              <a:t>	(</a:t>
            </a:r>
            <a:r>
              <a:rPr lang="cs-CZ" dirty="0" err="1"/>
              <a:t>State</a:t>
            </a:r>
            <a:r>
              <a:rPr lang="cs-CZ" dirty="0"/>
              <a:t> institute </a:t>
            </a:r>
            <a:r>
              <a:rPr lang="cs-CZ" dirty="0" err="1"/>
              <a:t>for</a:t>
            </a:r>
            <a:r>
              <a:rPr lang="cs-CZ" dirty="0"/>
              <a:t> </a:t>
            </a:r>
            <a:r>
              <a:rPr lang="cs-CZ" dirty="0" err="1"/>
              <a:t>drug</a:t>
            </a:r>
            <a:r>
              <a:rPr lang="cs-CZ" dirty="0"/>
              <a:t> </a:t>
            </a:r>
            <a:r>
              <a:rPr lang="cs-CZ" dirty="0" err="1"/>
              <a:t>control</a:t>
            </a:r>
            <a:r>
              <a:rPr lang="cs-CZ" dirty="0"/>
              <a:t>)/EMA</a:t>
            </a:r>
            <a:endParaRPr lang="en-US" dirty="0"/>
          </a:p>
          <a:p>
            <a:pPr eaLnBrk="1" fontAlgn="auto" hangingPunct="1">
              <a:spcAft>
                <a:spcPts val="0"/>
              </a:spcAft>
              <a:defRPr/>
            </a:pPr>
            <a:r>
              <a:rPr lang="en-US" dirty="0"/>
              <a:t> Drug given to </a:t>
            </a:r>
            <a:r>
              <a:rPr lang="cs-CZ" dirty="0"/>
              <a:t>1</a:t>
            </a:r>
            <a:r>
              <a:rPr lang="en-US" dirty="0"/>
              <a:t>0-100 healthy volunteers </a:t>
            </a:r>
          </a:p>
          <a:p>
            <a:pPr lvl="1" eaLnBrk="1" fontAlgn="auto" hangingPunct="1">
              <a:spcAft>
                <a:spcPts val="0"/>
              </a:spcAft>
              <a:defRPr/>
            </a:pPr>
            <a:r>
              <a:rPr lang="en-US" dirty="0"/>
              <a:t>Duration could vary from 1 month to 1 year. </a:t>
            </a:r>
          </a:p>
          <a:p>
            <a:pPr eaLnBrk="1" fontAlgn="auto" hangingPunct="1">
              <a:spcAft>
                <a:spcPts val="0"/>
              </a:spcAft>
              <a:defRPr/>
            </a:pPr>
            <a:r>
              <a:rPr lang="en-US" dirty="0"/>
              <a:t>Following is studied here :</a:t>
            </a:r>
          </a:p>
          <a:p>
            <a:pPr lvl="1" eaLnBrk="1" fontAlgn="auto" hangingPunct="1">
              <a:spcAft>
                <a:spcPts val="0"/>
              </a:spcAft>
              <a:defRPr/>
            </a:pPr>
            <a:r>
              <a:rPr lang="en-US" dirty="0"/>
              <a:t>Drug absorption/Metabolism in human. </a:t>
            </a:r>
          </a:p>
          <a:p>
            <a:pPr lvl="1" eaLnBrk="1" fontAlgn="auto" hangingPunct="1">
              <a:spcAft>
                <a:spcPts val="0"/>
              </a:spcAft>
              <a:defRPr/>
            </a:pPr>
            <a:r>
              <a:rPr lang="en-US" dirty="0"/>
              <a:t>Effect on organs and tissues</a:t>
            </a:r>
            <a:endParaRPr lang="cs-CZ" dirty="0"/>
          </a:p>
          <a:p>
            <a:pPr lvl="1" eaLnBrk="1" fontAlgn="auto" hangingPunct="1">
              <a:spcAft>
                <a:spcPts val="0"/>
              </a:spcAft>
              <a:defRPr/>
            </a:pPr>
            <a:r>
              <a:rPr lang="en-US" dirty="0"/>
              <a:t>Side affect of different dosages. </a:t>
            </a:r>
            <a:endParaRPr lang="cs-CZ" dirty="0"/>
          </a:p>
          <a:p>
            <a:pPr marL="457200" lvl="1" indent="0" eaLnBrk="1" fontAlgn="auto" hangingPunct="1">
              <a:spcAft>
                <a:spcPts val="0"/>
              </a:spcAft>
              <a:buFont typeface="Arial" panose="020B0604020202020204" pitchFamily="34" charset="0"/>
              <a:buNone/>
              <a:defRPr/>
            </a:pPr>
            <a:endParaRPr lang="cs-CZ" dirty="0"/>
          </a:p>
          <a:p>
            <a:pPr marL="457200" lvl="1" indent="0" eaLnBrk="1" fontAlgn="auto" hangingPunct="1">
              <a:spcAft>
                <a:spcPts val="0"/>
              </a:spcAft>
              <a:buFont typeface="Arial" panose="020B0604020202020204" pitchFamily="34" charset="0"/>
              <a:buNone/>
              <a:defRPr/>
            </a:pPr>
            <a:r>
              <a:rPr lang="en-US" dirty="0"/>
              <a:t>Proceed to next Stage</a:t>
            </a:r>
          </a:p>
        </p:txBody>
      </p:sp>
      <p:pic>
        <p:nvPicPr>
          <p:cNvPr id="5" name="Nahraný zvuk">
            <a:hlinkClick r:id="" action="ppaction://media"/>
            <a:extLst>
              <a:ext uri="{FF2B5EF4-FFF2-40B4-BE49-F238E27FC236}">
                <a16:creationId xmlns:a16="http://schemas.microsoft.com/office/drawing/2014/main" id="{0AEEAD9D-252A-41B9-B194-FE6FDC94D67D}"/>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0983401" y="362030"/>
            <a:ext cx="609600" cy="60960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460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E90D0-2DC3-4A8C-A971-06A8D890A62B}"/>
              </a:ext>
            </a:extLst>
          </p:cNvPr>
          <p:cNvSpPr>
            <a:spLocks noGrp="1"/>
          </p:cNvSpPr>
          <p:nvPr>
            <p:ph type="title"/>
          </p:nvPr>
        </p:nvSpPr>
        <p:spPr/>
        <p:txBody>
          <a:bodyPr rtlCol="0">
            <a:normAutofit fontScale="90000"/>
          </a:bodyPr>
          <a:lstStyle/>
          <a:p>
            <a:pPr eaLnBrk="1" fontAlgn="auto" hangingPunct="1">
              <a:spcAft>
                <a:spcPts val="0"/>
              </a:spcAft>
              <a:defRPr/>
            </a:pPr>
            <a:r>
              <a:rPr lang="en-US" b="1" dirty="0"/>
              <a:t>Phase 2 CLINICAL TRIALS : </a:t>
            </a:r>
            <a:br>
              <a:rPr lang="en-US" b="1" dirty="0"/>
            </a:br>
            <a:endParaRPr lang="en-US" dirty="0"/>
          </a:p>
        </p:txBody>
      </p:sp>
      <p:sp>
        <p:nvSpPr>
          <p:cNvPr id="75779" name="Content Placeholder 2">
            <a:extLst>
              <a:ext uri="{FF2B5EF4-FFF2-40B4-BE49-F238E27FC236}">
                <a16:creationId xmlns:a16="http://schemas.microsoft.com/office/drawing/2014/main" id="{BFF3290B-90F0-45FA-A517-D82F9D8AC72A}"/>
              </a:ext>
            </a:extLst>
          </p:cNvPr>
          <p:cNvSpPr>
            <a:spLocks noGrp="1"/>
          </p:cNvSpPr>
          <p:nvPr>
            <p:ph idx="1"/>
          </p:nvPr>
        </p:nvSpPr>
        <p:spPr/>
        <p:txBody>
          <a:bodyPr/>
          <a:lstStyle/>
          <a:p>
            <a:pPr eaLnBrk="1" hangingPunct="1"/>
            <a:r>
              <a:rPr lang="cs-CZ" altLang="cs-CZ"/>
              <a:t>1 st administration  t</a:t>
            </a:r>
            <a:r>
              <a:rPr lang="en-US" altLang="cs-CZ"/>
              <a:t>o the patient</a:t>
            </a:r>
            <a:r>
              <a:rPr lang="cs-CZ" altLang="cs-CZ"/>
              <a:t> </a:t>
            </a:r>
          </a:p>
          <a:p>
            <a:pPr eaLnBrk="1" hangingPunct="1"/>
            <a:r>
              <a:rPr lang="en-US" altLang="cs-CZ"/>
              <a:t>randomized clinical trial tested the drug x = standard therapy x placebo </a:t>
            </a:r>
            <a:endParaRPr lang="cs-CZ" altLang="cs-CZ"/>
          </a:p>
          <a:p>
            <a:pPr lvl="1" eaLnBrk="1" hangingPunct="1">
              <a:buFont typeface="Arial" panose="020B0604020202020204" pitchFamily="34" charset="0"/>
              <a:buChar char="•"/>
            </a:pPr>
            <a:r>
              <a:rPr lang="en-US" altLang="cs-CZ"/>
              <a:t>Often called </a:t>
            </a:r>
            <a:r>
              <a:rPr lang="cs-CZ" altLang="cs-CZ"/>
              <a:t>„</a:t>
            </a:r>
            <a:r>
              <a:rPr lang="en-US" altLang="cs-CZ"/>
              <a:t>Blinding</a:t>
            </a:r>
            <a:r>
              <a:rPr lang="cs-CZ" altLang="cs-CZ"/>
              <a:t>“</a:t>
            </a:r>
            <a:r>
              <a:rPr lang="en-US" altLang="cs-CZ"/>
              <a:t> – blinding</a:t>
            </a:r>
            <a:r>
              <a:rPr lang="cs-CZ" altLang="cs-CZ"/>
              <a:t> also in </a:t>
            </a:r>
            <a:r>
              <a:rPr lang="en-US" altLang="cs-CZ"/>
              <a:t>multicentr</a:t>
            </a:r>
            <a:r>
              <a:rPr lang="cs-CZ" altLang="cs-CZ"/>
              <a:t>ic</a:t>
            </a:r>
            <a:r>
              <a:rPr lang="en-US" altLang="cs-CZ"/>
              <a:t> </a:t>
            </a:r>
            <a:r>
              <a:rPr lang="cs-CZ" altLang="cs-CZ"/>
              <a:t>manner </a:t>
            </a:r>
          </a:p>
          <a:p>
            <a:pPr eaLnBrk="1" hangingPunct="1"/>
            <a:r>
              <a:rPr lang="en-US" altLang="cs-CZ"/>
              <a:t>It monitors the effect of the disease, dose , pharmacokinetics in patients</a:t>
            </a:r>
            <a:endParaRPr lang="cs-CZ" altLang="cs-CZ"/>
          </a:p>
          <a:p>
            <a:pPr eaLnBrk="1" hangingPunct="1"/>
            <a:r>
              <a:rPr lang="en-US" altLang="cs-CZ"/>
              <a:t>Informed consent , with no financial reward</a:t>
            </a:r>
          </a:p>
        </p:txBody>
      </p:sp>
      <p:pic>
        <p:nvPicPr>
          <p:cNvPr id="4" name="Nahraný zvuk">
            <a:hlinkClick r:id="" action="ppaction://media"/>
            <a:extLst>
              <a:ext uri="{FF2B5EF4-FFF2-40B4-BE49-F238E27FC236}">
                <a16:creationId xmlns:a16="http://schemas.microsoft.com/office/drawing/2014/main" id="{DE9888FC-4DFD-4513-AF95-EE0EBED3E4B4}"/>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277600" y="199574"/>
            <a:ext cx="609600" cy="60960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99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8336EB-8085-4026-A2D5-53C4D2140C91}"/>
              </a:ext>
            </a:extLst>
          </p:cNvPr>
          <p:cNvSpPr>
            <a:spLocks noGrp="1"/>
          </p:cNvSpPr>
          <p:nvPr>
            <p:ph type="title"/>
          </p:nvPr>
        </p:nvSpPr>
        <p:spPr/>
        <p:txBody>
          <a:bodyPr rtlCol="0">
            <a:normAutofit fontScale="90000"/>
          </a:bodyPr>
          <a:lstStyle/>
          <a:p>
            <a:pPr eaLnBrk="1" fontAlgn="auto" hangingPunct="1">
              <a:spcAft>
                <a:spcPts val="0"/>
              </a:spcAft>
              <a:defRPr/>
            </a:pPr>
            <a:r>
              <a:rPr lang="en-US" b="1" dirty="0"/>
              <a:t>Phase 2 CLINICAL TRIALS : </a:t>
            </a:r>
            <a:br>
              <a:rPr lang="en-US" b="1" dirty="0"/>
            </a:br>
            <a:endParaRPr lang="en-US" dirty="0"/>
          </a:p>
        </p:txBody>
      </p:sp>
      <p:sp>
        <p:nvSpPr>
          <p:cNvPr id="76803" name="Content Placeholder 2">
            <a:extLst>
              <a:ext uri="{FF2B5EF4-FFF2-40B4-BE49-F238E27FC236}">
                <a16:creationId xmlns:a16="http://schemas.microsoft.com/office/drawing/2014/main" id="{FF1A9531-AE22-4EE5-AF7F-0071FAD53605}"/>
              </a:ext>
            </a:extLst>
          </p:cNvPr>
          <p:cNvSpPr>
            <a:spLocks noGrp="1"/>
          </p:cNvSpPr>
          <p:nvPr>
            <p:ph idx="1"/>
          </p:nvPr>
        </p:nvSpPr>
        <p:spPr/>
        <p:txBody>
          <a:bodyPr/>
          <a:lstStyle/>
          <a:p>
            <a:pPr eaLnBrk="1" hangingPunct="1"/>
            <a:r>
              <a:rPr lang="en-US" altLang="cs-CZ" dirty="0"/>
              <a:t>Drug given to 100 - 300 patient</a:t>
            </a:r>
            <a:r>
              <a:rPr lang="cs-CZ" altLang="cs-CZ" dirty="0"/>
              <a:t>s - </a:t>
            </a:r>
            <a:r>
              <a:rPr lang="en-US" altLang="cs-CZ" dirty="0"/>
              <a:t> volunteers </a:t>
            </a:r>
          </a:p>
          <a:p>
            <a:pPr eaLnBrk="1" hangingPunct="1"/>
            <a:r>
              <a:rPr lang="en-US" altLang="cs-CZ" dirty="0"/>
              <a:t>Duration could vary from 1 year to 2 years</a:t>
            </a:r>
          </a:p>
          <a:p>
            <a:pPr lvl="1" eaLnBrk="1" hangingPunct="1"/>
            <a:r>
              <a:rPr lang="en-US" altLang="cs-CZ" dirty="0"/>
              <a:t> Cost could vary from $10 - $100 million.</a:t>
            </a:r>
            <a:endParaRPr lang="cs-CZ" altLang="cs-CZ" dirty="0"/>
          </a:p>
          <a:p>
            <a:pPr lvl="1" eaLnBrk="1" hangingPunct="1"/>
            <a:r>
              <a:rPr lang="en-US" altLang="cs-CZ" dirty="0"/>
              <a:t> Following is studied : </a:t>
            </a:r>
          </a:p>
          <a:p>
            <a:pPr lvl="2" eaLnBrk="1" hangingPunct="1"/>
            <a:r>
              <a:rPr lang="en-US" altLang="cs-CZ" dirty="0"/>
              <a:t>Drug effectiveness in treating the disease.</a:t>
            </a:r>
          </a:p>
          <a:p>
            <a:pPr lvl="2" eaLnBrk="1" hangingPunct="1"/>
            <a:r>
              <a:rPr lang="en-US" altLang="cs-CZ" dirty="0"/>
              <a:t> </a:t>
            </a:r>
            <a:r>
              <a:rPr lang="cs-CZ" altLang="cs-CZ" dirty="0" err="1"/>
              <a:t>acute</a:t>
            </a:r>
            <a:r>
              <a:rPr lang="cs-CZ" altLang="cs-CZ" dirty="0"/>
              <a:t> </a:t>
            </a:r>
            <a:r>
              <a:rPr lang="en-US" altLang="cs-CZ" dirty="0"/>
              <a:t>side effects in patients </a:t>
            </a:r>
          </a:p>
          <a:p>
            <a:pPr lvl="2" eaLnBrk="1" hangingPunct="1"/>
            <a:r>
              <a:rPr lang="en-US" altLang="cs-CZ" dirty="0"/>
              <a:t>Less than 1/3rd of </a:t>
            </a:r>
            <a:r>
              <a:rPr lang="cs-CZ" altLang="cs-CZ" dirty="0"/>
              <a:t>New </a:t>
            </a:r>
            <a:r>
              <a:rPr lang="cs-CZ" altLang="cs-CZ" dirty="0" err="1"/>
              <a:t>Chemical</a:t>
            </a:r>
            <a:r>
              <a:rPr lang="cs-CZ" altLang="cs-CZ" dirty="0"/>
              <a:t> </a:t>
            </a:r>
            <a:r>
              <a:rPr lang="cs-CZ" altLang="cs-CZ" dirty="0" err="1"/>
              <a:t>Entities</a:t>
            </a:r>
            <a:r>
              <a:rPr lang="cs-CZ" altLang="cs-CZ" dirty="0"/>
              <a:t> (NCE) enter</a:t>
            </a:r>
            <a:r>
              <a:rPr lang="en-US" altLang="cs-CZ" dirty="0"/>
              <a:t> phase 2 </a:t>
            </a:r>
          </a:p>
          <a:p>
            <a:pPr marL="457200" lvl="1" indent="0" eaLnBrk="1" hangingPunct="1">
              <a:buNone/>
            </a:pPr>
            <a:br>
              <a:rPr lang="en-US" altLang="cs-CZ" dirty="0"/>
            </a:br>
            <a:endParaRPr lang="en-US" altLang="cs-CZ" dirty="0"/>
          </a:p>
        </p:txBody>
      </p:sp>
      <p:pic>
        <p:nvPicPr>
          <p:cNvPr id="3" name="Nahraný zvuk">
            <a:hlinkClick r:id="" action="ppaction://media"/>
            <a:extLst>
              <a:ext uri="{FF2B5EF4-FFF2-40B4-BE49-F238E27FC236}">
                <a16:creationId xmlns:a16="http://schemas.microsoft.com/office/drawing/2014/main" id="{06675469-89D4-44C5-AA08-1ADA4CFAA727}"/>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0945091" y="416400"/>
            <a:ext cx="609600" cy="60960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91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4993F-4060-41B8-99C7-E6E74914A16F}"/>
              </a:ext>
            </a:extLst>
          </p:cNvPr>
          <p:cNvSpPr>
            <a:spLocks noGrp="1"/>
          </p:cNvSpPr>
          <p:nvPr>
            <p:ph type="title"/>
          </p:nvPr>
        </p:nvSpPr>
        <p:spPr/>
        <p:txBody>
          <a:bodyPr rtlCol="0">
            <a:normAutofit fontScale="90000"/>
          </a:bodyPr>
          <a:lstStyle/>
          <a:p>
            <a:pPr eaLnBrk="1" fontAlgn="auto" hangingPunct="1">
              <a:spcAft>
                <a:spcPts val="0"/>
              </a:spcAft>
              <a:defRPr/>
            </a:pPr>
            <a:r>
              <a:rPr lang="en-US" b="1" dirty="0"/>
              <a:t>Phase 3 CLINICAL TRIALS : </a:t>
            </a:r>
            <a:br>
              <a:rPr lang="en-US" b="1" dirty="0"/>
            </a:br>
            <a:endParaRPr lang="en-US" dirty="0"/>
          </a:p>
        </p:txBody>
      </p:sp>
      <p:sp>
        <p:nvSpPr>
          <p:cNvPr id="3" name="Content Placeholder 2">
            <a:extLst>
              <a:ext uri="{FF2B5EF4-FFF2-40B4-BE49-F238E27FC236}">
                <a16:creationId xmlns:a16="http://schemas.microsoft.com/office/drawing/2014/main" id="{9FD5DFD2-FE96-4176-8E78-407CCEAFA770}"/>
              </a:ext>
            </a:extLst>
          </p:cNvPr>
          <p:cNvSpPr>
            <a:spLocks noGrp="1"/>
          </p:cNvSpPr>
          <p:nvPr>
            <p:ph idx="1"/>
          </p:nvPr>
        </p:nvSpPr>
        <p:spPr/>
        <p:txBody>
          <a:bodyPr rtlCol="0">
            <a:normAutofit fontScale="85000" lnSpcReduction="10000"/>
          </a:bodyPr>
          <a:lstStyle/>
          <a:p>
            <a:pPr eaLnBrk="1" fontAlgn="auto" hangingPunct="1">
              <a:spcAft>
                <a:spcPts val="0"/>
              </a:spcAft>
              <a:defRPr/>
            </a:pPr>
            <a:r>
              <a:rPr lang="en-US" dirty="0"/>
              <a:t>Phase 3 - Extended trial </a:t>
            </a:r>
            <a:endParaRPr lang="cs-CZ" dirty="0"/>
          </a:p>
          <a:p>
            <a:pPr eaLnBrk="1" fontAlgn="auto" hangingPunct="1">
              <a:spcAft>
                <a:spcPts val="0"/>
              </a:spcAft>
              <a:defRPr/>
            </a:pPr>
            <a:r>
              <a:rPr lang="en-US" dirty="0"/>
              <a:t>Patients 100-1000 </a:t>
            </a:r>
            <a:endParaRPr lang="cs-CZ" dirty="0"/>
          </a:p>
          <a:p>
            <a:pPr eaLnBrk="1" fontAlgn="auto" hangingPunct="1">
              <a:spcAft>
                <a:spcPts val="0"/>
              </a:spcAft>
              <a:defRPr/>
            </a:pPr>
            <a:r>
              <a:rPr lang="en-US" dirty="0"/>
              <a:t>Comparison of the therapeutic efficacy and safety to standard therapy</a:t>
            </a:r>
            <a:endParaRPr lang="cs-CZ" dirty="0"/>
          </a:p>
          <a:p>
            <a:pPr eaLnBrk="1" fontAlgn="auto" hangingPunct="1">
              <a:spcAft>
                <a:spcPts val="0"/>
              </a:spcAft>
              <a:defRPr/>
            </a:pPr>
            <a:r>
              <a:rPr lang="en-US" dirty="0"/>
              <a:t>In the Czech Republic a year to 300 proposals involving 30,000 patients</a:t>
            </a:r>
            <a:endParaRPr lang="cs-CZ" dirty="0"/>
          </a:p>
          <a:p>
            <a:pPr eaLnBrk="1" fontAlgn="auto" hangingPunct="1">
              <a:spcAft>
                <a:spcPts val="0"/>
              </a:spcAft>
              <a:defRPr/>
            </a:pPr>
            <a:r>
              <a:rPr lang="en-US" dirty="0"/>
              <a:t> Coordinates the S</a:t>
            </a:r>
            <a:r>
              <a:rPr lang="cs-CZ" dirty="0"/>
              <a:t>UKL/EMA/FDA</a:t>
            </a:r>
          </a:p>
          <a:p>
            <a:pPr eaLnBrk="1" fontAlgn="auto" hangingPunct="1">
              <a:spcAft>
                <a:spcPts val="0"/>
              </a:spcAft>
              <a:defRPr/>
            </a:pPr>
            <a:r>
              <a:rPr lang="cs-CZ" dirty="0" err="1"/>
              <a:t>Approval</a:t>
            </a:r>
            <a:r>
              <a:rPr lang="cs-CZ" dirty="0"/>
              <a:t> </a:t>
            </a:r>
            <a:r>
              <a:rPr lang="cs-CZ" dirty="0" err="1"/>
              <a:t>for</a:t>
            </a:r>
            <a:r>
              <a:rPr lang="cs-CZ" dirty="0"/>
              <a:t> </a:t>
            </a:r>
            <a:r>
              <a:rPr lang="en-US" dirty="0"/>
              <a:t>new substances </a:t>
            </a:r>
            <a:r>
              <a:rPr lang="cs-CZ" dirty="0"/>
              <a:t>to </a:t>
            </a:r>
            <a:r>
              <a:rPr lang="cs-CZ" dirty="0" err="1"/>
              <a:t>launch</a:t>
            </a:r>
            <a:r>
              <a:rPr lang="cs-CZ" dirty="0"/>
              <a:t> </a:t>
            </a:r>
            <a:r>
              <a:rPr lang="en-US" dirty="0"/>
              <a:t>the market issued by the </a:t>
            </a:r>
            <a:r>
              <a:rPr lang="cs-CZ" dirty="0" err="1"/>
              <a:t>State</a:t>
            </a:r>
            <a:r>
              <a:rPr lang="cs-CZ" dirty="0"/>
              <a:t> Institute </a:t>
            </a:r>
            <a:r>
              <a:rPr lang="cs-CZ" dirty="0" err="1"/>
              <a:t>for</a:t>
            </a:r>
            <a:r>
              <a:rPr lang="cs-CZ" dirty="0"/>
              <a:t> </a:t>
            </a:r>
            <a:r>
              <a:rPr lang="cs-CZ" dirty="0" err="1"/>
              <a:t>Drug</a:t>
            </a:r>
            <a:r>
              <a:rPr lang="cs-CZ" dirty="0"/>
              <a:t> </a:t>
            </a:r>
            <a:r>
              <a:rPr lang="cs-CZ" dirty="0" err="1"/>
              <a:t>Control</a:t>
            </a:r>
            <a:r>
              <a:rPr lang="cs-CZ" dirty="0"/>
              <a:t> (SUKL)/EMA (</a:t>
            </a:r>
            <a:r>
              <a:rPr lang="cs-CZ" dirty="0" err="1"/>
              <a:t>European</a:t>
            </a:r>
            <a:r>
              <a:rPr lang="cs-CZ" dirty="0"/>
              <a:t> </a:t>
            </a:r>
            <a:r>
              <a:rPr lang="cs-CZ" dirty="0" err="1"/>
              <a:t>Medicines</a:t>
            </a:r>
            <a:r>
              <a:rPr lang="cs-CZ" dirty="0"/>
              <a:t> </a:t>
            </a:r>
            <a:r>
              <a:rPr lang="cs-CZ" dirty="0" err="1"/>
              <a:t>Agency</a:t>
            </a:r>
            <a:r>
              <a:rPr lang="cs-CZ" dirty="0"/>
              <a:t>)</a:t>
            </a:r>
            <a:br>
              <a:rPr lang="en-US" dirty="0"/>
            </a:br>
            <a:endParaRPr lang="en-US" dirty="0"/>
          </a:p>
        </p:txBody>
      </p:sp>
      <p:pic>
        <p:nvPicPr>
          <p:cNvPr id="5" name="Nahraný zvuk">
            <a:hlinkClick r:id="" action="ppaction://media"/>
            <a:extLst>
              <a:ext uri="{FF2B5EF4-FFF2-40B4-BE49-F238E27FC236}">
                <a16:creationId xmlns:a16="http://schemas.microsoft.com/office/drawing/2014/main" id="{35ED9B2A-793C-43BB-A9EF-BDD447DE402C}"/>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333259" y="336188"/>
            <a:ext cx="609600" cy="60960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103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CCFF71-CAC7-4681-860E-49EA02D7DF9F}"/>
              </a:ext>
            </a:extLst>
          </p:cNvPr>
          <p:cNvSpPr>
            <a:spLocks noGrp="1"/>
          </p:cNvSpPr>
          <p:nvPr>
            <p:ph type="title"/>
          </p:nvPr>
        </p:nvSpPr>
        <p:spPr/>
        <p:txBody>
          <a:bodyPr rtlCol="0">
            <a:normAutofit fontScale="90000"/>
          </a:bodyPr>
          <a:lstStyle/>
          <a:p>
            <a:pPr eaLnBrk="1" fontAlgn="auto" hangingPunct="1">
              <a:spcAft>
                <a:spcPts val="0"/>
              </a:spcAft>
              <a:defRPr/>
            </a:pPr>
            <a:r>
              <a:rPr lang="en-US" b="1" dirty="0"/>
              <a:t>Phase 3 CLINICAL TRIALS : </a:t>
            </a:r>
            <a:br>
              <a:rPr lang="en-US" b="1" dirty="0"/>
            </a:br>
            <a:endParaRPr lang="en-US" dirty="0"/>
          </a:p>
        </p:txBody>
      </p:sp>
      <p:sp>
        <p:nvSpPr>
          <p:cNvPr id="3" name="Content Placeholder 2">
            <a:extLst>
              <a:ext uri="{FF2B5EF4-FFF2-40B4-BE49-F238E27FC236}">
                <a16:creationId xmlns:a16="http://schemas.microsoft.com/office/drawing/2014/main" id="{03642662-0E8D-4346-9F71-097C6D1CF5D3}"/>
              </a:ext>
            </a:extLst>
          </p:cNvPr>
          <p:cNvSpPr>
            <a:spLocks noGrp="1"/>
          </p:cNvSpPr>
          <p:nvPr>
            <p:ph idx="1"/>
          </p:nvPr>
        </p:nvSpPr>
        <p:spPr/>
        <p:txBody>
          <a:bodyPr rtlCol="0">
            <a:normAutofit fontScale="92500" lnSpcReduction="10000"/>
          </a:bodyPr>
          <a:lstStyle/>
          <a:p>
            <a:pPr eaLnBrk="1" fontAlgn="auto" hangingPunct="1">
              <a:spcAft>
                <a:spcPts val="0"/>
              </a:spcAft>
              <a:defRPr/>
            </a:pPr>
            <a:r>
              <a:rPr lang="en-US" dirty="0"/>
              <a:t>FDA consulted before beginning phase 3 </a:t>
            </a:r>
          </a:p>
          <a:p>
            <a:pPr lvl="1" eaLnBrk="1" fontAlgn="auto" hangingPunct="1">
              <a:spcAft>
                <a:spcPts val="0"/>
              </a:spcAft>
              <a:defRPr/>
            </a:pPr>
            <a:r>
              <a:rPr lang="en-US" dirty="0"/>
              <a:t>Drug given to 1000-3000 patient volunteers</a:t>
            </a:r>
          </a:p>
          <a:p>
            <a:pPr lvl="1" eaLnBrk="1" fontAlgn="auto" hangingPunct="1">
              <a:spcAft>
                <a:spcPts val="0"/>
              </a:spcAft>
              <a:defRPr/>
            </a:pPr>
            <a:r>
              <a:rPr lang="en-US" dirty="0"/>
              <a:t> Duration could vary from 3 years to 4 years.</a:t>
            </a:r>
          </a:p>
          <a:p>
            <a:pPr lvl="1" eaLnBrk="1" fontAlgn="auto" hangingPunct="1">
              <a:spcAft>
                <a:spcPts val="0"/>
              </a:spcAft>
              <a:defRPr/>
            </a:pPr>
            <a:r>
              <a:rPr lang="en-US" dirty="0"/>
              <a:t> Cost could vary from $10 - $500 million</a:t>
            </a:r>
          </a:p>
          <a:p>
            <a:pPr eaLnBrk="1" fontAlgn="auto" hangingPunct="1">
              <a:spcAft>
                <a:spcPts val="0"/>
              </a:spcAft>
              <a:defRPr/>
            </a:pPr>
            <a:r>
              <a:rPr lang="en-US" dirty="0"/>
              <a:t> Following is studied here : </a:t>
            </a:r>
          </a:p>
          <a:p>
            <a:pPr lvl="1" eaLnBrk="1" fontAlgn="auto" hangingPunct="1">
              <a:spcAft>
                <a:spcPts val="0"/>
              </a:spcAft>
              <a:defRPr/>
            </a:pPr>
            <a:r>
              <a:rPr lang="en-US" dirty="0"/>
              <a:t>Safety of Drug [ Benefits v/s risk analysis ] –</a:t>
            </a:r>
          </a:p>
          <a:p>
            <a:pPr lvl="1" eaLnBrk="1" fontAlgn="auto" hangingPunct="1">
              <a:spcAft>
                <a:spcPts val="0"/>
              </a:spcAft>
              <a:defRPr/>
            </a:pPr>
            <a:r>
              <a:rPr lang="en-US" dirty="0"/>
              <a:t>Long term side effects in patients </a:t>
            </a:r>
          </a:p>
          <a:p>
            <a:pPr eaLnBrk="1" fontAlgn="auto" hangingPunct="1">
              <a:spcAft>
                <a:spcPts val="0"/>
              </a:spcAft>
              <a:defRPr/>
            </a:pPr>
            <a:r>
              <a:rPr lang="en-US" dirty="0"/>
              <a:t>Proceed to next Stage</a:t>
            </a:r>
            <a:r>
              <a:rPr lang="cs-CZ" dirty="0"/>
              <a:t> - </a:t>
            </a:r>
            <a:r>
              <a:rPr lang="cs-CZ" dirty="0" err="1"/>
              <a:t>registration</a:t>
            </a:r>
            <a:endParaRPr lang="en-US" dirty="0"/>
          </a:p>
          <a:p>
            <a:pPr eaLnBrk="1" fontAlgn="auto" hangingPunct="1">
              <a:spcAft>
                <a:spcPts val="0"/>
              </a:spcAft>
              <a:buFont typeface="Arial" panose="020B0604020202020204" pitchFamily="34" charset="0"/>
              <a:buNone/>
              <a:defRPr/>
            </a:pPr>
            <a:br>
              <a:rPr lang="en-US" dirty="0"/>
            </a:br>
            <a:endParaRPr lang="en-US" dirty="0"/>
          </a:p>
        </p:txBody>
      </p:sp>
      <p:pic>
        <p:nvPicPr>
          <p:cNvPr id="4" name="Nahraný zvuk">
            <a:hlinkClick r:id="" action="ppaction://media"/>
            <a:extLst>
              <a:ext uri="{FF2B5EF4-FFF2-40B4-BE49-F238E27FC236}">
                <a16:creationId xmlns:a16="http://schemas.microsoft.com/office/drawing/2014/main" id="{D1F7EDAB-F645-481A-B4B0-049A879F500B}"/>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167200" y="416400"/>
            <a:ext cx="609600" cy="60960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21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1">
            <a:extLst>
              <a:ext uri="{FF2B5EF4-FFF2-40B4-BE49-F238E27FC236}">
                <a16:creationId xmlns:a16="http://schemas.microsoft.com/office/drawing/2014/main" id="{17DF04AF-8613-4978-B338-A94AD0B7E70F}"/>
              </a:ext>
            </a:extLst>
          </p:cNvPr>
          <p:cNvSpPr>
            <a:spLocks noGrp="1"/>
          </p:cNvSpPr>
          <p:nvPr>
            <p:ph type="title"/>
            <p:custDataLst>
              <p:tags r:id="rId2"/>
            </p:custDataLst>
          </p:nvPr>
        </p:nvSpPr>
        <p:spPr/>
        <p:txBody>
          <a:bodyPr/>
          <a:lstStyle/>
          <a:p>
            <a:pPr eaLnBrk="1" hangingPunct="1"/>
            <a:r>
              <a:rPr lang="en-US" altLang="cs-CZ" b="1"/>
              <a:t>Market Launch/Phase 4 : </a:t>
            </a:r>
          </a:p>
        </p:txBody>
      </p:sp>
      <p:sp>
        <p:nvSpPr>
          <p:cNvPr id="3" name="Content Placeholder 2">
            <a:extLst>
              <a:ext uri="{FF2B5EF4-FFF2-40B4-BE49-F238E27FC236}">
                <a16:creationId xmlns:a16="http://schemas.microsoft.com/office/drawing/2014/main" id="{E92A3BA3-AF5D-4C24-B127-4B9DC42B14AE}"/>
              </a:ext>
            </a:extLst>
          </p:cNvPr>
          <p:cNvSpPr>
            <a:spLocks noGrp="1"/>
          </p:cNvSpPr>
          <p:nvPr>
            <p:ph idx="1"/>
          </p:nvPr>
        </p:nvSpPr>
        <p:spPr/>
        <p:txBody>
          <a:bodyPr rtlCol="0">
            <a:normAutofit fontScale="77500" lnSpcReduction="20000"/>
          </a:bodyPr>
          <a:lstStyle/>
          <a:p>
            <a:pPr eaLnBrk="1" fontAlgn="auto" hangingPunct="1">
              <a:spcAft>
                <a:spcPts val="0"/>
              </a:spcAft>
              <a:defRPr/>
            </a:pPr>
            <a:r>
              <a:rPr lang="en-US" dirty="0"/>
              <a:t>4th phase - post-registration</a:t>
            </a:r>
            <a:endParaRPr lang="cs-CZ" dirty="0"/>
          </a:p>
          <a:p>
            <a:pPr eaLnBrk="1" fontAlgn="auto" hangingPunct="1">
              <a:spcAft>
                <a:spcPts val="0"/>
              </a:spcAft>
              <a:defRPr/>
            </a:pPr>
            <a:r>
              <a:rPr lang="en-US" dirty="0"/>
              <a:t>post-marketing evaluation </a:t>
            </a:r>
            <a:endParaRPr lang="cs-CZ" dirty="0"/>
          </a:p>
          <a:p>
            <a:pPr eaLnBrk="1" fontAlgn="auto" hangingPunct="1">
              <a:spcAft>
                <a:spcPts val="0"/>
              </a:spcAft>
              <a:defRPr/>
            </a:pPr>
            <a:r>
              <a:rPr lang="cs-CZ" dirty="0"/>
              <a:t>v</a:t>
            </a:r>
            <a:r>
              <a:rPr lang="en-US" dirty="0" err="1"/>
              <a:t>erification</a:t>
            </a:r>
            <a:r>
              <a:rPr lang="en-US" dirty="0"/>
              <a:t> of effects in broad clinical practice</a:t>
            </a:r>
            <a:endParaRPr lang="cs-CZ" dirty="0"/>
          </a:p>
          <a:p>
            <a:pPr eaLnBrk="1" fontAlgn="auto" hangingPunct="1">
              <a:spcAft>
                <a:spcPts val="0"/>
              </a:spcAft>
              <a:defRPr/>
            </a:pPr>
            <a:r>
              <a:rPr lang="en-US" dirty="0"/>
              <a:t>An average of 5 years </a:t>
            </a:r>
            <a:endParaRPr lang="cs-CZ" dirty="0"/>
          </a:p>
          <a:p>
            <a:pPr eaLnBrk="1" fontAlgn="auto" hangingPunct="1">
              <a:spcAft>
                <a:spcPts val="0"/>
              </a:spcAft>
              <a:defRPr/>
            </a:pPr>
            <a:r>
              <a:rPr lang="en-US" dirty="0"/>
              <a:t>Data on the incidence of </a:t>
            </a:r>
            <a:r>
              <a:rPr lang="cs-CZ" dirty="0" err="1"/>
              <a:t>adverse</a:t>
            </a:r>
            <a:r>
              <a:rPr lang="cs-CZ" dirty="0"/>
              <a:t> </a:t>
            </a:r>
            <a:r>
              <a:rPr lang="cs-CZ"/>
              <a:t>effects</a:t>
            </a:r>
            <a:r>
              <a:rPr lang="en-US"/>
              <a:t>, </a:t>
            </a:r>
            <a:r>
              <a:rPr lang="en-US" dirty="0"/>
              <a:t>interactions , differences in the age groups</a:t>
            </a:r>
            <a:r>
              <a:rPr lang="cs-CZ" dirty="0"/>
              <a:t> </a:t>
            </a:r>
            <a:r>
              <a:rPr lang="cs-CZ" dirty="0" err="1"/>
              <a:t>etc</a:t>
            </a:r>
            <a:r>
              <a:rPr lang="cs-CZ" dirty="0"/>
              <a:t>.</a:t>
            </a:r>
          </a:p>
          <a:p>
            <a:pPr eaLnBrk="1" fontAlgn="auto" hangingPunct="1">
              <a:spcAft>
                <a:spcPts val="0"/>
              </a:spcAft>
              <a:defRPr/>
            </a:pPr>
            <a:r>
              <a:rPr lang="en-US" dirty="0"/>
              <a:t>Comparison with standard therapy</a:t>
            </a:r>
            <a:endParaRPr lang="cs-CZ" dirty="0"/>
          </a:p>
          <a:p>
            <a:pPr eaLnBrk="1" fontAlgn="auto" hangingPunct="1">
              <a:spcAft>
                <a:spcPts val="0"/>
              </a:spcAft>
              <a:defRPr/>
            </a:pPr>
            <a:r>
              <a:rPr lang="en-US" dirty="0"/>
              <a:t>The possibility of </a:t>
            </a:r>
            <a:r>
              <a:rPr lang="cs-CZ" dirty="0" err="1"/>
              <a:t>drug</a:t>
            </a:r>
            <a:r>
              <a:rPr lang="cs-CZ" dirty="0"/>
              <a:t> </a:t>
            </a:r>
            <a:r>
              <a:rPr lang="cs-CZ" dirty="0" err="1"/>
              <a:t>withrawal</a:t>
            </a:r>
            <a:br>
              <a:rPr lang="en-US" dirty="0"/>
            </a:br>
            <a:endParaRPr lang="en-US" dirty="0"/>
          </a:p>
        </p:txBody>
      </p:sp>
      <p:pic>
        <p:nvPicPr>
          <p:cNvPr id="2" name="Nahraný zvuk">
            <a:hlinkClick r:id="" action="ppaction://media"/>
            <a:extLst>
              <a:ext uri="{FF2B5EF4-FFF2-40B4-BE49-F238E27FC236}">
                <a16:creationId xmlns:a16="http://schemas.microsoft.com/office/drawing/2014/main" id="{93E678AA-F90B-4906-86C6-0DC70B7FFCA3}"/>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1167200" y="333925"/>
            <a:ext cx="609600" cy="60960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805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8844B5F0-7BDB-4123-9EF6-EF38DD60F906}"/>
              </a:ext>
            </a:extLst>
          </p:cNvPr>
          <p:cNvSpPr>
            <a:spLocks noGrp="1" noChangeArrowheads="1"/>
          </p:cNvSpPr>
          <p:nvPr>
            <p:ph type="title"/>
          </p:nvPr>
        </p:nvSpPr>
        <p:spPr>
          <a:xfrm>
            <a:off x="1457325" y="285750"/>
            <a:ext cx="8686800" cy="838200"/>
          </a:xfrm>
        </p:spPr>
        <p:txBody>
          <a:bodyPr/>
          <a:lstStyle/>
          <a:p>
            <a:pPr algn="ctr" eaLnBrk="1" hangingPunct="1"/>
            <a:r>
              <a:rPr lang="cs-CZ" altLang="cs-CZ" b="1" dirty="0" err="1">
                <a:solidFill>
                  <a:srgbClr val="000000"/>
                </a:solidFill>
                <a:latin typeface="Calibri" panose="020F0502020204030204" pitchFamily="34" charset="0"/>
                <a:cs typeface="Calibri" panose="020F0502020204030204" pitchFamily="34" charset="0"/>
              </a:rPr>
              <a:t>Pharmacon</a:t>
            </a:r>
            <a:r>
              <a:rPr lang="cs-CZ" altLang="cs-CZ" b="1" dirty="0">
                <a:solidFill>
                  <a:srgbClr val="000000"/>
                </a:solidFill>
                <a:latin typeface="Calibri" panose="020F0502020204030204" pitchFamily="34" charset="0"/>
                <a:cs typeface="Calibri" panose="020F0502020204030204" pitchFamily="34" charset="0"/>
              </a:rPr>
              <a:t>/um –  </a:t>
            </a:r>
            <a:r>
              <a:rPr lang="cs-CZ" altLang="cs-CZ" b="1" dirty="0" err="1">
                <a:solidFill>
                  <a:srgbClr val="000000"/>
                </a:solidFill>
                <a:latin typeface="Calibri" panose="020F0502020204030204" pitchFamily="34" charset="0"/>
                <a:cs typeface="Calibri" panose="020F0502020204030204" pitchFamily="34" charset="0"/>
              </a:rPr>
              <a:t>drug</a:t>
            </a:r>
            <a:endParaRPr lang="cs-CZ" altLang="cs-CZ" b="1" dirty="0">
              <a:solidFill>
                <a:srgbClr val="000000"/>
              </a:solidFill>
              <a:latin typeface="Calibri" panose="020F0502020204030204" pitchFamily="34" charset="0"/>
              <a:cs typeface="Calibri" panose="020F0502020204030204" pitchFamily="34" charset="0"/>
            </a:endParaRPr>
          </a:p>
        </p:txBody>
      </p:sp>
      <p:sp>
        <p:nvSpPr>
          <p:cNvPr id="3" name="Rectangle 3">
            <a:extLst>
              <a:ext uri="{FF2B5EF4-FFF2-40B4-BE49-F238E27FC236}">
                <a16:creationId xmlns:a16="http://schemas.microsoft.com/office/drawing/2014/main" id="{81B6FEFA-8567-4658-9B2B-1D3DBE79DD0C}"/>
              </a:ext>
            </a:extLst>
          </p:cNvPr>
          <p:cNvSpPr txBox="1">
            <a:spLocks noChangeArrowheads="1"/>
          </p:cNvSpPr>
          <p:nvPr/>
        </p:nvSpPr>
        <p:spPr>
          <a:xfrm>
            <a:off x="977900" y="1123950"/>
            <a:ext cx="8686800" cy="5051425"/>
          </a:xfrm>
          <a:prstGeom prst="rect">
            <a:avLst/>
          </a:prstGeom>
        </p:spPr>
        <p:txBody>
          <a:bodyPr vert="horz" lIns="0" tIns="0" rIns="0" bIns="0" rtlCol="0">
            <a:noAutofit/>
          </a:bodyPr>
          <a:lstStyle>
            <a:lvl1pPr marL="252000" indent="-180000" algn="l" rtl="0" eaLnBrk="1" fontAlgn="base" hangingPunct="1">
              <a:lnSpc>
                <a:spcPct val="150000"/>
              </a:lnSpc>
              <a:spcBef>
                <a:spcPts val="0"/>
              </a:spcBef>
              <a:spcAft>
                <a:spcPct val="0"/>
              </a:spcAft>
              <a:buClr>
                <a:schemeClr val="tx2"/>
              </a:buClr>
              <a:buSzPct val="100000"/>
              <a:buFont typeface="Arial" panose="020B0604020202020204" pitchFamily="34" charset="0"/>
              <a:buChar char="̶"/>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5"/>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marL="72000" indent="0" algn="ctr">
              <a:lnSpc>
                <a:spcPct val="80000"/>
              </a:lnSpc>
              <a:buNone/>
            </a:pPr>
            <a:endParaRPr lang="cs-CZ" altLang="cs-CZ" sz="2400" b="1" kern="0" dirty="0">
              <a:latin typeface="Calibri" panose="020F0502020204030204" pitchFamily="34" charset="0"/>
              <a:cs typeface="Calibri" panose="020F0502020204030204" pitchFamily="34" charset="0"/>
            </a:endParaRPr>
          </a:p>
          <a:p>
            <a:pPr marL="72000" indent="0" algn="ctr">
              <a:lnSpc>
                <a:spcPct val="80000"/>
              </a:lnSpc>
              <a:buNone/>
            </a:pPr>
            <a:r>
              <a:rPr lang="cs-CZ" altLang="cs-CZ" sz="2400" i="1" kern="0" dirty="0" err="1">
                <a:latin typeface="Calibri" panose="020F0502020204030204" pitchFamily="34" charset="0"/>
                <a:cs typeface="Calibri" panose="020F0502020204030204" pitchFamily="34" charset="0"/>
              </a:rPr>
              <a:t>classical</a:t>
            </a:r>
            <a:r>
              <a:rPr lang="cs-CZ" altLang="cs-CZ" sz="2400" i="1" kern="0" dirty="0">
                <a:latin typeface="Calibri" panose="020F0502020204030204" pitchFamily="34" charset="0"/>
                <a:cs typeface="Calibri" panose="020F0502020204030204" pitchFamily="34" charset="0"/>
              </a:rPr>
              <a:t> WHO </a:t>
            </a:r>
            <a:r>
              <a:rPr lang="cs-CZ" altLang="cs-CZ" sz="2400" i="1" kern="0" dirty="0" err="1">
                <a:latin typeface="Calibri" panose="020F0502020204030204" pitchFamily="34" charset="0"/>
                <a:cs typeface="Calibri" panose="020F0502020204030204" pitchFamily="34" charset="0"/>
              </a:rPr>
              <a:t>definition</a:t>
            </a:r>
            <a:r>
              <a:rPr lang="cs-CZ" altLang="cs-CZ" sz="2400" i="1" kern="0" dirty="0">
                <a:latin typeface="Calibri" panose="020F0502020204030204" pitchFamily="34" charset="0"/>
                <a:cs typeface="Calibri" panose="020F0502020204030204" pitchFamily="34" charset="0"/>
              </a:rPr>
              <a:t>:</a:t>
            </a:r>
            <a:endParaRPr lang="cs-CZ" altLang="cs-CZ" sz="2400" kern="0" dirty="0">
              <a:latin typeface="Calibri" panose="020F0502020204030204" pitchFamily="34" charset="0"/>
              <a:cs typeface="Calibri" panose="020F0502020204030204" pitchFamily="34" charset="0"/>
            </a:endParaRPr>
          </a:p>
          <a:p>
            <a:pPr marL="72000" indent="0" algn="ctr">
              <a:lnSpc>
                <a:spcPct val="80000"/>
              </a:lnSpc>
              <a:buNone/>
            </a:pPr>
            <a:r>
              <a:rPr lang="cs-CZ" altLang="cs-CZ" sz="2400" kern="0" dirty="0">
                <a:latin typeface="Calibri" panose="020F0502020204030204" pitchFamily="34" charset="0"/>
                <a:cs typeface="Calibri" panose="020F0502020204030204" pitchFamily="34" charset="0"/>
              </a:rPr>
              <a:t>„Any substance (</a:t>
            </a:r>
            <a:r>
              <a:rPr lang="cs-CZ" altLang="cs-CZ" sz="2400" kern="0" dirty="0" err="1">
                <a:latin typeface="Calibri" panose="020F0502020204030204" pitchFamily="34" charset="0"/>
                <a:cs typeface="Calibri" panose="020F0502020204030204" pitchFamily="34" charset="0"/>
              </a:rPr>
              <a:t>other</a:t>
            </a:r>
            <a:r>
              <a:rPr lang="cs-CZ" altLang="cs-CZ" sz="2400" kern="0" dirty="0">
                <a:latin typeface="Calibri" panose="020F0502020204030204" pitchFamily="34" charset="0"/>
                <a:cs typeface="Calibri" panose="020F0502020204030204" pitchFamily="34" charset="0"/>
              </a:rPr>
              <a:t> </a:t>
            </a:r>
            <a:r>
              <a:rPr lang="cs-CZ" altLang="cs-CZ" sz="2400" kern="0" dirty="0" err="1">
                <a:latin typeface="Calibri" panose="020F0502020204030204" pitchFamily="34" charset="0"/>
                <a:cs typeface="Calibri" panose="020F0502020204030204" pitchFamily="34" charset="0"/>
              </a:rPr>
              <a:t>than</a:t>
            </a:r>
            <a:r>
              <a:rPr lang="cs-CZ" altLang="cs-CZ" sz="2400" kern="0" dirty="0">
                <a:latin typeface="Calibri" panose="020F0502020204030204" pitchFamily="34" charset="0"/>
                <a:cs typeface="Calibri" panose="020F0502020204030204" pitchFamily="34" charset="0"/>
              </a:rPr>
              <a:t> </a:t>
            </a:r>
            <a:r>
              <a:rPr lang="cs-CZ" altLang="cs-CZ" sz="2400" kern="0" dirty="0" err="1">
                <a:latin typeface="Calibri" panose="020F0502020204030204" pitchFamily="34" charset="0"/>
                <a:cs typeface="Calibri" panose="020F0502020204030204" pitchFamily="34" charset="0"/>
              </a:rPr>
              <a:t>normal</a:t>
            </a:r>
            <a:r>
              <a:rPr lang="cs-CZ" altLang="cs-CZ" sz="2400" kern="0" dirty="0">
                <a:latin typeface="Calibri" panose="020F0502020204030204" pitchFamily="34" charset="0"/>
                <a:cs typeface="Calibri" panose="020F0502020204030204" pitchFamily="34" charset="0"/>
              </a:rPr>
              <a:t> body </a:t>
            </a:r>
            <a:r>
              <a:rPr lang="cs-CZ" altLang="cs-CZ" sz="2400" kern="0" dirty="0" err="1">
                <a:latin typeface="Calibri" panose="020F0502020204030204" pitchFamily="34" charset="0"/>
                <a:cs typeface="Calibri" panose="020F0502020204030204" pitchFamily="34" charset="0"/>
              </a:rPr>
              <a:t>components</a:t>
            </a:r>
            <a:r>
              <a:rPr lang="cs-CZ" altLang="cs-CZ" sz="2400" kern="0" dirty="0">
                <a:latin typeface="Calibri" panose="020F0502020204030204" pitchFamily="34" charset="0"/>
                <a:cs typeface="Calibri" panose="020F0502020204030204" pitchFamily="34" charset="0"/>
              </a:rPr>
              <a:t> </a:t>
            </a:r>
            <a:r>
              <a:rPr lang="cs-CZ" altLang="cs-CZ" sz="2400" kern="0" dirty="0" err="1">
                <a:latin typeface="Calibri" panose="020F0502020204030204" pitchFamily="34" charset="0"/>
                <a:cs typeface="Calibri" panose="020F0502020204030204" pitchFamily="34" charset="0"/>
              </a:rPr>
              <a:t>or</a:t>
            </a:r>
            <a:r>
              <a:rPr lang="cs-CZ" altLang="cs-CZ" sz="2400" kern="0" dirty="0">
                <a:latin typeface="Calibri" panose="020F0502020204030204" pitchFamily="34" charset="0"/>
                <a:cs typeface="Calibri" panose="020F0502020204030204" pitchFamily="34" charset="0"/>
              </a:rPr>
              <a:t> </a:t>
            </a:r>
            <a:r>
              <a:rPr lang="cs-CZ" altLang="cs-CZ" sz="2400" kern="0" dirty="0" err="1">
                <a:latin typeface="Calibri" panose="020F0502020204030204" pitchFamily="34" charset="0"/>
                <a:cs typeface="Calibri" panose="020F0502020204030204" pitchFamily="34" charset="0"/>
              </a:rPr>
              <a:t>substances</a:t>
            </a:r>
            <a:r>
              <a:rPr lang="cs-CZ" altLang="cs-CZ" sz="2400" kern="0" dirty="0">
                <a:latin typeface="Calibri" panose="020F0502020204030204" pitchFamily="34" charset="0"/>
                <a:cs typeface="Calibri" panose="020F0502020204030204" pitchFamily="34" charset="0"/>
              </a:rPr>
              <a:t> </a:t>
            </a:r>
            <a:r>
              <a:rPr lang="cs-CZ" altLang="cs-CZ" sz="2400" kern="0" dirty="0" err="1">
                <a:latin typeface="Calibri" panose="020F0502020204030204" pitchFamily="34" charset="0"/>
                <a:cs typeface="Calibri" panose="020F0502020204030204" pitchFamily="34" charset="0"/>
              </a:rPr>
              <a:t>necessary</a:t>
            </a:r>
            <a:r>
              <a:rPr lang="cs-CZ" altLang="cs-CZ" sz="2400" kern="0" dirty="0">
                <a:latin typeface="Calibri" panose="020F0502020204030204" pitchFamily="34" charset="0"/>
                <a:cs typeface="Calibri" panose="020F0502020204030204" pitchFamily="34" charset="0"/>
              </a:rPr>
              <a:t> </a:t>
            </a:r>
            <a:r>
              <a:rPr lang="cs-CZ" altLang="cs-CZ" sz="2400" kern="0" dirty="0" err="1">
                <a:latin typeface="Calibri" panose="020F0502020204030204" pitchFamily="34" charset="0"/>
                <a:cs typeface="Calibri" panose="020F0502020204030204" pitchFamily="34" charset="0"/>
              </a:rPr>
              <a:t>for</a:t>
            </a:r>
            <a:r>
              <a:rPr lang="cs-CZ" altLang="cs-CZ" sz="2400" kern="0" dirty="0">
                <a:latin typeface="Calibri" panose="020F0502020204030204" pitchFamily="34" charset="0"/>
                <a:cs typeface="Calibri" panose="020F0502020204030204" pitchFamily="34" charset="0"/>
              </a:rPr>
              <a:t> </a:t>
            </a:r>
            <a:r>
              <a:rPr lang="cs-CZ" altLang="cs-CZ" sz="2400" kern="0" dirty="0" err="1">
                <a:latin typeface="Calibri" panose="020F0502020204030204" pitchFamily="34" charset="0"/>
                <a:cs typeface="Calibri" panose="020F0502020204030204" pitchFamily="34" charset="0"/>
              </a:rPr>
              <a:t>normal</a:t>
            </a:r>
            <a:r>
              <a:rPr lang="cs-CZ" altLang="cs-CZ" sz="2400" kern="0" dirty="0">
                <a:latin typeface="Calibri" panose="020F0502020204030204" pitchFamily="34" charset="0"/>
                <a:cs typeface="Calibri" panose="020F0502020204030204" pitchFamily="34" charset="0"/>
              </a:rPr>
              <a:t> body </a:t>
            </a:r>
            <a:r>
              <a:rPr lang="cs-CZ" altLang="cs-CZ" sz="2400" kern="0" dirty="0" err="1">
                <a:latin typeface="Calibri" panose="020F0502020204030204" pitchFamily="34" charset="0"/>
                <a:cs typeface="Calibri" panose="020F0502020204030204" pitchFamily="34" charset="0"/>
              </a:rPr>
              <a:t>functions</a:t>
            </a:r>
            <a:r>
              <a:rPr lang="cs-CZ" altLang="cs-CZ" sz="2400" kern="0" dirty="0">
                <a:latin typeface="Calibri" panose="020F0502020204030204" pitchFamily="34" charset="0"/>
                <a:cs typeface="Calibri" panose="020F0502020204030204" pitchFamily="34" charset="0"/>
              </a:rPr>
              <a:t> (food, </a:t>
            </a:r>
            <a:r>
              <a:rPr lang="cs-CZ" altLang="cs-CZ" sz="2400" kern="0" dirty="0" err="1">
                <a:latin typeface="Calibri" panose="020F0502020204030204" pitchFamily="34" charset="0"/>
                <a:cs typeface="Calibri" panose="020F0502020204030204" pitchFamily="34" charset="0"/>
              </a:rPr>
              <a:t>water</a:t>
            </a:r>
            <a:r>
              <a:rPr lang="cs-CZ" altLang="cs-CZ" sz="2400" kern="0" dirty="0">
                <a:latin typeface="Calibri" panose="020F0502020204030204" pitchFamily="34" charset="0"/>
                <a:cs typeface="Calibri" panose="020F0502020204030204" pitchFamily="34" charset="0"/>
              </a:rPr>
              <a:t>, oxygen), </a:t>
            </a:r>
            <a:r>
              <a:rPr lang="cs-CZ" altLang="cs-CZ" sz="2400" kern="0" dirty="0" err="1">
                <a:latin typeface="Calibri" panose="020F0502020204030204" pitchFamily="34" charset="0"/>
                <a:cs typeface="Calibri" panose="020F0502020204030204" pitchFamily="34" charset="0"/>
              </a:rPr>
              <a:t>that</a:t>
            </a:r>
            <a:r>
              <a:rPr lang="cs-CZ" altLang="cs-CZ" sz="2400" kern="0" dirty="0">
                <a:latin typeface="Calibri" panose="020F0502020204030204" pitchFamily="34" charset="0"/>
                <a:cs typeface="Calibri" panose="020F0502020204030204" pitchFamily="34" charset="0"/>
              </a:rPr>
              <a:t>, </a:t>
            </a:r>
            <a:r>
              <a:rPr lang="cs-CZ" altLang="cs-CZ" sz="2400" kern="0" dirty="0" err="1">
                <a:latin typeface="Calibri" panose="020F0502020204030204" pitchFamily="34" charset="0"/>
                <a:cs typeface="Calibri" panose="020F0502020204030204" pitchFamily="34" charset="0"/>
              </a:rPr>
              <a:t>after</a:t>
            </a:r>
            <a:r>
              <a:rPr lang="cs-CZ" altLang="cs-CZ" sz="2400" kern="0" dirty="0">
                <a:latin typeface="Calibri" panose="020F0502020204030204" pitchFamily="34" charset="0"/>
                <a:cs typeface="Calibri" panose="020F0502020204030204" pitchFamily="34" charset="0"/>
              </a:rPr>
              <a:t> </a:t>
            </a:r>
            <a:r>
              <a:rPr lang="cs-CZ" altLang="cs-CZ" sz="2400" kern="0" dirty="0" err="1">
                <a:latin typeface="Calibri" panose="020F0502020204030204" pitchFamily="34" charset="0"/>
                <a:cs typeface="Calibri" panose="020F0502020204030204" pitchFamily="34" charset="0"/>
              </a:rPr>
              <a:t>administration</a:t>
            </a:r>
            <a:r>
              <a:rPr lang="cs-CZ" altLang="cs-CZ" sz="2400" kern="0" dirty="0">
                <a:latin typeface="Calibri" panose="020F0502020204030204" pitchFamily="34" charset="0"/>
                <a:cs typeface="Calibri" panose="020F0502020204030204" pitchFamily="34" charset="0"/>
              </a:rPr>
              <a:t> </a:t>
            </a:r>
            <a:r>
              <a:rPr lang="cs-CZ" altLang="cs-CZ" sz="2400" kern="0" dirty="0" err="1">
                <a:latin typeface="Calibri" panose="020F0502020204030204" pitchFamily="34" charset="0"/>
                <a:cs typeface="Calibri" panose="020F0502020204030204" pitchFamily="34" charset="0"/>
              </a:rPr>
              <a:t>into</a:t>
            </a:r>
            <a:r>
              <a:rPr lang="cs-CZ" altLang="cs-CZ" sz="2400" kern="0" dirty="0">
                <a:latin typeface="Calibri" panose="020F0502020204030204" pitchFamily="34" charset="0"/>
                <a:cs typeface="Calibri" panose="020F0502020204030204" pitchFamily="34" charset="0"/>
              </a:rPr>
              <a:t> </a:t>
            </a:r>
            <a:r>
              <a:rPr lang="cs-CZ" altLang="cs-CZ" sz="2400" kern="0" dirty="0" err="1">
                <a:latin typeface="Calibri" panose="020F0502020204030204" pitchFamily="34" charset="0"/>
                <a:cs typeface="Calibri" panose="020F0502020204030204" pitchFamily="34" charset="0"/>
              </a:rPr>
              <a:t>the</a:t>
            </a:r>
            <a:r>
              <a:rPr lang="cs-CZ" altLang="cs-CZ" sz="2400" kern="0" dirty="0">
                <a:latin typeface="Calibri" panose="020F0502020204030204" pitchFamily="34" charset="0"/>
                <a:cs typeface="Calibri" panose="020F0502020204030204" pitchFamily="34" charset="0"/>
              </a:rPr>
              <a:t> </a:t>
            </a:r>
            <a:r>
              <a:rPr lang="cs-CZ" altLang="cs-CZ" sz="2400" kern="0" dirty="0" err="1">
                <a:latin typeface="Calibri" panose="020F0502020204030204" pitchFamily="34" charset="0"/>
                <a:cs typeface="Calibri" panose="020F0502020204030204" pitchFamily="34" charset="0"/>
              </a:rPr>
              <a:t>organism</a:t>
            </a:r>
            <a:r>
              <a:rPr lang="cs-CZ" altLang="cs-CZ" sz="2400" kern="0" dirty="0">
                <a:latin typeface="Calibri" panose="020F0502020204030204" pitchFamily="34" charset="0"/>
                <a:cs typeface="Calibri" panose="020F0502020204030204" pitchFamily="34" charset="0"/>
              </a:rPr>
              <a:t> </a:t>
            </a:r>
            <a:r>
              <a:rPr lang="cs-CZ" altLang="cs-CZ" sz="2400" kern="0" dirty="0" err="1">
                <a:latin typeface="Calibri" panose="020F0502020204030204" pitchFamily="34" charset="0"/>
                <a:cs typeface="Calibri" panose="020F0502020204030204" pitchFamily="34" charset="0"/>
              </a:rPr>
              <a:t>evokes</a:t>
            </a:r>
            <a:r>
              <a:rPr lang="cs-CZ" altLang="cs-CZ" sz="2400" kern="0" dirty="0">
                <a:latin typeface="Calibri" panose="020F0502020204030204" pitchFamily="34" charset="0"/>
                <a:cs typeface="Calibri" panose="020F0502020204030204" pitchFamily="34" charset="0"/>
              </a:rPr>
              <a:t> a </a:t>
            </a:r>
            <a:r>
              <a:rPr lang="cs-CZ" altLang="cs-CZ" sz="2400" kern="0" dirty="0" err="1">
                <a:latin typeface="Calibri" panose="020F0502020204030204" pitchFamily="34" charset="0"/>
                <a:cs typeface="Calibri" panose="020F0502020204030204" pitchFamily="34" charset="0"/>
              </a:rPr>
              <a:t>change</a:t>
            </a:r>
            <a:r>
              <a:rPr lang="cs-CZ" altLang="cs-CZ" sz="2400" kern="0" dirty="0">
                <a:latin typeface="Calibri" panose="020F0502020204030204" pitchFamily="34" charset="0"/>
                <a:cs typeface="Calibri" panose="020F0502020204030204" pitchFamily="34" charset="0"/>
              </a:rPr>
              <a:t> </a:t>
            </a:r>
            <a:r>
              <a:rPr lang="cs-CZ" altLang="cs-CZ" sz="2400" kern="0" dirty="0" err="1">
                <a:latin typeface="Calibri" panose="020F0502020204030204" pitchFamily="34" charset="0"/>
                <a:cs typeface="Calibri" panose="020F0502020204030204" pitchFamily="34" charset="0"/>
              </a:rPr>
              <a:t>of</a:t>
            </a:r>
            <a:r>
              <a:rPr lang="cs-CZ" altLang="cs-CZ" sz="2400" kern="0" dirty="0">
                <a:latin typeface="Calibri" panose="020F0502020204030204" pitchFamily="34" charset="0"/>
                <a:cs typeface="Calibri" panose="020F0502020204030204" pitchFamily="34" charset="0"/>
              </a:rPr>
              <a:t> a body </a:t>
            </a:r>
            <a:r>
              <a:rPr lang="cs-CZ" altLang="cs-CZ" sz="2400" kern="0" dirty="0" err="1">
                <a:latin typeface="Calibri" panose="020F0502020204030204" pitchFamily="34" charset="0"/>
                <a:cs typeface="Calibri" panose="020F0502020204030204" pitchFamily="34" charset="0"/>
              </a:rPr>
              <a:t>function</a:t>
            </a:r>
            <a:r>
              <a:rPr lang="cs-CZ" altLang="cs-CZ" sz="2400" kern="0" dirty="0">
                <a:latin typeface="Calibri" panose="020F0502020204030204" pitchFamily="34" charset="0"/>
                <a:cs typeface="Calibri" panose="020F0502020204030204" pitchFamily="34" charset="0"/>
              </a:rPr>
              <a:t>“</a:t>
            </a:r>
          </a:p>
          <a:p>
            <a:pPr marL="72000" indent="0" algn="ctr">
              <a:lnSpc>
                <a:spcPct val="80000"/>
              </a:lnSpc>
              <a:buNone/>
            </a:pPr>
            <a:endParaRPr lang="cs-CZ" altLang="cs-CZ" sz="2400" kern="0" dirty="0">
              <a:latin typeface="Calibri" panose="020F0502020204030204" pitchFamily="34" charset="0"/>
              <a:cs typeface="Calibri" panose="020F0502020204030204" pitchFamily="34" charset="0"/>
            </a:endParaRPr>
          </a:p>
          <a:p>
            <a:pPr marL="72000" indent="0" algn="ctr">
              <a:lnSpc>
                <a:spcPct val="80000"/>
              </a:lnSpc>
              <a:spcBef>
                <a:spcPct val="30000"/>
              </a:spcBef>
              <a:buNone/>
            </a:pPr>
            <a:r>
              <a:rPr lang="cs-CZ" altLang="cs-CZ" sz="2400" i="1" kern="0" dirty="0">
                <a:latin typeface="Calibri" panose="020F0502020204030204" pitchFamily="34" charset="0"/>
                <a:cs typeface="Calibri" panose="020F0502020204030204" pitchFamily="34" charset="0"/>
              </a:rPr>
              <a:t>More </a:t>
            </a:r>
            <a:r>
              <a:rPr lang="cs-CZ" altLang="cs-CZ" sz="2400" i="1" kern="0" dirty="0" err="1">
                <a:latin typeface="Calibri" panose="020F0502020204030204" pitchFamily="34" charset="0"/>
                <a:cs typeface="Calibri" panose="020F0502020204030204" pitchFamily="34" charset="0"/>
              </a:rPr>
              <a:t>precise</a:t>
            </a:r>
            <a:r>
              <a:rPr lang="cs-CZ" altLang="cs-CZ" sz="2400" i="1" kern="0" dirty="0">
                <a:latin typeface="Calibri" panose="020F0502020204030204" pitchFamily="34" charset="0"/>
                <a:cs typeface="Calibri" panose="020F0502020204030204" pitchFamily="34" charset="0"/>
              </a:rPr>
              <a:t> </a:t>
            </a:r>
            <a:r>
              <a:rPr lang="cs-CZ" altLang="cs-CZ" sz="2400" i="1" kern="0" dirty="0" err="1">
                <a:latin typeface="Calibri" panose="020F0502020204030204" pitchFamily="34" charset="0"/>
                <a:cs typeface="Calibri" panose="020F0502020204030204" pitchFamily="34" charset="0"/>
              </a:rPr>
              <a:t>definition</a:t>
            </a:r>
            <a:r>
              <a:rPr lang="cs-CZ" altLang="cs-CZ" sz="2400" i="1" kern="0" dirty="0">
                <a:latin typeface="Calibri" panose="020F0502020204030204" pitchFamily="34" charset="0"/>
                <a:cs typeface="Calibri" panose="020F0502020204030204" pitchFamily="34" charset="0"/>
              </a:rPr>
              <a:t> </a:t>
            </a:r>
            <a:r>
              <a:rPr lang="cs-CZ" altLang="cs-CZ" sz="2400" i="1" kern="0" dirty="0" err="1">
                <a:latin typeface="Calibri" panose="020F0502020204030204" pitchFamily="34" charset="0"/>
                <a:cs typeface="Calibri" panose="020F0502020204030204" pitchFamily="34" charset="0"/>
              </a:rPr>
              <a:t>according</a:t>
            </a:r>
            <a:r>
              <a:rPr lang="cs-CZ" altLang="cs-CZ" sz="2400" i="1" kern="0" dirty="0">
                <a:latin typeface="Calibri" panose="020F0502020204030204" pitchFamily="34" charset="0"/>
                <a:cs typeface="Calibri" panose="020F0502020204030204" pitchFamily="34" charset="0"/>
              </a:rPr>
              <a:t> to </a:t>
            </a:r>
            <a:r>
              <a:rPr lang="cs-CZ" altLang="cs-CZ" sz="2400" i="1" kern="0" dirty="0" err="1">
                <a:latin typeface="Calibri" panose="020F0502020204030204" pitchFamily="34" charset="0"/>
                <a:cs typeface="Calibri" panose="020F0502020204030204" pitchFamily="34" charset="0"/>
              </a:rPr>
              <a:t>Ph.Eur</a:t>
            </a:r>
            <a:r>
              <a:rPr lang="cs-CZ" altLang="cs-CZ" sz="2400" i="1" kern="0" dirty="0">
                <a:latin typeface="Calibri" panose="020F0502020204030204" pitchFamily="34" charset="0"/>
                <a:cs typeface="Calibri" panose="020F0502020204030204" pitchFamily="34" charset="0"/>
              </a:rPr>
              <a:t>.</a:t>
            </a:r>
            <a:r>
              <a:rPr lang="cs-CZ" altLang="cs-CZ" sz="2400" kern="0" dirty="0">
                <a:latin typeface="Calibri" panose="020F0502020204030204" pitchFamily="34" charset="0"/>
                <a:cs typeface="Calibri" panose="020F0502020204030204" pitchFamily="34" charset="0"/>
              </a:rPr>
              <a:t>:	         </a:t>
            </a:r>
          </a:p>
          <a:p>
            <a:pPr marL="72000" indent="0" algn="ctr">
              <a:lnSpc>
                <a:spcPct val="80000"/>
              </a:lnSpc>
              <a:buNone/>
            </a:pPr>
            <a:r>
              <a:rPr lang="cs-CZ" altLang="cs-CZ" sz="2400" kern="0" dirty="0" err="1">
                <a:latin typeface="Calibri" panose="020F0502020204030204" pitchFamily="34" charset="0"/>
                <a:cs typeface="Calibri" panose="020F0502020204030204" pitchFamily="34" charset="0"/>
              </a:rPr>
              <a:t>Substances</a:t>
            </a:r>
            <a:r>
              <a:rPr lang="cs-CZ" altLang="cs-CZ" sz="2400" kern="0" dirty="0">
                <a:latin typeface="Calibri" panose="020F0502020204030204" pitchFamily="34" charset="0"/>
                <a:cs typeface="Calibri" panose="020F0502020204030204" pitchFamily="34" charset="0"/>
              </a:rPr>
              <a:t> </a:t>
            </a:r>
            <a:r>
              <a:rPr lang="cs-CZ" altLang="cs-CZ" sz="2400" kern="0" dirty="0" err="1">
                <a:latin typeface="Calibri" panose="020F0502020204030204" pitchFamily="34" charset="0"/>
                <a:cs typeface="Calibri" panose="020F0502020204030204" pitchFamily="34" charset="0"/>
              </a:rPr>
              <a:t>or</a:t>
            </a:r>
            <a:r>
              <a:rPr lang="cs-CZ" altLang="cs-CZ" sz="2400" kern="0" dirty="0">
                <a:latin typeface="Calibri" panose="020F0502020204030204" pitchFamily="34" charset="0"/>
                <a:cs typeface="Calibri" panose="020F0502020204030204" pitchFamily="34" charset="0"/>
              </a:rPr>
              <a:t> </a:t>
            </a:r>
            <a:r>
              <a:rPr lang="cs-CZ" altLang="cs-CZ" sz="2400" kern="0" dirty="0" err="1">
                <a:latin typeface="Calibri" panose="020F0502020204030204" pitchFamily="34" charset="0"/>
                <a:cs typeface="Calibri" panose="020F0502020204030204" pitchFamily="34" charset="0"/>
              </a:rPr>
              <a:t>their</a:t>
            </a:r>
            <a:r>
              <a:rPr lang="cs-CZ" altLang="cs-CZ" sz="2400" kern="0" dirty="0">
                <a:latin typeface="Calibri" panose="020F0502020204030204" pitchFamily="34" charset="0"/>
                <a:cs typeface="Calibri" panose="020F0502020204030204" pitchFamily="34" charset="0"/>
              </a:rPr>
              <a:t> </a:t>
            </a:r>
            <a:r>
              <a:rPr lang="cs-CZ" altLang="cs-CZ" sz="2400" kern="0" dirty="0" err="1">
                <a:latin typeface="Calibri" panose="020F0502020204030204" pitchFamily="34" charset="0"/>
                <a:cs typeface="Calibri" panose="020F0502020204030204" pitchFamily="34" charset="0"/>
              </a:rPr>
              <a:t>mixtures</a:t>
            </a:r>
            <a:r>
              <a:rPr lang="cs-CZ" altLang="cs-CZ" sz="2400" kern="0" dirty="0">
                <a:latin typeface="Calibri" panose="020F0502020204030204" pitchFamily="34" charset="0"/>
                <a:cs typeface="Calibri" panose="020F0502020204030204" pitchFamily="34" charset="0"/>
              </a:rPr>
              <a:t> </a:t>
            </a:r>
            <a:r>
              <a:rPr lang="cs-CZ" altLang="cs-CZ" sz="2400" kern="0" dirty="0" err="1">
                <a:latin typeface="Calibri" panose="020F0502020204030204" pitchFamily="34" charset="0"/>
                <a:cs typeface="Calibri" panose="020F0502020204030204" pitchFamily="34" charset="0"/>
              </a:rPr>
              <a:t>designed</a:t>
            </a:r>
            <a:r>
              <a:rPr lang="cs-CZ" altLang="cs-CZ" sz="2400" kern="0" dirty="0">
                <a:latin typeface="Calibri" panose="020F0502020204030204" pitchFamily="34" charset="0"/>
                <a:cs typeface="Calibri" panose="020F0502020204030204" pitchFamily="34" charset="0"/>
              </a:rPr>
              <a:t> to </a:t>
            </a:r>
            <a:r>
              <a:rPr lang="cs-CZ" altLang="cs-CZ" sz="2400" kern="0" dirty="0" err="1">
                <a:latin typeface="Calibri" panose="020F0502020204030204" pitchFamily="34" charset="0"/>
                <a:cs typeface="Calibri" panose="020F0502020204030204" pitchFamily="34" charset="0"/>
              </a:rPr>
              <a:t>the</a:t>
            </a:r>
            <a:r>
              <a:rPr lang="cs-CZ" altLang="cs-CZ" sz="2400" kern="0" dirty="0">
                <a:latin typeface="Calibri" panose="020F0502020204030204" pitchFamily="34" charset="0"/>
                <a:cs typeface="Calibri" panose="020F0502020204030204" pitchFamily="34" charset="0"/>
              </a:rPr>
              <a:t> </a:t>
            </a:r>
            <a:r>
              <a:rPr lang="cs-CZ" altLang="cs-CZ" sz="2400" kern="0" dirty="0" err="1">
                <a:latin typeface="Calibri" panose="020F0502020204030204" pitchFamily="34" charset="0"/>
                <a:cs typeface="Calibri" panose="020F0502020204030204" pitchFamily="34" charset="0"/>
              </a:rPr>
              <a:t>administration</a:t>
            </a:r>
            <a:r>
              <a:rPr lang="cs-CZ" altLang="cs-CZ" sz="2400" kern="0" dirty="0">
                <a:latin typeface="Calibri" panose="020F0502020204030204" pitchFamily="34" charset="0"/>
                <a:cs typeface="Calibri" panose="020F0502020204030204" pitchFamily="34" charset="0"/>
              </a:rPr>
              <a:t> in </a:t>
            </a:r>
            <a:r>
              <a:rPr lang="cs-CZ" altLang="cs-CZ" sz="2400" kern="0" dirty="0" err="1">
                <a:latin typeface="Calibri" panose="020F0502020204030204" pitchFamily="34" charset="0"/>
                <a:cs typeface="Calibri" panose="020F0502020204030204" pitchFamily="34" charset="0"/>
              </a:rPr>
              <a:t>humans</a:t>
            </a:r>
            <a:r>
              <a:rPr lang="cs-CZ" altLang="cs-CZ" sz="2400" kern="0" dirty="0">
                <a:latin typeface="Calibri" panose="020F0502020204030204" pitchFamily="34" charset="0"/>
                <a:cs typeface="Calibri" panose="020F0502020204030204" pitchFamily="34" charset="0"/>
              </a:rPr>
              <a:t> </a:t>
            </a:r>
            <a:r>
              <a:rPr lang="cs-CZ" altLang="cs-CZ" sz="2400" kern="0" dirty="0" err="1">
                <a:latin typeface="Calibri" panose="020F0502020204030204" pitchFamily="34" charset="0"/>
                <a:cs typeface="Calibri" panose="020F0502020204030204" pitchFamily="34" charset="0"/>
              </a:rPr>
              <a:t>or</a:t>
            </a:r>
            <a:r>
              <a:rPr lang="cs-CZ" altLang="cs-CZ" sz="2400" kern="0" dirty="0">
                <a:latin typeface="Calibri" panose="020F0502020204030204" pitchFamily="34" charset="0"/>
                <a:cs typeface="Calibri" panose="020F0502020204030204" pitchFamily="34" charset="0"/>
              </a:rPr>
              <a:t> </a:t>
            </a:r>
            <a:r>
              <a:rPr lang="cs-CZ" altLang="cs-CZ" sz="2400" kern="0" dirty="0" err="1">
                <a:latin typeface="Calibri" panose="020F0502020204030204" pitchFamily="34" charset="0"/>
                <a:cs typeface="Calibri" panose="020F0502020204030204" pitchFamily="34" charset="0"/>
              </a:rPr>
              <a:t>animals</a:t>
            </a:r>
            <a:r>
              <a:rPr lang="cs-CZ" altLang="cs-CZ" sz="2400" kern="0" dirty="0">
                <a:latin typeface="Calibri" panose="020F0502020204030204" pitchFamily="34" charset="0"/>
                <a:cs typeface="Calibri" panose="020F0502020204030204" pitchFamily="34" charset="0"/>
              </a:rPr>
              <a:t> </a:t>
            </a:r>
            <a:r>
              <a:rPr lang="cs-CZ" altLang="cs-CZ" sz="2400" kern="0" dirty="0" err="1">
                <a:latin typeface="Calibri" panose="020F0502020204030204" pitchFamily="34" charset="0"/>
                <a:cs typeface="Calibri" panose="020F0502020204030204" pitchFamily="34" charset="0"/>
              </a:rPr>
              <a:t>with</a:t>
            </a:r>
            <a:r>
              <a:rPr lang="cs-CZ" altLang="cs-CZ" sz="2400" kern="0" dirty="0">
                <a:latin typeface="Calibri" panose="020F0502020204030204" pitchFamily="34" charset="0"/>
                <a:cs typeface="Calibri" panose="020F0502020204030204" pitchFamily="34" charset="0"/>
              </a:rPr>
              <a:t> a </a:t>
            </a:r>
            <a:r>
              <a:rPr lang="cs-CZ" altLang="cs-CZ" sz="2400" kern="0" dirty="0" err="1">
                <a:latin typeface="Calibri" panose="020F0502020204030204" pitchFamily="34" charset="0"/>
                <a:cs typeface="Calibri" panose="020F0502020204030204" pitchFamily="34" charset="0"/>
              </a:rPr>
              <a:t>purpose</a:t>
            </a:r>
            <a:r>
              <a:rPr lang="cs-CZ" altLang="cs-CZ" sz="2400" kern="0" dirty="0">
                <a:latin typeface="Calibri" panose="020F0502020204030204" pitchFamily="34" charset="0"/>
                <a:cs typeface="Calibri" panose="020F0502020204030204" pitchFamily="34" charset="0"/>
              </a:rPr>
              <a:t> </a:t>
            </a:r>
            <a:r>
              <a:rPr lang="cs-CZ" altLang="cs-CZ" sz="2400" kern="0" dirty="0" err="1">
                <a:latin typeface="Calibri" panose="020F0502020204030204" pitchFamily="34" charset="0"/>
                <a:cs typeface="Calibri" panose="020F0502020204030204" pitchFamily="34" charset="0"/>
              </a:rPr>
              <a:t>of</a:t>
            </a:r>
            <a:r>
              <a:rPr lang="cs-CZ" altLang="cs-CZ" sz="2400" kern="0" dirty="0">
                <a:latin typeface="Calibri" panose="020F0502020204030204" pitchFamily="34" charset="0"/>
                <a:cs typeface="Calibri" panose="020F0502020204030204" pitchFamily="34" charset="0"/>
              </a:rPr>
              <a:t> </a:t>
            </a:r>
            <a:r>
              <a:rPr lang="cs-CZ" altLang="cs-CZ" sz="2400" kern="0" dirty="0" err="1">
                <a:latin typeface="Calibri" panose="020F0502020204030204" pitchFamily="34" charset="0"/>
                <a:cs typeface="Calibri" panose="020F0502020204030204" pitchFamily="34" charset="0"/>
              </a:rPr>
              <a:t>treatment</a:t>
            </a:r>
            <a:r>
              <a:rPr lang="cs-CZ" altLang="cs-CZ" sz="2400" kern="0" dirty="0">
                <a:latin typeface="Calibri" panose="020F0502020204030204" pitchFamily="34" charset="0"/>
                <a:cs typeface="Calibri" panose="020F0502020204030204" pitchFamily="34" charset="0"/>
              </a:rPr>
              <a:t>, </a:t>
            </a:r>
            <a:r>
              <a:rPr lang="cs-CZ" altLang="cs-CZ" sz="2400" kern="0" dirty="0" err="1">
                <a:latin typeface="Calibri" panose="020F0502020204030204" pitchFamily="34" charset="0"/>
                <a:cs typeface="Calibri" panose="020F0502020204030204" pitchFamily="34" charset="0"/>
              </a:rPr>
              <a:t>mitigation</a:t>
            </a:r>
            <a:r>
              <a:rPr lang="cs-CZ" altLang="cs-CZ" sz="2400" kern="0" dirty="0">
                <a:latin typeface="Calibri" panose="020F0502020204030204" pitchFamily="34" charset="0"/>
                <a:cs typeface="Calibri" panose="020F0502020204030204" pitchFamily="34" charset="0"/>
              </a:rPr>
              <a:t>, </a:t>
            </a:r>
            <a:r>
              <a:rPr lang="cs-CZ" altLang="cs-CZ" sz="2400" kern="0" dirty="0" err="1">
                <a:latin typeface="Calibri" panose="020F0502020204030204" pitchFamily="34" charset="0"/>
                <a:cs typeface="Calibri" panose="020F0502020204030204" pitchFamily="34" charset="0"/>
              </a:rPr>
              <a:t>prevention</a:t>
            </a:r>
            <a:r>
              <a:rPr lang="cs-CZ" altLang="cs-CZ" sz="2400" kern="0" dirty="0">
                <a:latin typeface="Calibri" panose="020F0502020204030204" pitchFamily="34" charset="0"/>
                <a:cs typeface="Calibri" panose="020F0502020204030204" pitchFamily="34" charset="0"/>
              </a:rPr>
              <a:t> </a:t>
            </a:r>
            <a:r>
              <a:rPr lang="cs-CZ" altLang="cs-CZ" sz="2400" kern="0" dirty="0" err="1">
                <a:latin typeface="Calibri" panose="020F0502020204030204" pitchFamily="34" charset="0"/>
                <a:cs typeface="Calibri" panose="020F0502020204030204" pitchFamily="34" charset="0"/>
              </a:rPr>
              <a:t>or</a:t>
            </a:r>
            <a:r>
              <a:rPr lang="cs-CZ" altLang="cs-CZ" sz="2400" kern="0" dirty="0">
                <a:latin typeface="Calibri" panose="020F0502020204030204" pitchFamily="34" charset="0"/>
                <a:cs typeface="Calibri" panose="020F0502020204030204" pitchFamily="34" charset="0"/>
              </a:rPr>
              <a:t> diagnose </a:t>
            </a:r>
            <a:r>
              <a:rPr lang="cs-CZ" altLang="cs-CZ" sz="2400" kern="0" dirty="0" err="1">
                <a:latin typeface="Calibri" panose="020F0502020204030204" pitchFamily="34" charset="0"/>
                <a:cs typeface="Calibri" panose="020F0502020204030204" pitchFamily="34" charset="0"/>
              </a:rPr>
              <a:t>of</a:t>
            </a:r>
            <a:r>
              <a:rPr lang="cs-CZ" altLang="cs-CZ" sz="2400" kern="0" dirty="0">
                <a:latin typeface="Calibri" panose="020F0502020204030204" pitchFamily="34" charset="0"/>
                <a:cs typeface="Calibri" panose="020F0502020204030204" pitchFamily="34" charset="0"/>
              </a:rPr>
              <a:t> a </a:t>
            </a:r>
            <a:r>
              <a:rPr lang="cs-CZ" altLang="cs-CZ" sz="2400" kern="0" dirty="0" err="1">
                <a:latin typeface="Calibri" panose="020F0502020204030204" pitchFamily="34" charset="0"/>
                <a:cs typeface="Calibri" panose="020F0502020204030204" pitchFamily="34" charset="0"/>
              </a:rPr>
              <a:t>disease</a:t>
            </a:r>
            <a:r>
              <a:rPr lang="cs-CZ" altLang="cs-CZ" sz="2400" kern="0" dirty="0">
                <a:latin typeface="Calibri" panose="020F0502020204030204" pitchFamily="34" charset="0"/>
                <a:cs typeface="Calibri" panose="020F0502020204030204" pitchFamily="34" charset="0"/>
              </a:rPr>
              <a:t> </a:t>
            </a:r>
            <a:r>
              <a:rPr lang="cs-CZ" altLang="cs-CZ" sz="2400" kern="0" dirty="0" err="1">
                <a:latin typeface="Calibri" panose="020F0502020204030204" pitchFamily="34" charset="0"/>
                <a:cs typeface="Calibri" panose="020F0502020204030204" pitchFamily="34" charset="0"/>
              </a:rPr>
              <a:t>or</a:t>
            </a:r>
            <a:r>
              <a:rPr lang="cs-CZ" altLang="cs-CZ" sz="2400" kern="0" dirty="0">
                <a:latin typeface="Calibri" panose="020F0502020204030204" pitchFamily="34" charset="0"/>
                <a:cs typeface="Calibri" panose="020F0502020204030204" pitchFamily="34" charset="0"/>
              </a:rPr>
              <a:t> </a:t>
            </a:r>
            <a:r>
              <a:rPr lang="cs-CZ" altLang="cs-CZ" sz="2400" kern="0" dirty="0" err="1">
                <a:latin typeface="Calibri" panose="020F0502020204030204" pitchFamily="34" charset="0"/>
                <a:cs typeface="Calibri" panose="020F0502020204030204" pitchFamily="34" charset="0"/>
              </a:rPr>
              <a:t>its</a:t>
            </a:r>
            <a:r>
              <a:rPr lang="cs-CZ" altLang="cs-CZ" sz="2400" kern="0" dirty="0">
                <a:latin typeface="Calibri" panose="020F0502020204030204" pitchFamily="34" charset="0"/>
                <a:cs typeface="Calibri" panose="020F0502020204030204" pitchFamily="34" charset="0"/>
              </a:rPr>
              <a:t> </a:t>
            </a:r>
            <a:r>
              <a:rPr lang="cs-CZ" altLang="cs-CZ" sz="2400" kern="0" dirty="0" err="1">
                <a:latin typeface="Calibri" panose="020F0502020204030204" pitchFamily="34" charset="0"/>
                <a:cs typeface="Calibri" panose="020F0502020204030204" pitchFamily="34" charset="0"/>
              </a:rPr>
              <a:t>symptoms</a:t>
            </a:r>
            <a:r>
              <a:rPr lang="cs-CZ" altLang="cs-CZ" sz="2400" kern="0" dirty="0">
                <a:latin typeface="Calibri" panose="020F0502020204030204" pitchFamily="34" charset="0"/>
                <a:cs typeface="Calibri" panose="020F0502020204030204" pitchFamily="34" charset="0"/>
              </a:rPr>
              <a:t> and </a:t>
            </a:r>
            <a:r>
              <a:rPr lang="cs-CZ" altLang="cs-CZ" sz="2400" kern="0" dirty="0" err="1">
                <a:latin typeface="Calibri" panose="020F0502020204030204" pitchFamily="34" charset="0"/>
                <a:cs typeface="Calibri" panose="020F0502020204030204" pitchFamily="34" charset="0"/>
              </a:rPr>
              <a:t>also</a:t>
            </a:r>
            <a:r>
              <a:rPr lang="cs-CZ" altLang="cs-CZ" sz="2400" kern="0" dirty="0">
                <a:latin typeface="Calibri" panose="020F0502020204030204" pitchFamily="34" charset="0"/>
                <a:cs typeface="Calibri" panose="020F0502020204030204" pitchFamily="34" charset="0"/>
              </a:rPr>
              <a:t> to </a:t>
            </a:r>
            <a:r>
              <a:rPr lang="cs-CZ" altLang="cs-CZ" sz="2400" kern="0" dirty="0" err="1">
                <a:latin typeface="Calibri" panose="020F0502020204030204" pitchFamily="34" charset="0"/>
                <a:cs typeface="Calibri" panose="020F0502020204030204" pitchFamily="34" charset="0"/>
              </a:rPr>
              <a:t>modulation</a:t>
            </a:r>
            <a:r>
              <a:rPr lang="cs-CZ" altLang="cs-CZ" sz="2400" kern="0" dirty="0">
                <a:latin typeface="Calibri" panose="020F0502020204030204" pitchFamily="34" charset="0"/>
                <a:cs typeface="Calibri" panose="020F0502020204030204" pitchFamily="34" charset="0"/>
              </a:rPr>
              <a:t> </a:t>
            </a:r>
            <a:r>
              <a:rPr lang="cs-CZ" altLang="cs-CZ" sz="2400" kern="0" dirty="0" err="1">
                <a:latin typeface="Calibri" panose="020F0502020204030204" pitchFamily="34" charset="0"/>
                <a:cs typeface="Calibri" panose="020F0502020204030204" pitchFamily="34" charset="0"/>
              </a:rPr>
              <a:t>of</a:t>
            </a:r>
            <a:r>
              <a:rPr lang="cs-CZ" altLang="cs-CZ" sz="2400" kern="0" dirty="0">
                <a:latin typeface="Calibri" panose="020F0502020204030204" pitchFamily="34" charset="0"/>
                <a:cs typeface="Calibri" panose="020F0502020204030204" pitchFamily="34" charset="0"/>
              </a:rPr>
              <a:t> </a:t>
            </a:r>
            <a:r>
              <a:rPr lang="cs-CZ" altLang="cs-CZ" sz="2400" kern="0" dirty="0" err="1">
                <a:latin typeface="Calibri" panose="020F0502020204030204" pitchFamily="34" charset="0"/>
                <a:cs typeface="Calibri" panose="020F0502020204030204" pitchFamily="34" charset="0"/>
              </a:rPr>
              <a:t>physiological</a:t>
            </a:r>
            <a:r>
              <a:rPr lang="cs-CZ" altLang="cs-CZ" sz="2400" kern="0" dirty="0">
                <a:latin typeface="Calibri" panose="020F0502020204030204" pitchFamily="34" charset="0"/>
                <a:cs typeface="Calibri" panose="020F0502020204030204" pitchFamily="34" charset="0"/>
              </a:rPr>
              <a:t> </a:t>
            </a:r>
            <a:r>
              <a:rPr lang="cs-CZ" altLang="cs-CZ" sz="2400" kern="0" dirty="0" err="1">
                <a:latin typeface="Calibri" panose="020F0502020204030204" pitchFamily="34" charset="0"/>
                <a:cs typeface="Calibri" panose="020F0502020204030204" pitchFamily="34" charset="0"/>
              </a:rPr>
              <a:t>substances</a:t>
            </a:r>
            <a:r>
              <a:rPr lang="cs-CZ" altLang="cs-CZ" sz="2400" kern="0" dirty="0">
                <a:latin typeface="Calibri" panose="020F0502020204030204" pitchFamily="34" charset="0"/>
                <a:cs typeface="Calibri" panose="020F0502020204030204" pitchFamily="34" charset="0"/>
              </a:rPr>
              <a:t>.</a:t>
            </a:r>
          </a:p>
          <a:p>
            <a:pPr marL="324000" lvl="1" indent="0" algn="ctr">
              <a:lnSpc>
                <a:spcPct val="80000"/>
              </a:lnSpc>
              <a:spcBef>
                <a:spcPct val="10000"/>
              </a:spcBef>
              <a:buNone/>
            </a:pPr>
            <a:r>
              <a:rPr lang="cs-CZ" altLang="cs-CZ" sz="2400" i="1" kern="0" dirty="0" err="1">
                <a:latin typeface="Calibri" panose="020F0502020204030204" pitchFamily="34" charset="0"/>
                <a:cs typeface="Calibri" panose="020F0502020204030204" pitchFamily="34" charset="0"/>
              </a:rPr>
              <a:t>European</a:t>
            </a:r>
            <a:r>
              <a:rPr lang="cs-CZ" altLang="cs-CZ" sz="2400" i="1" kern="0" dirty="0">
                <a:latin typeface="Calibri" panose="020F0502020204030204" pitchFamily="34" charset="0"/>
                <a:cs typeface="Calibri" panose="020F0502020204030204" pitchFamily="34" charset="0"/>
              </a:rPr>
              <a:t> </a:t>
            </a:r>
            <a:r>
              <a:rPr lang="cs-CZ" altLang="cs-CZ" sz="2400" i="1" kern="0" dirty="0" err="1">
                <a:latin typeface="Calibri" panose="020F0502020204030204" pitchFamily="34" charset="0"/>
                <a:cs typeface="Calibri" panose="020F0502020204030204" pitchFamily="34" charset="0"/>
              </a:rPr>
              <a:t>Pharmacopoea</a:t>
            </a:r>
            <a:r>
              <a:rPr lang="cs-CZ" altLang="cs-CZ" sz="2400" i="1" kern="0" dirty="0">
                <a:latin typeface="Calibri" panose="020F0502020204030204" pitchFamily="34" charset="0"/>
                <a:cs typeface="Calibri" panose="020F0502020204030204" pitchFamily="34" charset="0"/>
              </a:rPr>
              <a:t> (</a:t>
            </a:r>
            <a:r>
              <a:rPr lang="cs-CZ" altLang="cs-CZ" sz="2400" i="1" kern="0" dirty="0" err="1">
                <a:latin typeface="Calibri" panose="020F0502020204030204" pitchFamily="34" charset="0"/>
                <a:cs typeface="Calibri" panose="020F0502020204030204" pitchFamily="34" charset="0"/>
              </a:rPr>
              <a:t>Ph</a:t>
            </a:r>
            <a:r>
              <a:rPr lang="cs-CZ" altLang="cs-CZ" sz="2400" i="1" kern="0" dirty="0">
                <a:latin typeface="Calibri" panose="020F0502020204030204" pitchFamily="34" charset="0"/>
                <a:cs typeface="Calibri" panose="020F0502020204030204" pitchFamily="34" charset="0"/>
              </a:rPr>
              <a:t>. Eur. 6th Ed.)</a:t>
            </a:r>
          </a:p>
          <a:p>
            <a:pPr marL="324000" lvl="1" indent="0" algn="ctr">
              <a:lnSpc>
                <a:spcPct val="80000"/>
              </a:lnSpc>
              <a:spcBef>
                <a:spcPct val="0"/>
              </a:spcBef>
              <a:buNone/>
            </a:pPr>
            <a:r>
              <a:rPr lang="cs-CZ" altLang="cs-CZ" sz="2400" i="1" kern="0" dirty="0" err="1">
                <a:latin typeface="Calibri" panose="020F0502020204030204" pitchFamily="34" charset="0"/>
                <a:cs typeface="Calibri" panose="020F0502020204030204" pitchFamily="34" charset="0"/>
              </a:rPr>
              <a:t>Pharmacopoea</a:t>
            </a:r>
            <a:r>
              <a:rPr lang="cs-CZ" altLang="cs-CZ" sz="2400" i="1" kern="0" dirty="0">
                <a:latin typeface="Calibri" panose="020F0502020204030204" pitchFamily="34" charset="0"/>
                <a:cs typeface="Calibri" panose="020F0502020204030204" pitchFamily="34" charset="0"/>
              </a:rPr>
              <a:t> </a:t>
            </a:r>
            <a:r>
              <a:rPr lang="cs-CZ" altLang="cs-CZ" sz="2400" i="1" kern="0" dirty="0" err="1">
                <a:latin typeface="Calibri" panose="020F0502020204030204" pitchFamily="34" charset="0"/>
                <a:cs typeface="Calibri" panose="020F0502020204030204" pitchFamily="34" charset="0"/>
              </a:rPr>
              <a:t>Bohemica</a:t>
            </a:r>
            <a:r>
              <a:rPr lang="cs-CZ" altLang="cs-CZ" sz="2400" i="1" kern="0" dirty="0">
                <a:latin typeface="Calibri" panose="020F0502020204030204" pitchFamily="34" charset="0"/>
                <a:cs typeface="Calibri" panose="020F0502020204030204" pitchFamily="34" charset="0"/>
              </a:rPr>
              <a:t> 2009 (</a:t>
            </a:r>
            <a:r>
              <a:rPr lang="cs-CZ" altLang="cs-CZ" sz="2400" i="1" kern="0" dirty="0" err="1">
                <a:latin typeface="Calibri" panose="020F0502020204030204" pitchFamily="34" charset="0"/>
                <a:cs typeface="Calibri" panose="020F0502020204030204" pitchFamily="34" charset="0"/>
              </a:rPr>
              <a:t>Ph</a:t>
            </a:r>
            <a:r>
              <a:rPr lang="cs-CZ" altLang="cs-CZ" sz="2400" i="1" kern="0" dirty="0">
                <a:latin typeface="Calibri" panose="020F0502020204030204" pitchFamily="34" charset="0"/>
                <a:cs typeface="Calibri" panose="020F0502020204030204" pitchFamily="34" charset="0"/>
              </a:rPr>
              <a:t>. B. 2009)</a:t>
            </a:r>
          </a:p>
          <a:p>
            <a:pPr marL="72000" indent="0" algn="ctr">
              <a:lnSpc>
                <a:spcPct val="80000"/>
              </a:lnSpc>
              <a:buNone/>
            </a:pPr>
            <a:endParaRPr lang="cs-CZ" altLang="cs-CZ" sz="2400" kern="0" dirty="0">
              <a:latin typeface="Calibri" panose="020F0502020204030204" pitchFamily="34" charset="0"/>
              <a:cs typeface="Calibri" panose="020F0502020204030204" pitchFamily="34" charset="0"/>
            </a:endParaRPr>
          </a:p>
        </p:txBody>
      </p:sp>
      <p:pic>
        <p:nvPicPr>
          <p:cNvPr id="5" name="Nahraný zvuk">
            <a:hlinkClick r:id="" action="ppaction://media"/>
            <a:extLst>
              <a:ext uri="{FF2B5EF4-FFF2-40B4-BE49-F238E27FC236}">
                <a16:creationId xmlns:a16="http://schemas.microsoft.com/office/drawing/2014/main" id="{01DCA118-D5F7-4C9C-AA43-D77896CEB9F1}"/>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302313" y="400050"/>
            <a:ext cx="609600" cy="609600"/>
          </a:xfrm>
          <a:prstGeom prst="rect">
            <a:avLst/>
          </a:prstGeom>
        </p:spPr>
      </p:pic>
    </p:spTree>
    <p:custDataLst>
      <p:tags r:id="rId1"/>
    </p:custDataLst>
    <p:extLst>
      <p:ext uri="{BB962C8B-B14F-4D97-AF65-F5344CB8AC3E}">
        <p14:creationId xmlns:p14="http://schemas.microsoft.com/office/powerpoint/2010/main" val="3784209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617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1">
            <a:extLst>
              <a:ext uri="{FF2B5EF4-FFF2-40B4-BE49-F238E27FC236}">
                <a16:creationId xmlns:a16="http://schemas.microsoft.com/office/drawing/2014/main" id="{80656445-42F9-4082-8F76-84B9F40B561E}"/>
              </a:ext>
            </a:extLst>
          </p:cNvPr>
          <p:cNvSpPr>
            <a:spLocks noGrp="1"/>
          </p:cNvSpPr>
          <p:nvPr>
            <p:ph type="title"/>
          </p:nvPr>
        </p:nvSpPr>
        <p:spPr/>
        <p:txBody>
          <a:bodyPr/>
          <a:lstStyle/>
          <a:p>
            <a:pPr eaLnBrk="1" hangingPunct="1"/>
            <a:r>
              <a:rPr lang="en-US" altLang="cs-CZ" b="1"/>
              <a:t>Market Launch/Phase 4 : </a:t>
            </a:r>
          </a:p>
        </p:txBody>
      </p:sp>
      <p:sp>
        <p:nvSpPr>
          <p:cNvPr id="80899" name="Content Placeholder 2">
            <a:extLst>
              <a:ext uri="{FF2B5EF4-FFF2-40B4-BE49-F238E27FC236}">
                <a16:creationId xmlns:a16="http://schemas.microsoft.com/office/drawing/2014/main" id="{D6D296BC-30D0-4F81-8C5F-1D395F9D1E84}"/>
              </a:ext>
            </a:extLst>
          </p:cNvPr>
          <p:cNvSpPr>
            <a:spLocks noGrp="1"/>
          </p:cNvSpPr>
          <p:nvPr>
            <p:ph idx="1"/>
          </p:nvPr>
        </p:nvSpPr>
        <p:spPr/>
        <p:txBody>
          <a:bodyPr/>
          <a:lstStyle/>
          <a:p>
            <a:pPr eaLnBrk="1" hangingPunct="1"/>
            <a:r>
              <a:rPr lang="en-US" altLang="cs-CZ"/>
              <a:t>Additional post marketing testing of patients to </a:t>
            </a:r>
          </a:p>
          <a:p>
            <a:pPr lvl="1" eaLnBrk="1" hangingPunct="1"/>
            <a:r>
              <a:rPr lang="en-US" altLang="cs-CZ"/>
              <a:t>Support  the use of the approved indication</a:t>
            </a:r>
          </a:p>
          <a:p>
            <a:pPr lvl="1" eaLnBrk="1" hangingPunct="1"/>
            <a:r>
              <a:rPr lang="en-US" altLang="cs-CZ"/>
              <a:t> Finding new therapeutic opportunities</a:t>
            </a:r>
          </a:p>
          <a:p>
            <a:pPr lvl="1" eaLnBrk="1" hangingPunct="1"/>
            <a:r>
              <a:rPr lang="en-US" altLang="cs-CZ"/>
              <a:t> Extending use of the drug to different classes of patients like children </a:t>
            </a:r>
          </a:p>
          <a:p>
            <a:pPr eaLnBrk="1" hangingPunct="1">
              <a:buFont typeface="Arial" panose="020B0604020202020204" pitchFamily="34" charset="0"/>
              <a:buNone/>
            </a:pPr>
            <a:br>
              <a:rPr lang="en-US" altLang="cs-CZ"/>
            </a:br>
            <a:endParaRPr lang="en-US" altLang="cs-CZ"/>
          </a:p>
        </p:txBody>
      </p:sp>
      <p:pic>
        <p:nvPicPr>
          <p:cNvPr id="4" name="Picture 2" descr="http://www.alzdiscovery.org/wp-content/uploads/2009/04/pre-discovery.jpg">
            <a:extLst>
              <a:ext uri="{FF2B5EF4-FFF2-40B4-BE49-F238E27FC236}">
                <a16:creationId xmlns:a16="http://schemas.microsoft.com/office/drawing/2014/main" id="{BD929C4D-4B1A-4084-93AD-6E9C191AED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93534" y="3485909"/>
            <a:ext cx="5030598" cy="2825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le 1">
            <a:extLst>
              <a:ext uri="{FF2B5EF4-FFF2-40B4-BE49-F238E27FC236}">
                <a16:creationId xmlns:a16="http://schemas.microsoft.com/office/drawing/2014/main" id="{0BD68380-2416-4F83-A0B2-C440AEBCEE1D}"/>
              </a:ext>
            </a:extLst>
          </p:cNvPr>
          <p:cNvSpPr>
            <a:spLocks noGrp="1"/>
          </p:cNvSpPr>
          <p:nvPr>
            <p:ph type="title"/>
            <p:custDataLst>
              <p:tags r:id="rId2"/>
            </p:custDataLst>
          </p:nvPr>
        </p:nvSpPr>
        <p:spPr/>
        <p:txBody>
          <a:bodyPr/>
          <a:lstStyle/>
          <a:p>
            <a:pPr eaLnBrk="1" hangingPunct="1"/>
            <a:r>
              <a:rPr lang="cs-CZ" altLang="cs-CZ" b="1"/>
              <a:t>Examples of drug withdrawals </a:t>
            </a:r>
            <a:r>
              <a:rPr lang="en-US" altLang="cs-CZ" b="1"/>
              <a:t> </a:t>
            </a:r>
          </a:p>
        </p:txBody>
      </p:sp>
      <p:sp>
        <p:nvSpPr>
          <p:cNvPr id="3" name="Content Placeholder 2">
            <a:extLst>
              <a:ext uri="{FF2B5EF4-FFF2-40B4-BE49-F238E27FC236}">
                <a16:creationId xmlns:a16="http://schemas.microsoft.com/office/drawing/2014/main" id="{0FADDD33-A729-4B48-8202-1FB7CA2F204B}"/>
              </a:ext>
            </a:extLst>
          </p:cNvPr>
          <p:cNvSpPr>
            <a:spLocks noGrp="1"/>
          </p:cNvSpPr>
          <p:nvPr>
            <p:ph idx="1"/>
          </p:nvPr>
        </p:nvSpPr>
        <p:spPr/>
        <p:txBody>
          <a:bodyPr rtlCol="0">
            <a:normAutofit fontScale="77500" lnSpcReduction="20000"/>
          </a:bodyPr>
          <a:lstStyle/>
          <a:p>
            <a:pPr eaLnBrk="1" hangingPunct="1">
              <a:buFontTx/>
              <a:buNone/>
              <a:defRPr/>
            </a:pPr>
            <a:r>
              <a:rPr lang="cs-CZ" altLang="cs-CZ" b="1" dirty="0" err="1"/>
              <a:t>rofecoxib</a:t>
            </a:r>
            <a:r>
              <a:rPr lang="cs-CZ" altLang="cs-CZ" b="1" dirty="0"/>
              <a:t> (HVLP </a:t>
            </a:r>
            <a:r>
              <a:rPr lang="cs-CZ" altLang="cs-CZ" b="1" dirty="0" err="1"/>
              <a:t>Vioxx</a:t>
            </a:r>
            <a:r>
              <a:rPr lang="cs-CZ" altLang="cs-CZ" b="1" dirty="0"/>
              <a:t>) </a:t>
            </a:r>
          </a:p>
          <a:p>
            <a:pPr eaLnBrk="1" hangingPunct="1">
              <a:buFontTx/>
              <a:buNone/>
              <a:defRPr/>
            </a:pPr>
            <a:r>
              <a:rPr lang="cs-CZ" altLang="cs-CZ" dirty="0"/>
              <a:t>CVS AE, - AMI</a:t>
            </a:r>
          </a:p>
          <a:p>
            <a:pPr eaLnBrk="1" hangingPunct="1">
              <a:buFontTx/>
              <a:buNone/>
              <a:defRPr/>
            </a:pPr>
            <a:endParaRPr lang="cs-CZ" altLang="cs-CZ" b="1" dirty="0"/>
          </a:p>
          <a:p>
            <a:pPr eaLnBrk="1" hangingPunct="1">
              <a:buFontTx/>
              <a:buNone/>
              <a:defRPr/>
            </a:pPr>
            <a:r>
              <a:rPr lang="cs-CZ" altLang="cs-CZ" b="1" dirty="0" err="1"/>
              <a:t>clobutinol</a:t>
            </a:r>
            <a:r>
              <a:rPr lang="cs-CZ" altLang="cs-CZ" dirty="0"/>
              <a:t> (HVLP </a:t>
            </a:r>
            <a:r>
              <a:rPr lang="cs-CZ" altLang="cs-CZ" i="1" dirty="0" err="1"/>
              <a:t>Silomat</a:t>
            </a:r>
            <a:r>
              <a:rPr lang="cs-CZ" altLang="cs-CZ" dirty="0"/>
              <a:t>)</a:t>
            </a:r>
          </a:p>
          <a:p>
            <a:pPr eaLnBrk="1" hangingPunct="1">
              <a:buFontTx/>
              <a:buNone/>
              <a:defRPr/>
            </a:pPr>
            <a:r>
              <a:rPr lang="cs-CZ" altLang="cs-CZ" dirty="0" err="1"/>
              <a:t>Heart</a:t>
            </a:r>
            <a:r>
              <a:rPr lang="cs-CZ" altLang="cs-CZ" dirty="0"/>
              <a:t> </a:t>
            </a:r>
            <a:r>
              <a:rPr lang="cs-CZ" altLang="cs-CZ" dirty="0" err="1"/>
              <a:t>dysrhytmias</a:t>
            </a:r>
            <a:endParaRPr lang="cs-CZ" altLang="cs-CZ" dirty="0"/>
          </a:p>
          <a:p>
            <a:pPr eaLnBrk="1" hangingPunct="1">
              <a:buFontTx/>
              <a:buNone/>
              <a:defRPr/>
            </a:pPr>
            <a:endParaRPr lang="cs-CZ" altLang="cs-CZ" dirty="0"/>
          </a:p>
          <a:p>
            <a:pPr eaLnBrk="1" hangingPunct="1">
              <a:buFontTx/>
              <a:buNone/>
              <a:defRPr/>
            </a:pPr>
            <a:r>
              <a:rPr lang="cs-CZ" altLang="cs-CZ" b="1" dirty="0" err="1"/>
              <a:t>rosiglitazon</a:t>
            </a:r>
            <a:endParaRPr lang="cs-CZ" altLang="cs-CZ" b="1" dirty="0"/>
          </a:p>
          <a:p>
            <a:pPr eaLnBrk="1" fontAlgn="auto" hangingPunct="1">
              <a:spcAft>
                <a:spcPts val="0"/>
              </a:spcAft>
              <a:buFont typeface="Arial" panose="020B0604020202020204" pitchFamily="34" charset="0"/>
              <a:buNone/>
              <a:defRPr/>
            </a:pPr>
            <a:r>
              <a:rPr lang="cs-CZ" dirty="0"/>
              <a:t>CVS risk</a:t>
            </a:r>
            <a:br>
              <a:rPr lang="en-US" dirty="0"/>
            </a:br>
            <a:endParaRPr lang="en-US" dirty="0"/>
          </a:p>
        </p:txBody>
      </p:sp>
      <p:pic>
        <p:nvPicPr>
          <p:cNvPr id="2" name="Nahraný zvuk">
            <a:hlinkClick r:id="" action="ppaction://media"/>
            <a:extLst>
              <a:ext uri="{FF2B5EF4-FFF2-40B4-BE49-F238E27FC236}">
                <a16:creationId xmlns:a16="http://schemas.microsoft.com/office/drawing/2014/main" id="{4F9741C5-A498-4309-9522-94CF17B2541F}"/>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1059391" y="325797"/>
            <a:ext cx="609600" cy="60960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81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Obrázek 3">
            <a:extLst>
              <a:ext uri="{FF2B5EF4-FFF2-40B4-BE49-F238E27FC236}">
                <a16:creationId xmlns:a16="http://schemas.microsoft.com/office/drawing/2014/main" id="{41008F44-DFDB-4932-A993-C6896850E2A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38175" y="636588"/>
            <a:ext cx="10915650" cy="6221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ovéPole 4">
            <a:extLst>
              <a:ext uri="{FF2B5EF4-FFF2-40B4-BE49-F238E27FC236}">
                <a16:creationId xmlns:a16="http://schemas.microsoft.com/office/drawing/2014/main" id="{9F48F869-F0E8-4240-843D-93237B6699AB}"/>
              </a:ext>
            </a:extLst>
          </p:cNvPr>
          <p:cNvSpPr txBox="1"/>
          <p:nvPr/>
        </p:nvSpPr>
        <p:spPr>
          <a:xfrm>
            <a:off x="3503613" y="71438"/>
            <a:ext cx="8280400" cy="584200"/>
          </a:xfrm>
          <a:prstGeom prst="rect">
            <a:avLst/>
          </a:prstGeom>
          <a:noFill/>
        </p:spPr>
        <p:txBody>
          <a:bodyPr>
            <a:spAutoFit/>
          </a:bodyPr>
          <a:lstStyle/>
          <a:p>
            <a:pPr>
              <a:defRPr/>
            </a:pPr>
            <a:r>
              <a:rPr lang="cs-CZ" sz="3200" b="1" dirty="0" err="1">
                <a:latin typeface="+mj-lt"/>
              </a:rPr>
              <a:t>Reasons</a:t>
            </a:r>
            <a:r>
              <a:rPr lang="cs-CZ" sz="3200" b="1" dirty="0">
                <a:latin typeface="+mj-lt"/>
              </a:rPr>
              <a:t> </a:t>
            </a:r>
            <a:r>
              <a:rPr lang="cs-CZ" sz="3200" b="1" dirty="0" err="1">
                <a:latin typeface="+mj-lt"/>
              </a:rPr>
              <a:t>for</a:t>
            </a:r>
            <a:r>
              <a:rPr lang="cs-CZ" sz="3200" b="1" dirty="0">
                <a:latin typeface="+mj-lt"/>
              </a:rPr>
              <a:t> </a:t>
            </a:r>
            <a:r>
              <a:rPr lang="cs-CZ" sz="3200" b="1" dirty="0" err="1">
                <a:latin typeface="+mj-lt"/>
              </a:rPr>
              <a:t>drug</a:t>
            </a:r>
            <a:r>
              <a:rPr lang="cs-CZ" sz="3200" b="1" dirty="0">
                <a:latin typeface="+mj-lt"/>
              </a:rPr>
              <a:t> </a:t>
            </a:r>
            <a:r>
              <a:rPr lang="cs-CZ" sz="3200" b="1" dirty="0" err="1">
                <a:latin typeface="+mj-lt"/>
              </a:rPr>
              <a:t>withdrawal</a:t>
            </a:r>
            <a:endParaRPr lang="cs-CZ" sz="3200" b="1" dirty="0">
              <a:latin typeface="+mj-lt"/>
            </a:endParaRPr>
          </a:p>
        </p:txBody>
      </p:sp>
      <p:pic>
        <p:nvPicPr>
          <p:cNvPr id="2" name="Nahraný zvuk">
            <a:hlinkClick r:id="" action="ppaction://media"/>
            <a:extLst>
              <a:ext uri="{FF2B5EF4-FFF2-40B4-BE49-F238E27FC236}">
                <a16:creationId xmlns:a16="http://schemas.microsoft.com/office/drawing/2014/main" id="{CACE60C2-44DF-4802-8A7D-9BF23F3DC160}"/>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174413" y="325061"/>
            <a:ext cx="609600" cy="60960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09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2353C05B-EE17-4243-8226-2CE4F34CCDE3}"/>
              </a:ext>
            </a:extLst>
          </p:cNvPr>
          <p:cNvSpPr>
            <a:spLocks noGrp="1"/>
          </p:cNvSpPr>
          <p:nvPr>
            <p:ph type="sldNum" sz="quarter" idx="11"/>
          </p:nvPr>
        </p:nvSpPr>
        <p:spPr/>
        <p:txBody>
          <a:bodyPr/>
          <a:lstStyle/>
          <a:p>
            <a:fld id="{0970407D-EE58-4A0B-824B-1D3AE42DD9CF}" type="slidenum">
              <a:rPr lang="cs-CZ" altLang="cs-CZ" smtClean="0"/>
              <a:pPr/>
              <a:t>53</a:t>
            </a:fld>
            <a:endParaRPr lang="cs-CZ" altLang="cs-CZ" dirty="0"/>
          </a:p>
        </p:txBody>
      </p:sp>
      <p:pic>
        <p:nvPicPr>
          <p:cNvPr id="6" name="Obrázek 5">
            <a:extLst>
              <a:ext uri="{FF2B5EF4-FFF2-40B4-BE49-F238E27FC236}">
                <a16:creationId xmlns:a16="http://schemas.microsoft.com/office/drawing/2014/main" id="{D8069155-43CE-4164-9495-CC7FC7861847}"/>
              </a:ext>
            </a:extLst>
          </p:cNvPr>
          <p:cNvPicPr>
            <a:picLocks noChangeAspect="1"/>
          </p:cNvPicPr>
          <p:nvPr/>
        </p:nvPicPr>
        <p:blipFill>
          <a:blip r:embed="rId5"/>
          <a:stretch>
            <a:fillRect/>
          </a:stretch>
        </p:blipFill>
        <p:spPr>
          <a:xfrm>
            <a:off x="2769870" y="0"/>
            <a:ext cx="6652260" cy="6858000"/>
          </a:xfrm>
          <a:prstGeom prst="rect">
            <a:avLst/>
          </a:prstGeom>
        </p:spPr>
      </p:pic>
      <p:pic>
        <p:nvPicPr>
          <p:cNvPr id="4" name="Nahraný zvuk">
            <a:hlinkClick r:id="" action="ppaction://media"/>
            <a:extLst>
              <a:ext uri="{FF2B5EF4-FFF2-40B4-BE49-F238E27FC236}">
                <a16:creationId xmlns:a16="http://schemas.microsoft.com/office/drawing/2014/main" id="{48312D03-7E6E-4DEB-996B-7260039C23B3}"/>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325308" y="229925"/>
            <a:ext cx="609600" cy="609600"/>
          </a:xfrm>
          <a:prstGeom prst="rect">
            <a:avLst/>
          </a:prstGeom>
        </p:spPr>
      </p:pic>
    </p:spTree>
    <p:custDataLst>
      <p:tags r:id="rId1"/>
    </p:custDataLst>
    <p:extLst>
      <p:ext uri="{BB962C8B-B14F-4D97-AF65-F5344CB8AC3E}">
        <p14:creationId xmlns:p14="http://schemas.microsoft.com/office/powerpoint/2010/main" val="1091213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16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83D74257-332B-4B69-BAC9-219C190A8497}"/>
              </a:ext>
            </a:extLst>
          </p:cNvPr>
          <p:cNvSpPr txBox="1">
            <a:spLocks noChangeArrowheads="1"/>
          </p:cNvSpPr>
          <p:nvPr/>
        </p:nvSpPr>
        <p:spPr bwMode="auto">
          <a:xfrm>
            <a:off x="2552803" y="167846"/>
            <a:ext cx="577555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cs-CZ" sz="2400" b="1" dirty="0">
                <a:latin typeface="Calibri" panose="020F0502020204030204" pitchFamily="34" charset="0"/>
                <a:cs typeface="Calibri" panose="020F0502020204030204" pitchFamily="34" charset="0"/>
              </a:rPr>
              <a:t>A synthesis of several biomedical sciences….</a:t>
            </a:r>
          </a:p>
        </p:txBody>
      </p:sp>
      <p:grpSp>
        <p:nvGrpSpPr>
          <p:cNvPr id="3" name="Group 3">
            <a:extLst>
              <a:ext uri="{FF2B5EF4-FFF2-40B4-BE49-F238E27FC236}">
                <a16:creationId xmlns:a16="http://schemas.microsoft.com/office/drawing/2014/main" id="{FB3D0A36-D4D6-449A-8B16-2E546B406581}"/>
              </a:ext>
            </a:extLst>
          </p:cNvPr>
          <p:cNvGrpSpPr>
            <a:grpSpLocks noChangeAspect="1"/>
          </p:cNvGrpSpPr>
          <p:nvPr/>
        </p:nvGrpSpPr>
        <p:grpSpPr bwMode="auto">
          <a:xfrm>
            <a:off x="1934586" y="1535113"/>
            <a:ext cx="7011988" cy="4064000"/>
            <a:chOff x="432" y="626"/>
            <a:chExt cx="4898" cy="2839"/>
          </a:xfrm>
        </p:grpSpPr>
        <p:sp>
          <p:nvSpPr>
            <p:cNvPr id="4" name="Oval 4">
              <a:extLst>
                <a:ext uri="{FF2B5EF4-FFF2-40B4-BE49-F238E27FC236}">
                  <a16:creationId xmlns:a16="http://schemas.microsoft.com/office/drawing/2014/main" id="{CFC60EFA-AAD6-4D47-AE0B-E159E878A917}"/>
                </a:ext>
              </a:extLst>
            </p:cNvPr>
            <p:cNvSpPr>
              <a:spLocks noChangeAspect="1" noChangeArrowheads="1"/>
            </p:cNvSpPr>
            <p:nvPr/>
          </p:nvSpPr>
          <p:spPr bwMode="auto">
            <a:xfrm>
              <a:off x="1584" y="912"/>
              <a:ext cx="2592" cy="2448"/>
            </a:xfrm>
            <a:prstGeom prst="ellipse">
              <a:avLst/>
            </a:prstGeom>
            <a:solidFill>
              <a:srgbClr val="408000"/>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p>
          </p:txBody>
        </p:sp>
        <p:sp>
          <p:nvSpPr>
            <p:cNvPr id="5" name="Oval 5">
              <a:extLst>
                <a:ext uri="{FF2B5EF4-FFF2-40B4-BE49-F238E27FC236}">
                  <a16:creationId xmlns:a16="http://schemas.microsoft.com/office/drawing/2014/main" id="{A6D614EF-7443-4246-ACDE-426461094D72}"/>
                </a:ext>
              </a:extLst>
            </p:cNvPr>
            <p:cNvSpPr>
              <a:spLocks noChangeAspect="1" noChangeArrowheads="1"/>
            </p:cNvSpPr>
            <p:nvPr/>
          </p:nvSpPr>
          <p:spPr bwMode="auto">
            <a:xfrm rot="2418839">
              <a:off x="432" y="864"/>
              <a:ext cx="3024" cy="864"/>
            </a:xfrm>
            <a:prstGeom prst="ellipse">
              <a:avLst/>
            </a:pr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p>
          </p:txBody>
        </p:sp>
        <p:sp>
          <p:nvSpPr>
            <p:cNvPr id="6" name="Oval 6">
              <a:extLst>
                <a:ext uri="{FF2B5EF4-FFF2-40B4-BE49-F238E27FC236}">
                  <a16:creationId xmlns:a16="http://schemas.microsoft.com/office/drawing/2014/main" id="{8642FAAF-01F5-4D9A-8B0E-7FE5E9E43D4B}"/>
                </a:ext>
              </a:extLst>
            </p:cNvPr>
            <p:cNvSpPr>
              <a:spLocks noChangeAspect="1" noChangeArrowheads="1"/>
            </p:cNvSpPr>
            <p:nvPr/>
          </p:nvSpPr>
          <p:spPr bwMode="auto">
            <a:xfrm rot="-2157854">
              <a:off x="480" y="2352"/>
              <a:ext cx="3024" cy="864"/>
            </a:xfrm>
            <a:prstGeom prst="ellipse">
              <a:avLst/>
            </a:pr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p>
          </p:txBody>
        </p:sp>
        <p:sp>
          <p:nvSpPr>
            <p:cNvPr id="7" name="Oval 7">
              <a:extLst>
                <a:ext uri="{FF2B5EF4-FFF2-40B4-BE49-F238E27FC236}">
                  <a16:creationId xmlns:a16="http://schemas.microsoft.com/office/drawing/2014/main" id="{B87C790B-4CB3-422C-932C-912270A9A348}"/>
                </a:ext>
              </a:extLst>
            </p:cNvPr>
            <p:cNvSpPr>
              <a:spLocks noChangeAspect="1" noChangeArrowheads="1"/>
            </p:cNvSpPr>
            <p:nvPr/>
          </p:nvSpPr>
          <p:spPr bwMode="auto">
            <a:xfrm rot="19181161" flipH="1">
              <a:off x="2252" y="868"/>
              <a:ext cx="3072" cy="864"/>
            </a:xfrm>
            <a:prstGeom prst="ellipse">
              <a:avLst/>
            </a:prstGeom>
            <a:noFill/>
            <a:ln w="9525">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p>
          </p:txBody>
        </p:sp>
        <p:sp>
          <p:nvSpPr>
            <p:cNvPr id="8" name="Oval 8">
              <a:extLst>
                <a:ext uri="{FF2B5EF4-FFF2-40B4-BE49-F238E27FC236}">
                  <a16:creationId xmlns:a16="http://schemas.microsoft.com/office/drawing/2014/main" id="{480E0A53-18A3-4170-A286-3AD52D46040D}"/>
                </a:ext>
              </a:extLst>
            </p:cNvPr>
            <p:cNvSpPr>
              <a:spLocks noChangeAspect="1" noChangeArrowheads="1"/>
            </p:cNvSpPr>
            <p:nvPr/>
          </p:nvSpPr>
          <p:spPr bwMode="auto">
            <a:xfrm rot="2157854" flipH="1">
              <a:off x="2256" y="2352"/>
              <a:ext cx="3074" cy="864"/>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p>
          </p:txBody>
        </p:sp>
        <p:sp>
          <p:nvSpPr>
            <p:cNvPr id="9" name="Text Box 9">
              <a:extLst>
                <a:ext uri="{FF2B5EF4-FFF2-40B4-BE49-F238E27FC236}">
                  <a16:creationId xmlns:a16="http://schemas.microsoft.com/office/drawing/2014/main" id="{47FCBF9C-BA71-49B8-8CC9-A57FCFEF04E1}"/>
                </a:ext>
              </a:extLst>
            </p:cNvPr>
            <p:cNvSpPr txBox="1">
              <a:spLocks noChangeAspect="1" noChangeArrowheads="1"/>
            </p:cNvSpPr>
            <p:nvPr/>
          </p:nvSpPr>
          <p:spPr bwMode="auto">
            <a:xfrm rot="2287549">
              <a:off x="890" y="752"/>
              <a:ext cx="1160" cy="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cs-CZ" sz="2400">
                  <a:latin typeface="Helvetica" panose="020B0604020202020204" pitchFamily="34" charset="0"/>
                </a:rPr>
                <a:t>Physiology</a:t>
              </a:r>
            </a:p>
          </p:txBody>
        </p:sp>
        <p:sp>
          <p:nvSpPr>
            <p:cNvPr id="10" name="Text Box 10">
              <a:extLst>
                <a:ext uri="{FF2B5EF4-FFF2-40B4-BE49-F238E27FC236}">
                  <a16:creationId xmlns:a16="http://schemas.microsoft.com/office/drawing/2014/main" id="{729481A7-FDA2-4C22-A504-1A80A04EB742}"/>
                </a:ext>
              </a:extLst>
            </p:cNvPr>
            <p:cNvSpPr txBox="1">
              <a:spLocks noChangeAspect="1" noChangeArrowheads="1"/>
            </p:cNvSpPr>
            <p:nvPr/>
          </p:nvSpPr>
          <p:spPr bwMode="auto">
            <a:xfrm rot="-2412567">
              <a:off x="3690" y="626"/>
              <a:ext cx="1348" cy="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cs-CZ" sz="2400">
                  <a:latin typeface="Helvetica" panose="020B0604020202020204" pitchFamily="34" charset="0"/>
                </a:rPr>
                <a:t>Biochemistry</a:t>
              </a:r>
            </a:p>
          </p:txBody>
        </p:sp>
        <p:sp>
          <p:nvSpPr>
            <p:cNvPr id="11" name="Text Box 11">
              <a:extLst>
                <a:ext uri="{FF2B5EF4-FFF2-40B4-BE49-F238E27FC236}">
                  <a16:creationId xmlns:a16="http://schemas.microsoft.com/office/drawing/2014/main" id="{9D88BFF7-4212-4C28-9985-E08344BD3DC2}"/>
                </a:ext>
              </a:extLst>
            </p:cNvPr>
            <p:cNvSpPr txBox="1">
              <a:spLocks noChangeAspect="1" noChangeArrowheads="1"/>
            </p:cNvSpPr>
            <p:nvPr/>
          </p:nvSpPr>
          <p:spPr bwMode="auto">
            <a:xfrm rot="-2132490">
              <a:off x="863" y="3086"/>
              <a:ext cx="1088" cy="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cs-CZ" sz="2400">
                  <a:latin typeface="Helvetica" panose="020B0604020202020204" pitchFamily="34" charset="0"/>
                </a:rPr>
                <a:t>Chemistry</a:t>
              </a:r>
            </a:p>
          </p:txBody>
        </p:sp>
        <p:sp>
          <p:nvSpPr>
            <p:cNvPr id="12" name="Text Box 12">
              <a:extLst>
                <a:ext uri="{FF2B5EF4-FFF2-40B4-BE49-F238E27FC236}">
                  <a16:creationId xmlns:a16="http://schemas.microsoft.com/office/drawing/2014/main" id="{EE45FC10-0F46-4196-A531-D556589E13A0}"/>
                </a:ext>
              </a:extLst>
            </p:cNvPr>
            <p:cNvSpPr txBox="1">
              <a:spLocks noChangeAspect="1" noChangeArrowheads="1"/>
            </p:cNvSpPr>
            <p:nvPr/>
          </p:nvSpPr>
          <p:spPr bwMode="auto">
            <a:xfrm rot="2201385">
              <a:off x="3966" y="3146"/>
              <a:ext cx="983" cy="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cs-CZ" sz="2400">
                  <a:latin typeface="Helvetica" panose="020B0604020202020204" pitchFamily="34" charset="0"/>
                </a:rPr>
                <a:t>Medicine</a:t>
              </a:r>
            </a:p>
          </p:txBody>
        </p:sp>
        <p:sp>
          <p:nvSpPr>
            <p:cNvPr id="13" name="Text Box 13">
              <a:extLst>
                <a:ext uri="{FF2B5EF4-FFF2-40B4-BE49-F238E27FC236}">
                  <a16:creationId xmlns:a16="http://schemas.microsoft.com/office/drawing/2014/main" id="{8B8F33FF-D142-44B4-BF72-7C24CD1DE29C}"/>
                </a:ext>
              </a:extLst>
            </p:cNvPr>
            <p:cNvSpPr txBox="1">
              <a:spLocks noChangeAspect="1" noChangeArrowheads="1"/>
            </p:cNvSpPr>
            <p:nvPr/>
          </p:nvSpPr>
          <p:spPr bwMode="auto">
            <a:xfrm>
              <a:off x="1920" y="1872"/>
              <a:ext cx="2169" cy="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cs-CZ" sz="3600">
                  <a:latin typeface="Helvetica" panose="020B0604020202020204" pitchFamily="34" charset="0"/>
                </a:rPr>
                <a:t>Pharmacology</a:t>
              </a:r>
            </a:p>
          </p:txBody>
        </p:sp>
      </p:grpSp>
      <p:sp>
        <p:nvSpPr>
          <p:cNvPr id="14" name="Text Box 15">
            <a:extLst>
              <a:ext uri="{FF2B5EF4-FFF2-40B4-BE49-F238E27FC236}">
                <a16:creationId xmlns:a16="http://schemas.microsoft.com/office/drawing/2014/main" id="{AF3AFA3B-04F2-4B59-8614-B434F4F3490E}"/>
              </a:ext>
            </a:extLst>
          </p:cNvPr>
          <p:cNvSpPr txBox="1">
            <a:spLocks noChangeArrowheads="1"/>
          </p:cNvSpPr>
          <p:nvPr/>
        </p:nvSpPr>
        <p:spPr bwMode="auto">
          <a:xfrm>
            <a:off x="5918200" y="6270716"/>
            <a:ext cx="378315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cs-CZ" sz="2400" b="1" dirty="0">
                <a:latin typeface="Calibri" panose="020F0502020204030204" pitchFamily="34" charset="0"/>
                <a:cs typeface="Calibri" panose="020F0502020204030204" pitchFamily="34" charset="0"/>
              </a:rPr>
              <a:t>…but unique in its own right</a:t>
            </a:r>
          </a:p>
        </p:txBody>
      </p:sp>
      <p:pic>
        <p:nvPicPr>
          <p:cNvPr id="15" name="Nahraný zvuk">
            <a:hlinkClick r:id="" action="ppaction://media"/>
            <a:extLst>
              <a:ext uri="{FF2B5EF4-FFF2-40B4-BE49-F238E27FC236}">
                <a16:creationId xmlns:a16="http://schemas.microsoft.com/office/drawing/2014/main" id="{B0B9D4A4-60B9-4C04-8C69-13084820EF70}"/>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0819927" y="605736"/>
            <a:ext cx="609600" cy="609600"/>
          </a:xfrm>
          <a:prstGeom prst="rect">
            <a:avLst/>
          </a:prstGeom>
        </p:spPr>
      </p:pic>
    </p:spTree>
    <p:custDataLst>
      <p:tags r:id="rId1"/>
    </p:custDataLst>
    <p:extLst>
      <p:ext uri="{BB962C8B-B14F-4D97-AF65-F5344CB8AC3E}">
        <p14:creationId xmlns:p14="http://schemas.microsoft.com/office/powerpoint/2010/main" val="973914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33075"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1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a:extLst>
              <a:ext uri="{FF2B5EF4-FFF2-40B4-BE49-F238E27FC236}">
                <a16:creationId xmlns:a16="http://schemas.microsoft.com/office/drawing/2014/main" id="{19C7B72F-6771-426E-89D0-0999B5B0D04A}"/>
              </a:ext>
            </a:extLst>
          </p:cNvPr>
          <p:cNvSpPr txBox="1">
            <a:spLocks noChangeArrowheads="1"/>
          </p:cNvSpPr>
          <p:nvPr/>
        </p:nvSpPr>
        <p:spPr bwMode="auto">
          <a:xfrm>
            <a:off x="2181274" y="237837"/>
            <a:ext cx="782945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cs-CZ" b="1" dirty="0">
                <a:latin typeface="Calibri" panose="020F0502020204030204" pitchFamily="34" charset="0"/>
                <a:cs typeface="Calibri" panose="020F0502020204030204" pitchFamily="34" charset="0"/>
              </a:rPr>
              <a:t>Pharmacologists </a:t>
            </a:r>
            <a:r>
              <a:rPr lang="cs-CZ" altLang="cs-CZ" b="1" dirty="0">
                <a:latin typeface="Calibri" panose="020F0502020204030204" pitchFamily="34" charset="0"/>
                <a:cs typeface="Calibri" panose="020F0502020204030204" pitchFamily="34" charset="0"/>
              </a:rPr>
              <a:t>s</a:t>
            </a:r>
            <a:r>
              <a:rPr lang="en-US" altLang="cs-CZ" b="1" dirty="0" err="1">
                <a:latin typeface="Calibri" panose="020F0502020204030204" pitchFamily="34" charset="0"/>
                <a:cs typeface="Calibri" panose="020F0502020204030204" pitchFamily="34" charset="0"/>
              </a:rPr>
              <a:t>tudy</a:t>
            </a:r>
            <a:r>
              <a:rPr lang="en-US" altLang="cs-CZ" b="1" dirty="0">
                <a:latin typeface="Calibri" panose="020F0502020204030204" pitchFamily="34" charset="0"/>
                <a:cs typeface="Calibri" panose="020F0502020204030204" pitchFamily="34" charset="0"/>
              </a:rPr>
              <a:t> </a:t>
            </a:r>
            <a:r>
              <a:rPr lang="cs-CZ" altLang="cs-CZ" b="1" dirty="0">
                <a:latin typeface="Calibri" panose="020F0502020204030204" pitchFamily="34" charset="0"/>
                <a:cs typeface="Calibri" panose="020F0502020204030204" pitchFamily="34" charset="0"/>
              </a:rPr>
              <a:t>s</a:t>
            </a:r>
            <a:r>
              <a:rPr lang="en-US" altLang="cs-CZ" b="1" dirty="0" err="1">
                <a:latin typeface="Calibri" panose="020F0502020204030204" pitchFamily="34" charset="0"/>
                <a:cs typeface="Calibri" panose="020F0502020204030204" pitchFamily="34" charset="0"/>
              </a:rPr>
              <a:t>cience</a:t>
            </a:r>
            <a:r>
              <a:rPr lang="en-US" altLang="cs-CZ" b="1" dirty="0">
                <a:latin typeface="Calibri" panose="020F0502020204030204" pitchFamily="34" charset="0"/>
                <a:cs typeface="Calibri" panose="020F0502020204030204" pitchFamily="34" charset="0"/>
              </a:rPr>
              <a:t> at </a:t>
            </a:r>
            <a:r>
              <a:rPr lang="cs-CZ" altLang="cs-CZ" b="1" u="sng" dirty="0">
                <a:latin typeface="Calibri" panose="020F0502020204030204" pitchFamily="34" charset="0"/>
                <a:cs typeface="Calibri" panose="020F0502020204030204" pitchFamily="34" charset="0"/>
              </a:rPr>
              <a:t>e</a:t>
            </a:r>
            <a:r>
              <a:rPr lang="en-US" altLang="cs-CZ" b="1" u="sng" dirty="0">
                <a:latin typeface="Calibri" panose="020F0502020204030204" pitchFamily="34" charset="0"/>
                <a:cs typeface="Calibri" panose="020F0502020204030204" pitchFamily="34" charset="0"/>
              </a:rPr>
              <a:t>very</a:t>
            </a:r>
            <a:r>
              <a:rPr lang="en-US" altLang="cs-CZ" b="1" dirty="0">
                <a:latin typeface="Calibri" panose="020F0502020204030204" pitchFamily="34" charset="0"/>
                <a:cs typeface="Calibri" panose="020F0502020204030204" pitchFamily="34" charset="0"/>
              </a:rPr>
              <a:t> </a:t>
            </a:r>
            <a:r>
              <a:rPr lang="cs-CZ" altLang="cs-CZ" b="1" dirty="0">
                <a:latin typeface="Calibri" panose="020F0502020204030204" pitchFamily="34" charset="0"/>
                <a:cs typeface="Calibri" panose="020F0502020204030204" pitchFamily="34" charset="0"/>
              </a:rPr>
              <a:t>l</a:t>
            </a:r>
            <a:r>
              <a:rPr lang="en-US" altLang="cs-CZ" b="1" dirty="0" err="1">
                <a:latin typeface="Calibri" panose="020F0502020204030204" pitchFamily="34" charset="0"/>
                <a:cs typeface="Calibri" panose="020F0502020204030204" pitchFamily="34" charset="0"/>
              </a:rPr>
              <a:t>evel</a:t>
            </a:r>
            <a:endParaRPr lang="en-US" altLang="cs-CZ" b="1" dirty="0">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CF852806-9E8B-4832-8C4D-454081EDFAB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30400" y="1239981"/>
            <a:ext cx="7761288"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9861A8AC-ED8A-4920-969F-9279FA566B9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30400" y="3962400"/>
            <a:ext cx="7696200" cy="236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Nahraný zvuk">
            <a:hlinkClick r:id="" action="ppaction://media"/>
            <a:extLst>
              <a:ext uri="{FF2B5EF4-FFF2-40B4-BE49-F238E27FC236}">
                <a16:creationId xmlns:a16="http://schemas.microsoft.com/office/drawing/2014/main" id="{50A72B07-8A47-4359-990B-01F17009EE76}"/>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0965872" y="530224"/>
            <a:ext cx="609600" cy="609600"/>
          </a:xfrm>
          <a:prstGeom prst="rect">
            <a:avLst/>
          </a:prstGeom>
        </p:spPr>
      </p:pic>
    </p:spTree>
    <p:custDataLst>
      <p:tags r:id="rId1"/>
    </p:custDataLst>
    <p:extLst>
      <p:ext uri="{BB962C8B-B14F-4D97-AF65-F5344CB8AC3E}">
        <p14:creationId xmlns:p14="http://schemas.microsoft.com/office/powerpoint/2010/main" val="3461334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20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a:extLst>
              <a:ext uri="{FF2B5EF4-FFF2-40B4-BE49-F238E27FC236}">
                <a16:creationId xmlns:a16="http://schemas.microsoft.com/office/drawing/2014/main" id="{47CED306-2899-441A-8117-F772DA9B540C}"/>
              </a:ext>
            </a:extLst>
          </p:cNvPr>
          <p:cNvSpPr txBox="1">
            <a:spLocks noChangeArrowheads="1"/>
          </p:cNvSpPr>
          <p:nvPr/>
        </p:nvSpPr>
        <p:spPr bwMode="auto">
          <a:xfrm>
            <a:off x="1289050" y="290513"/>
            <a:ext cx="915035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cs-CZ" altLang="cs-CZ" b="1" dirty="0" err="1">
                <a:solidFill>
                  <a:srgbClr val="000000"/>
                </a:solidFill>
                <a:latin typeface="Calibri" panose="020F0502020204030204" pitchFamily="34" charset="0"/>
                <a:cs typeface="Calibri" panose="020F0502020204030204" pitchFamily="34" charset="0"/>
              </a:rPr>
              <a:t>What</a:t>
            </a:r>
            <a:r>
              <a:rPr lang="cs-CZ" altLang="cs-CZ" b="1" dirty="0">
                <a:solidFill>
                  <a:srgbClr val="000000"/>
                </a:solidFill>
                <a:latin typeface="Calibri" panose="020F0502020204030204" pitchFamily="34" charset="0"/>
                <a:cs typeface="Calibri" panose="020F0502020204030204" pitchFamily="34" charset="0"/>
              </a:rPr>
              <a:t> </a:t>
            </a:r>
            <a:r>
              <a:rPr lang="cs-CZ" altLang="cs-CZ" b="1" dirty="0" err="1">
                <a:solidFill>
                  <a:srgbClr val="000000"/>
                </a:solidFill>
                <a:latin typeface="Calibri" panose="020F0502020204030204" pitchFamily="34" charset="0"/>
                <a:cs typeface="Calibri" panose="020F0502020204030204" pitchFamily="34" charset="0"/>
              </a:rPr>
              <a:t>Pharmacology</a:t>
            </a:r>
            <a:r>
              <a:rPr lang="cs-CZ" altLang="cs-CZ" b="1" dirty="0">
                <a:solidFill>
                  <a:srgbClr val="000000"/>
                </a:solidFill>
                <a:latin typeface="Calibri" panose="020F0502020204030204" pitchFamily="34" charset="0"/>
                <a:cs typeface="Calibri" panose="020F0502020204030204" pitchFamily="34" charset="0"/>
              </a:rPr>
              <a:t> </a:t>
            </a:r>
            <a:r>
              <a:rPr lang="cs-CZ" altLang="cs-CZ" b="1" dirty="0" err="1">
                <a:solidFill>
                  <a:srgbClr val="000000"/>
                </a:solidFill>
                <a:latin typeface="Calibri" panose="020F0502020204030204" pitchFamily="34" charset="0"/>
                <a:cs typeface="Calibri" panose="020F0502020204030204" pitchFamily="34" charset="0"/>
              </a:rPr>
              <a:t>is</a:t>
            </a:r>
            <a:r>
              <a:rPr lang="cs-CZ" altLang="cs-CZ" b="1" dirty="0">
                <a:solidFill>
                  <a:srgbClr val="000000"/>
                </a:solidFill>
                <a:latin typeface="Calibri" panose="020F0502020204030204" pitchFamily="34" charset="0"/>
                <a:cs typeface="Calibri" panose="020F0502020204030204" pitchFamily="34" charset="0"/>
              </a:rPr>
              <a:t> NOT...</a:t>
            </a:r>
          </a:p>
        </p:txBody>
      </p:sp>
      <p:sp>
        <p:nvSpPr>
          <p:cNvPr id="3" name="Text Box 2">
            <a:extLst>
              <a:ext uri="{FF2B5EF4-FFF2-40B4-BE49-F238E27FC236}">
                <a16:creationId xmlns:a16="http://schemas.microsoft.com/office/drawing/2014/main" id="{ACB05E6D-6BD2-47C7-9A95-362983C7207B}"/>
              </a:ext>
            </a:extLst>
          </p:cNvPr>
          <p:cNvSpPr txBox="1">
            <a:spLocks noChangeArrowheads="1"/>
          </p:cNvSpPr>
          <p:nvPr/>
        </p:nvSpPr>
        <p:spPr bwMode="auto">
          <a:xfrm>
            <a:off x="2320925" y="2133600"/>
            <a:ext cx="70866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 typeface="Wingdings" panose="05000000000000000000" pitchFamily="2" charset="2"/>
              <a:buChar char="v"/>
            </a:pPr>
            <a:r>
              <a:rPr lang="en-US" altLang="cs-CZ" sz="2400" dirty="0">
                <a:latin typeface="Calibri" panose="020F0502020204030204" pitchFamily="34" charset="0"/>
                <a:cs typeface="Calibri" panose="020F0502020204030204" pitchFamily="34" charset="0"/>
              </a:rPr>
              <a:t> </a:t>
            </a:r>
            <a:r>
              <a:rPr lang="en-US" altLang="cs-CZ" sz="3600" b="1" dirty="0">
                <a:latin typeface="Calibri" panose="020F0502020204030204" pitchFamily="34" charset="0"/>
                <a:cs typeface="Calibri" panose="020F0502020204030204" pitchFamily="34" charset="0"/>
              </a:rPr>
              <a:t>Pharmacy</a:t>
            </a:r>
          </a:p>
          <a:p>
            <a:pPr algn="ctr">
              <a:spcBef>
                <a:spcPct val="0"/>
              </a:spcBef>
              <a:buFont typeface="Wingdings" panose="05000000000000000000" pitchFamily="2" charset="2"/>
              <a:buNone/>
            </a:pPr>
            <a:r>
              <a:rPr lang="en-US" altLang="cs-CZ" sz="2400" dirty="0">
                <a:latin typeface="Calibri" panose="020F0502020204030204" pitchFamily="34" charset="0"/>
                <a:cs typeface="Calibri" panose="020F0502020204030204" pitchFamily="34" charset="0"/>
              </a:rPr>
              <a:t>  This is a separate profession responsible for the</a:t>
            </a:r>
          </a:p>
          <a:p>
            <a:pPr algn="ctr">
              <a:spcBef>
                <a:spcPct val="0"/>
              </a:spcBef>
              <a:buFont typeface="Wingdings" panose="05000000000000000000" pitchFamily="2" charset="2"/>
              <a:buNone/>
            </a:pPr>
            <a:r>
              <a:rPr lang="en-US" altLang="cs-CZ" sz="2400" dirty="0">
                <a:latin typeface="Calibri" panose="020F0502020204030204" pitchFamily="34" charset="0"/>
                <a:cs typeface="Calibri" panose="020F0502020204030204" pitchFamily="34" charset="0"/>
              </a:rPr>
              <a:t>    preparation and dispensation of medication.</a:t>
            </a:r>
          </a:p>
          <a:p>
            <a:pPr algn="ctr">
              <a:spcBef>
                <a:spcPct val="0"/>
              </a:spcBef>
              <a:buFontTx/>
              <a:buNone/>
            </a:pPr>
            <a:endParaRPr lang="en-US" altLang="cs-CZ" sz="2400" dirty="0">
              <a:latin typeface="Calibri" panose="020F0502020204030204" pitchFamily="34" charset="0"/>
              <a:cs typeface="Calibri" panose="020F0502020204030204" pitchFamily="34" charset="0"/>
            </a:endParaRPr>
          </a:p>
          <a:p>
            <a:pPr algn="ctr">
              <a:spcBef>
                <a:spcPct val="0"/>
              </a:spcBef>
              <a:buFont typeface="Wingdings" panose="05000000000000000000" pitchFamily="2" charset="2"/>
              <a:buChar char="v"/>
            </a:pPr>
            <a:r>
              <a:rPr lang="en-US" altLang="cs-CZ" sz="2400" b="1" dirty="0">
                <a:latin typeface="Calibri" panose="020F0502020204030204" pitchFamily="34" charset="0"/>
                <a:cs typeface="Calibri" panose="020F0502020204030204" pitchFamily="34" charset="0"/>
              </a:rPr>
              <a:t> </a:t>
            </a:r>
            <a:r>
              <a:rPr lang="en-US" altLang="cs-CZ" sz="3600" b="1" dirty="0">
                <a:latin typeface="Calibri" panose="020F0502020204030204" pitchFamily="34" charset="0"/>
                <a:cs typeface="Calibri" panose="020F0502020204030204" pitchFamily="34" charset="0"/>
              </a:rPr>
              <a:t>Pharmaceutical Science</a:t>
            </a:r>
          </a:p>
        </p:txBody>
      </p:sp>
      <p:pic>
        <p:nvPicPr>
          <p:cNvPr id="5" name="Nahraný zvuk">
            <a:hlinkClick r:id="" action="ppaction://media"/>
            <a:extLst>
              <a:ext uri="{FF2B5EF4-FFF2-40B4-BE49-F238E27FC236}">
                <a16:creationId xmlns:a16="http://schemas.microsoft.com/office/drawing/2014/main" id="{931EEC62-9A49-4F1D-AC51-B7B6D5A834C1}"/>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046940" y="463378"/>
            <a:ext cx="609600" cy="609600"/>
          </a:xfrm>
          <a:prstGeom prst="rect">
            <a:avLst/>
          </a:prstGeom>
        </p:spPr>
      </p:pic>
    </p:spTree>
    <p:custDataLst>
      <p:tags r:id="rId1"/>
    </p:custDataLst>
    <p:extLst>
      <p:ext uri="{BB962C8B-B14F-4D97-AF65-F5344CB8AC3E}">
        <p14:creationId xmlns:p14="http://schemas.microsoft.com/office/powerpoint/2010/main" val="2826869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linds(horizontal)">
                                      <p:cBhvr>
                                        <p:cTn id="10" dur="500"/>
                                        <p:tgtEl>
                                          <p:spTgt spid="3">
                                            <p:txEl>
                                              <p:pRg st="1" end="1"/>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blinds(horizontal)">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blinds(horizontal)">
                                      <p:cBhvr>
                                        <p:cTn id="18" dur="500"/>
                                        <p:tgtEl>
                                          <p:spTgt spid="3">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9337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41A059C5-D4D1-4ACB-AF38-0DB65FC81CB5}"/>
              </a:ext>
            </a:extLst>
          </p:cNvPr>
          <p:cNvSpPr>
            <a:spLocks noGrp="1" noChangeArrowheads="1"/>
          </p:cNvSpPr>
          <p:nvPr>
            <p:ph type="title"/>
          </p:nvPr>
        </p:nvSpPr>
        <p:spPr>
          <a:xfrm>
            <a:off x="1866900" y="304800"/>
            <a:ext cx="8686800" cy="838200"/>
          </a:xfrm>
          <a:ln>
            <a:solidFill>
              <a:schemeClr val="tx1"/>
            </a:solidFill>
          </a:ln>
        </p:spPr>
        <p:txBody>
          <a:bodyPr/>
          <a:lstStyle/>
          <a:p>
            <a:pPr algn="ctr" eaLnBrk="1" hangingPunct="1">
              <a:defRPr/>
            </a:pPr>
            <a:r>
              <a:rPr lang="cs-CZ" b="1" dirty="0">
                <a:solidFill>
                  <a:srgbClr val="000000"/>
                </a:solidFill>
                <a:effectLst>
                  <a:outerShdw blurRad="38100" dist="38100" dir="2700000" algn="tl">
                    <a:srgbClr val="FFFFFF"/>
                  </a:outerShdw>
                </a:effectLst>
                <a:latin typeface="Calibri" panose="020F0502020204030204" pitchFamily="34" charset="0"/>
                <a:cs typeface="Calibri" panose="020F0502020204030204" pitchFamily="34" charset="0"/>
              </a:rPr>
              <a:t>Basic </a:t>
            </a:r>
            <a:r>
              <a:rPr lang="cs-CZ" b="1" dirty="0" err="1">
                <a:solidFill>
                  <a:srgbClr val="000000"/>
                </a:solidFill>
                <a:effectLst>
                  <a:outerShdw blurRad="38100" dist="38100" dir="2700000" algn="tl">
                    <a:srgbClr val="FFFFFF"/>
                  </a:outerShdw>
                </a:effectLst>
                <a:latin typeface="Calibri" panose="020F0502020204030204" pitchFamily="34" charset="0"/>
                <a:cs typeface="Calibri" panose="020F0502020204030204" pitchFamily="34" charset="0"/>
              </a:rPr>
              <a:t>Pharmacology</a:t>
            </a:r>
            <a:r>
              <a:rPr lang="cs-CZ" dirty="0">
                <a:solidFill>
                  <a:srgbClr val="000000"/>
                </a:solidFill>
                <a:latin typeface="Calibri" panose="020F0502020204030204" pitchFamily="34" charset="0"/>
                <a:cs typeface="Calibri" panose="020F0502020204030204" pitchFamily="34" charset="0"/>
              </a:rPr>
              <a:t> </a:t>
            </a:r>
          </a:p>
        </p:txBody>
      </p:sp>
      <p:sp>
        <p:nvSpPr>
          <p:cNvPr id="3" name="Rectangle 3">
            <a:extLst>
              <a:ext uri="{FF2B5EF4-FFF2-40B4-BE49-F238E27FC236}">
                <a16:creationId xmlns:a16="http://schemas.microsoft.com/office/drawing/2014/main" id="{5B687C7E-3D57-4CB9-B05E-ADF4E7DF18EE}"/>
              </a:ext>
            </a:extLst>
          </p:cNvPr>
          <p:cNvSpPr txBox="1">
            <a:spLocks noChangeArrowheads="1"/>
          </p:cNvSpPr>
          <p:nvPr/>
        </p:nvSpPr>
        <p:spPr>
          <a:xfrm>
            <a:off x="1727200" y="1527174"/>
            <a:ext cx="5029200" cy="838199"/>
          </a:xfrm>
          <a:prstGeom prst="rect">
            <a:avLst/>
          </a:prstGeom>
          <a:ln>
            <a:solidFill>
              <a:schemeClr val="tx1"/>
            </a:solidFill>
            <a:miter lim="800000"/>
            <a:headEnd/>
            <a:tailEnd/>
          </a:ln>
        </p:spPr>
        <p:txBody>
          <a:bodyPr vert="horz" lIns="0" tIns="0" rIns="0" bIns="0" rtlCol="0">
            <a:noAutofit/>
          </a:bodyPr>
          <a:lstStyle>
            <a:lvl1pPr marL="252000" indent="-180000" algn="l" rtl="0" eaLnBrk="1" fontAlgn="base" hangingPunct="1">
              <a:lnSpc>
                <a:spcPct val="150000"/>
              </a:lnSpc>
              <a:spcBef>
                <a:spcPts val="0"/>
              </a:spcBef>
              <a:spcAft>
                <a:spcPct val="0"/>
              </a:spcAft>
              <a:buClr>
                <a:schemeClr val="tx2"/>
              </a:buClr>
              <a:buSzPct val="100000"/>
              <a:buFont typeface="Arial" panose="020B0604020202020204" pitchFamily="34" charset="0"/>
              <a:buChar char="̶"/>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5"/>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marL="72000" indent="0">
              <a:buNone/>
            </a:pPr>
            <a:r>
              <a:rPr lang="cs-CZ" altLang="cs-CZ" sz="3200" b="1" dirty="0">
                <a:solidFill>
                  <a:srgbClr val="000000"/>
                </a:solidFill>
                <a:latin typeface="Calibri" panose="020F0502020204030204" pitchFamily="34" charset="0"/>
                <a:cs typeface="Calibri" panose="020F0502020204030204" pitchFamily="34" charset="0"/>
              </a:rPr>
              <a:t>General </a:t>
            </a:r>
            <a:r>
              <a:rPr lang="cs-CZ" altLang="cs-CZ" sz="3200" b="1" dirty="0" err="1">
                <a:solidFill>
                  <a:srgbClr val="000000"/>
                </a:solidFill>
                <a:latin typeface="Calibri" panose="020F0502020204030204" pitchFamily="34" charset="0"/>
                <a:cs typeface="Calibri" panose="020F0502020204030204" pitchFamily="34" charset="0"/>
              </a:rPr>
              <a:t>principles</a:t>
            </a:r>
            <a:endParaRPr lang="cs-CZ" altLang="cs-CZ" sz="3200" b="1" dirty="0">
              <a:solidFill>
                <a:srgbClr val="000000"/>
              </a:solidFill>
              <a:latin typeface="Calibri" panose="020F0502020204030204" pitchFamily="34" charset="0"/>
              <a:cs typeface="Calibri" panose="020F0502020204030204" pitchFamily="34" charset="0"/>
            </a:endParaRPr>
          </a:p>
        </p:txBody>
      </p:sp>
      <p:sp>
        <p:nvSpPr>
          <p:cNvPr id="4" name="Text Box 5">
            <a:extLst>
              <a:ext uri="{FF2B5EF4-FFF2-40B4-BE49-F238E27FC236}">
                <a16:creationId xmlns:a16="http://schemas.microsoft.com/office/drawing/2014/main" id="{62957463-7192-43F8-AB08-CFC4EEC5DD22}"/>
              </a:ext>
            </a:extLst>
          </p:cNvPr>
          <p:cNvSpPr txBox="1">
            <a:spLocks noChangeArrowheads="1"/>
          </p:cNvSpPr>
          <p:nvPr/>
        </p:nvSpPr>
        <p:spPr bwMode="auto">
          <a:xfrm>
            <a:off x="1727200" y="4208463"/>
            <a:ext cx="4225003" cy="5847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None/>
            </a:pPr>
            <a:r>
              <a:rPr lang="cs-CZ" altLang="cs-CZ" dirty="0">
                <a:solidFill>
                  <a:srgbClr val="000000"/>
                </a:solidFill>
                <a:latin typeface="Calibri" panose="020F0502020204030204" pitchFamily="34" charset="0"/>
                <a:cs typeface="Calibri" panose="020F0502020204030204" pitchFamily="34" charset="0"/>
              </a:rPr>
              <a:t> </a:t>
            </a:r>
            <a:r>
              <a:rPr lang="cs-CZ" altLang="cs-CZ" b="1" dirty="0">
                <a:solidFill>
                  <a:srgbClr val="000000"/>
                </a:solidFill>
                <a:latin typeface="Calibri" panose="020F0502020204030204" pitchFamily="34" charset="0"/>
                <a:cs typeface="Calibri" panose="020F0502020204030204" pitchFamily="34" charset="0"/>
              </a:rPr>
              <a:t>Systems </a:t>
            </a:r>
            <a:r>
              <a:rPr lang="cs-CZ" altLang="cs-CZ" b="1" dirty="0" err="1">
                <a:solidFill>
                  <a:srgbClr val="000000"/>
                </a:solidFill>
                <a:latin typeface="Calibri" panose="020F0502020204030204" pitchFamily="34" charset="0"/>
                <a:cs typeface="Calibri" panose="020F0502020204030204" pitchFamily="34" charset="0"/>
              </a:rPr>
              <a:t>Pharmacology</a:t>
            </a:r>
            <a:r>
              <a:rPr lang="cs-CZ" altLang="cs-CZ" sz="1800" dirty="0">
                <a:solidFill>
                  <a:srgbClr val="000000"/>
                </a:solidFill>
                <a:latin typeface="Calibri" panose="020F0502020204030204" pitchFamily="34" charset="0"/>
                <a:cs typeface="Calibri" panose="020F0502020204030204" pitchFamily="34" charset="0"/>
              </a:rPr>
              <a:t> </a:t>
            </a:r>
          </a:p>
        </p:txBody>
      </p:sp>
      <p:sp>
        <p:nvSpPr>
          <p:cNvPr id="5" name="Line 7">
            <a:extLst>
              <a:ext uri="{FF2B5EF4-FFF2-40B4-BE49-F238E27FC236}">
                <a16:creationId xmlns:a16="http://schemas.microsoft.com/office/drawing/2014/main" id="{84659FA7-05FF-4EF8-9486-B7B2EDE182DA}"/>
              </a:ext>
            </a:extLst>
          </p:cNvPr>
          <p:cNvSpPr>
            <a:spLocks noChangeShapeType="1"/>
          </p:cNvSpPr>
          <p:nvPr/>
        </p:nvSpPr>
        <p:spPr bwMode="auto">
          <a:xfrm flipV="1">
            <a:off x="865188" y="2060575"/>
            <a:ext cx="431800" cy="13684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6" name="Line 8">
            <a:extLst>
              <a:ext uri="{FF2B5EF4-FFF2-40B4-BE49-F238E27FC236}">
                <a16:creationId xmlns:a16="http://schemas.microsoft.com/office/drawing/2014/main" id="{F672BB72-3B23-4669-BB48-D0CC4E3E8E42}"/>
              </a:ext>
            </a:extLst>
          </p:cNvPr>
          <p:cNvSpPr>
            <a:spLocks noChangeShapeType="1"/>
          </p:cNvSpPr>
          <p:nvPr/>
        </p:nvSpPr>
        <p:spPr bwMode="auto">
          <a:xfrm>
            <a:off x="865188" y="3429000"/>
            <a:ext cx="504825" cy="79216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pic>
        <p:nvPicPr>
          <p:cNvPr id="8" name="Nahraný zvuk">
            <a:hlinkClick r:id="" action="ppaction://media"/>
            <a:extLst>
              <a:ext uri="{FF2B5EF4-FFF2-40B4-BE49-F238E27FC236}">
                <a16:creationId xmlns:a16="http://schemas.microsoft.com/office/drawing/2014/main" id="{FD2A1C73-F556-4B2D-B8EC-243A82019226}"/>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269648" y="298837"/>
            <a:ext cx="609600" cy="609600"/>
          </a:xfrm>
          <a:prstGeom prst="rect">
            <a:avLst/>
          </a:prstGeom>
        </p:spPr>
      </p:pic>
    </p:spTree>
    <p:custDataLst>
      <p:tags r:id="rId1"/>
    </p:custDataLst>
    <p:extLst>
      <p:ext uri="{BB962C8B-B14F-4D97-AF65-F5344CB8AC3E}">
        <p14:creationId xmlns:p14="http://schemas.microsoft.com/office/powerpoint/2010/main" val="2478975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35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S_RESPONSE_PERSONNUM" val="100"/>
  <p:tag name="ARS_PPT_DBNAME" val="1st_lecture_2021_with_comments[20210224123406819].mdb"/>
</p:tagLst>
</file>

<file path=ppt/tags/tag10.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1.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3.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4.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5.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6.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7.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8.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9.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20.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21.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2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23.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24.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25.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26.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27.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28.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29.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3.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30.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31.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3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33.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34.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35.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36.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37.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38.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39.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4.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40.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DATAPERCENTBASE" val="crParticipant"/>
  <p:tag name="ARS_CHARTPARA_NUMBERDEC" val="0"/>
  <p:tag name="ARS_CHARTPARA_PERCENTDEC" val="1"/>
  <p:tag name="ARS_CHARTPARA_SHOW3D" val="0"/>
  <p:tag name="ARS_CHARTPOINTWIDTH" val="0.5"/>
  <p:tag name="ARS_CHARTPARA_SHOWWINDOW" val="0"/>
  <p:tag name="ARS_CHARTSHOWITEMTEXT" val="0"/>
</p:tagLst>
</file>

<file path=ppt/tags/tag41.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4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43.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44.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DATAPERCENTBASE" val="crParticipant"/>
  <p:tag name="ARS_CHARTPARA_NUMBERDEC" val="0"/>
  <p:tag name="ARS_CHARTPARA_PERCENTDEC" val="1"/>
  <p:tag name="ARS_CHARTPARA_SHOW3D" val="0"/>
  <p:tag name="ARS_CHARTPOINTWIDTH" val="0.5"/>
  <p:tag name="ARS_CHARTPARA_SHOWWINDOW" val="0"/>
  <p:tag name="ARS_CHARTSHOWITEMTEXT" val="0"/>
</p:tagLst>
</file>

<file path=ppt/tags/tag45.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46.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47.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DATAPERCENTBASE" val="crParticipant"/>
  <p:tag name="ARS_CHARTPARA_NUMBERDEC" val="0"/>
  <p:tag name="ARS_CHARTPARA_PERCENTDEC" val="1"/>
  <p:tag name="ARS_CHARTPARA_SHOW3D" val="0"/>
  <p:tag name="ARS_CHARTPOINTWIDTH" val="0.5"/>
  <p:tag name="ARS_CHARTPARA_SHOWWINDOW" val="0"/>
  <p:tag name="ARS_CHARTSHOWITEMTEXT" val="0"/>
</p:tagLst>
</file>

<file path=ppt/tags/tag48.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DATAPERCENTBASE" val="crParticipant"/>
  <p:tag name="ARS_CHARTPARA_NUMBERDEC" val="0"/>
  <p:tag name="ARS_CHARTPARA_PERCENTDEC" val="1"/>
  <p:tag name="ARS_CHARTPARA_SHOW3D" val="0"/>
  <p:tag name="ARS_CHARTPOINTWIDTH" val="0.5"/>
  <p:tag name="ARS_CHARTPARA_SHOWWINDOW" val="0"/>
  <p:tag name="ARS_CHARTSHOWITEMTEXT" val="0"/>
</p:tagLst>
</file>

<file path=ppt/tags/tag49.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DATAPERCENTBASE" val="crParticipant"/>
  <p:tag name="ARS_CHARTPARA_NUMBERDEC" val="0"/>
  <p:tag name="ARS_CHARTPARA_PERCENTDEC" val="1"/>
  <p:tag name="ARS_CHARTPARA_SHOW3D" val="0"/>
  <p:tag name="ARS_CHARTPOINTWIDTH" val="0.5"/>
  <p:tag name="ARS_CHARTPARA_SHOWWINDOW" val="0"/>
  <p:tag name="ARS_CHARTSHOWITEMTEXT" val="0"/>
</p:tagLst>
</file>

<file path=ppt/tags/tag5.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50.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DATAPERCENTBASE" val="crParticipant"/>
  <p:tag name="ARS_CHARTPARA_NUMBERDEC" val="0"/>
  <p:tag name="ARS_CHARTPARA_PERCENTDEC" val="1"/>
  <p:tag name="ARS_CHARTPARA_SHOW3D" val="0"/>
  <p:tag name="ARS_CHARTPOINTWIDTH" val="0.5"/>
  <p:tag name="ARS_CHARTPARA_SHOWWINDOW" val="0"/>
  <p:tag name="ARS_CHARTSHOWITEMTEXT" val="0"/>
</p:tagLst>
</file>

<file path=ppt/tags/tag51.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DATAPERCENTBASE" val="crParticipant"/>
  <p:tag name="ARS_CHARTPARA_NUMBERDEC" val="0"/>
  <p:tag name="ARS_CHARTPARA_PERCENTDEC" val="1"/>
  <p:tag name="ARS_CHARTPARA_SHOW3D" val="0"/>
  <p:tag name="ARS_CHARTPOINTWIDTH" val="0.5"/>
  <p:tag name="ARS_CHARTPARA_SHOWWINDOW" val="0"/>
  <p:tag name="ARS_CHARTSHOWITEMTEXT" val="0"/>
</p:tagLst>
</file>

<file path=ppt/tags/tag5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DATAPERCENTBASE" val="crParticipant"/>
  <p:tag name="ARS_CHARTPARA_NUMBERDEC" val="0"/>
  <p:tag name="ARS_CHARTPARA_PERCENTDEC" val="1"/>
  <p:tag name="ARS_CHARTPARA_SHOW3D" val="0"/>
  <p:tag name="ARS_CHARTPOINTWIDTH" val="0.5"/>
  <p:tag name="ARS_CHARTPARA_SHOWWINDOW" val="0"/>
  <p:tag name="ARS_CHARTSHOWITEMTEXT" val="0"/>
</p:tagLst>
</file>

<file path=ppt/tags/tag53.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DATAPERCENTBASE" val="crParticipant"/>
  <p:tag name="ARS_CHARTPARA_NUMBERDEC" val="0"/>
  <p:tag name="ARS_CHARTPARA_PERCENTDEC" val="1"/>
  <p:tag name="ARS_CHARTPARA_SHOW3D" val="0"/>
  <p:tag name="ARS_CHARTPOINTWIDTH" val="0.5"/>
  <p:tag name="ARS_CHARTPARA_SHOWWINDOW" val="0"/>
  <p:tag name="ARS_CHARTSHOWITEMTEXT" val="0"/>
</p:tagLst>
</file>

<file path=ppt/tags/tag54.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DATAPERCENTBASE" val="crParticipant"/>
  <p:tag name="ARS_CHARTPARA_NUMBERDEC" val="0"/>
  <p:tag name="ARS_CHARTPARA_PERCENTDEC" val="1"/>
  <p:tag name="ARS_CHARTPARA_SHOW3D" val="0"/>
  <p:tag name="ARS_CHARTPOINTWIDTH" val="0.5"/>
  <p:tag name="ARS_CHARTPARA_SHOWWINDOW" val="0"/>
  <p:tag name="ARS_CHARTSHOWITEMTEXT" val="0"/>
</p:tagLst>
</file>

<file path=ppt/tags/tag55.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56.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DATAPERCENTBASE" val="crParticipant"/>
  <p:tag name="ARS_CHARTPARA_NUMBERDEC" val="0"/>
  <p:tag name="ARS_CHARTPARA_PERCENTDEC" val="1"/>
  <p:tag name="ARS_CHARTPARA_SHOW3D" val="0"/>
  <p:tag name="ARS_CHARTPOINTWIDTH" val="0.5"/>
  <p:tag name="ARS_CHARTPARA_SHOWWINDOW" val="0"/>
  <p:tag name="ARS_CHARTSHOWITEMTEXT" val="0"/>
</p:tagLst>
</file>

<file path=ppt/tags/tag57.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DATAPERCENTBASE" val="crParticipant"/>
  <p:tag name="ARS_CHARTPARA_NUMBERDEC" val="0"/>
  <p:tag name="ARS_CHARTPARA_PERCENTDEC" val="1"/>
  <p:tag name="ARS_CHARTPARA_SHOW3D" val="0"/>
  <p:tag name="ARS_CHARTPOINTWIDTH" val="0.5"/>
  <p:tag name="ARS_CHARTPARA_SHOWWINDOW" val="0"/>
  <p:tag name="ARS_CHARTSHOWITEMTEXT" val="0"/>
</p:tagLst>
</file>

<file path=ppt/tags/tag58.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59.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DATAPERCENTBASE" val="crParticipant"/>
  <p:tag name="ARS_CHARTPARA_NUMBERDEC" val="0"/>
  <p:tag name="ARS_CHARTPARA_PERCENTDEC" val="1"/>
  <p:tag name="ARS_CHARTPARA_SHOW3D" val="0"/>
  <p:tag name="ARS_CHARTPOINTWIDTH" val="0.5"/>
  <p:tag name="ARS_CHARTPARA_SHOWWINDOW" val="0"/>
  <p:tag name="ARS_CHARTSHOWITEMTEXT" val="0"/>
</p:tagLst>
</file>

<file path=ppt/tags/tag6.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SLIDE_DUENO" val="100"/>
  <p:tag name="ARS_SLIDE_PARTICIPANTNUM" val="100"/>
  <p:tag name="ARS_SLIDE_SUBMITNUM" val="0"/>
  <p:tag name="ARS_SLIDE_CORRECTNUM" val="0"/>
  <p:tag name="ARS_SLIDE_VOTEMEAN" val="0"/>
  <p:tag name="ARS_CHARTPARA_TYPE" val="ctColumn"/>
</p:tagLst>
</file>

<file path=ppt/tags/tag60.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7.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SLIDE_DUENO" val="100"/>
  <p:tag name="ARS_SLIDE_PARTICIPANTNUM" val="100"/>
  <p:tag name="ARS_SLIDE_SUBMITNUM" val="0"/>
  <p:tag name="ARS_SLIDE_CORRECTNUM" val="0"/>
  <p:tag name="ARS_SLIDE_VOTEMEAN" val="0"/>
  <p:tag name="ARS_CHARTPARA_TYPE" val="ctColumn"/>
</p:tagLst>
</file>

<file path=ppt/tags/tag8.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9.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heme/theme1.xml><?xml version="1.0" encoding="utf-8"?>
<a:theme xmlns:a="http://schemas.openxmlformats.org/drawingml/2006/main" name="Prezentace_MU_CZ">
  <a:themeElements>
    <a:clrScheme name="MUNI MED">
      <a:dk1>
        <a:srgbClr val="000000"/>
      </a:dk1>
      <a:lt1>
        <a:srgbClr val="FFFFFF"/>
      </a:lt1>
      <a:dk2>
        <a:srgbClr val="0000DC"/>
      </a:dk2>
      <a:lt2>
        <a:srgbClr val="FFC000"/>
      </a:lt2>
      <a:accent1>
        <a:srgbClr val="0000DC"/>
      </a:accent1>
      <a:accent2>
        <a:srgbClr val="F01928"/>
      </a:accent2>
      <a:accent3>
        <a:srgbClr val="00AF3F"/>
      </a:accent3>
      <a:accent4>
        <a:srgbClr val="4BC8FF"/>
      </a:accent4>
      <a:accent5>
        <a:srgbClr val="FF7300"/>
      </a:accent5>
      <a:accent6>
        <a:srgbClr val="B9006E"/>
      </a:accent6>
      <a:hlink>
        <a:srgbClr val="0000DC"/>
      </a:hlink>
      <a:folHlink>
        <a:srgbClr val="5AC8AF"/>
      </a:folHlink>
    </a:clrScheme>
    <a:fontScheme name="Office – klasické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cs-CZ" sz="24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cs-CZ" sz="24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Směsi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Směsi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Směsi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Směsi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Směsi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Směsi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Směsi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zentace-MED-CZ.potx" id="{08180881-48BA-48A3-9006-21D60CCE1B3E}" vid="{50DF6372-80B9-43E5-89D5-C860B8D420C9}"/>
    </a:ext>
  </a:extLst>
</a:theme>
</file>

<file path=ppt/theme/theme2.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011B7BF8839CF74A92228D93B258CAA1" ma:contentTypeVersion="13" ma:contentTypeDescription="Vytvoří nový dokument" ma:contentTypeScope="" ma:versionID="db294155f9791e22d06385f5e91e6324">
  <xsd:schema xmlns:xsd="http://www.w3.org/2001/XMLSchema" xmlns:xs="http://www.w3.org/2001/XMLSchema" xmlns:p="http://schemas.microsoft.com/office/2006/metadata/properties" xmlns:ns3="efac5f05-cf7a-4b5b-9fc8-c24aef98d1cf" xmlns:ns4="6c671791-080d-472c-ab81-ce54b3d5a454" targetNamespace="http://schemas.microsoft.com/office/2006/metadata/properties" ma:root="true" ma:fieldsID="4bb3461a335de0bd6d439d4830b88a13" ns3:_="" ns4:_="">
    <xsd:import namespace="efac5f05-cf7a-4b5b-9fc8-c24aef98d1cf"/>
    <xsd:import namespace="6c671791-080d-472c-ab81-ce54b3d5a454"/>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OCR" minOccurs="0"/>
                <xsd:element ref="ns4:MediaServiceLocation" minOccurs="0"/>
                <xsd:element ref="ns4:MediaServiceGenerationTime" minOccurs="0"/>
                <xsd:element ref="ns4:MediaServiceEventHashCode"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fac5f05-cf7a-4b5b-9fc8-c24aef98d1cf" elementFormDefault="qualified">
    <xsd:import namespace="http://schemas.microsoft.com/office/2006/documentManagement/types"/>
    <xsd:import namespace="http://schemas.microsoft.com/office/infopath/2007/PartnerControls"/>
    <xsd:element name="SharedWithUsers" ma:index="8" nillable="true" ma:displayName="Sdílí se s"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dílené s podrobnostmi" ma:description="" ma:internalName="SharedWithDetails" ma:readOnly="true">
      <xsd:simpleType>
        <xsd:restriction base="dms:Note">
          <xsd:maxLength value="255"/>
        </xsd:restriction>
      </xsd:simpleType>
    </xsd:element>
    <xsd:element name="SharingHintHash" ma:index="10" nillable="true" ma:displayName="Hodnota hash upozornění na sdílení"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c671791-080d-472c-ab81-ce54b3d5a454"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Location" ma:index="16" nillable="true" ma:displayName="MediaServic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 obsahu"/>
        <xsd:element ref="dc:title" minOccurs="0" maxOccurs="1" ma:index="4" ma:displayName="Nadpis"/>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FD0BA9D2-6DDA-4A53-9C44-169998EDC924}">
  <ds:schemaRefs>
    <ds:schemaRef ds:uri="http://schemas.microsoft.com/sharepoint/v3/contenttype/forms"/>
  </ds:schemaRefs>
</ds:datastoreItem>
</file>

<file path=customXml/itemProps2.xml><?xml version="1.0" encoding="utf-8"?>
<ds:datastoreItem xmlns:ds="http://schemas.openxmlformats.org/officeDocument/2006/customXml" ds:itemID="{FA5034D9-E3B2-4E43-A8D8-BB0C186E264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fac5f05-cf7a-4b5b-9fc8-c24aef98d1cf"/>
    <ds:schemaRef ds:uri="6c671791-080d-472c-ab81-ce54b3d5a45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7C9EA66-38BD-4EC4-B1AE-4CF4E7480922}">
  <ds:schemaRefs>
    <ds:schemaRef ds:uri="http://www.w3.org/XML/1998/namespace"/>
    <ds:schemaRef ds:uri="6c671791-080d-472c-ab81-ce54b3d5a454"/>
    <ds:schemaRef ds:uri="http://purl.org/dc/terms/"/>
    <ds:schemaRef ds:uri="http://purl.org/dc/dcmitype/"/>
    <ds:schemaRef ds:uri="http://schemas.microsoft.com/office/infopath/2007/PartnerControls"/>
    <ds:schemaRef ds:uri="http://schemas.openxmlformats.org/package/2006/metadata/core-properties"/>
    <ds:schemaRef ds:uri="http://schemas.microsoft.com/office/2006/documentManagement/types"/>
    <ds:schemaRef ds:uri="efac5f05-cf7a-4b5b-9fc8-c24aef98d1cf"/>
    <ds:schemaRef ds:uri="http://schemas.microsoft.com/office/2006/metadata/properties"/>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Prezentace-MED-CZ</Template>
  <TotalTime>1828</TotalTime>
  <Words>2443</Words>
  <Application>Microsoft Office PowerPoint</Application>
  <PresentationFormat>Širokoúhlá obrazovka</PresentationFormat>
  <Paragraphs>404</Paragraphs>
  <Slides>53</Slides>
  <Notes>2</Notes>
  <HiddenSlides>0</HiddenSlides>
  <MMClips>50</MMClips>
  <ScaleCrop>false</ScaleCrop>
  <HeadingPairs>
    <vt:vector size="6" baseType="variant">
      <vt:variant>
        <vt:lpstr>Použitá písma</vt:lpstr>
      </vt:variant>
      <vt:variant>
        <vt:i4>5</vt:i4>
      </vt:variant>
      <vt:variant>
        <vt:lpstr>Motiv</vt:lpstr>
      </vt:variant>
      <vt:variant>
        <vt:i4>1</vt:i4>
      </vt:variant>
      <vt:variant>
        <vt:lpstr>Nadpisy snímků</vt:lpstr>
      </vt:variant>
      <vt:variant>
        <vt:i4>53</vt:i4>
      </vt:variant>
    </vt:vector>
  </HeadingPairs>
  <TitlesOfParts>
    <vt:vector size="59" baseType="lpstr">
      <vt:lpstr>Arial</vt:lpstr>
      <vt:lpstr>Calibri</vt:lpstr>
      <vt:lpstr>Helvetica</vt:lpstr>
      <vt:lpstr>Tahoma</vt:lpstr>
      <vt:lpstr>Wingdings</vt:lpstr>
      <vt:lpstr>Prezentace_MU_CZ</vt:lpstr>
      <vt:lpstr>Prezentace aplikace PowerPoint</vt:lpstr>
      <vt:lpstr>Copyright notice The presentation is copyrighted work created by employees of Masaryk university. Students are allowed to make copies for learning purposes only.  Any unauthorised reproduction or distribution of the presentation or individual slidesis against the law. </vt:lpstr>
      <vt:lpstr>Pharmacology, definition, aims </vt:lpstr>
      <vt:lpstr>Prezentace aplikace PowerPoint</vt:lpstr>
      <vt:lpstr>Pharmacon/um –  drug</vt:lpstr>
      <vt:lpstr>Prezentace aplikace PowerPoint</vt:lpstr>
      <vt:lpstr>Prezentace aplikace PowerPoint</vt:lpstr>
      <vt:lpstr>Prezentace aplikace PowerPoint</vt:lpstr>
      <vt:lpstr>Basic Pharmacology </vt:lpstr>
      <vt:lpstr>Prezentace aplikace PowerPoint</vt:lpstr>
      <vt:lpstr>Prezentace aplikace PowerPoint</vt:lpstr>
      <vt:lpstr>Prezentace aplikace PowerPoint</vt:lpstr>
      <vt:lpstr>Prezentace aplikace PowerPoint</vt:lpstr>
      <vt:lpstr>Branches of Pharmacology</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Biological experiment</vt:lpstr>
      <vt:lpstr>Biological experiment</vt:lpstr>
      <vt:lpstr>Biological experiment</vt:lpstr>
      <vt:lpstr>Experimental animal</vt:lpstr>
      <vt:lpstr>Experimental animal</vt:lpstr>
      <vt:lpstr>Experimental animal</vt:lpstr>
      <vt:lpstr>Experimental animal</vt:lpstr>
      <vt:lpstr>Laws</vt:lpstr>
      <vt:lpstr>Laws</vt:lpstr>
      <vt:lpstr>Drug names</vt:lpstr>
      <vt:lpstr>Drug names</vt:lpstr>
      <vt:lpstr>Prezentace aplikace PowerPoint</vt:lpstr>
      <vt:lpstr>DOSE </vt:lpstr>
      <vt:lpstr>DOSE </vt:lpstr>
      <vt:lpstr>DOSE </vt:lpstr>
      <vt:lpstr>DOSE (from effect point of view)</vt:lpstr>
      <vt:lpstr>ORIGIN OF DRUGS</vt:lpstr>
      <vt:lpstr>Origin of drugs – synthesis/isolation</vt:lpstr>
      <vt:lpstr>Thalidomide crisis</vt:lpstr>
      <vt:lpstr>Prezentace aplikace PowerPoint</vt:lpstr>
      <vt:lpstr>PRECLINICAL TRIALS :  </vt:lpstr>
      <vt:lpstr>Preclinical Trials:  </vt:lpstr>
      <vt:lpstr>Phase 1 CLINICAL TRIALS :  </vt:lpstr>
      <vt:lpstr>Phase 2 CLINICAL TRIALS :  </vt:lpstr>
      <vt:lpstr>Phase 2 CLINICAL TRIALS :  </vt:lpstr>
      <vt:lpstr>Phase 3 CLINICAL TRIALS :  </vt:lpstr>
      <vt:lpstr>Phase 3 CLINICAL TRIALS :  </vt:lpstr>
      <vt:lpstr>Market Launch/Phase 4 : </vt:lpstr>
      <vt:lpstr>Market Launch/Phase 4 : </vt:lpstr>
      <vt:lpstr>Examples of drug withdrawals  </vt:lpstr>
      <vt:lpstr>Prezentace aplikace PowerPoint</vt:lpstr>
      <vt:lpstr>Prezentace aplikace PowerPoint</vt:lpstr>
    </vt:vector>
  </TitlesOfParts>
  <Company>Masarykova univerzita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Barbora Říhová</dc:creator>
  <cp:lastModifiedBy>Leoš Landa</cp:lastModifiedBy>
  <cp:revision>133</cp:revision>
  <cp:lastPrinted>1601-01-01T00:00:00Z</cp:lastPrinted>
  <dcterms:created xsi:type="dcterms:W3CDTF">2019-02-20T11:20:12Z</dcterms:created>
  <dcterms:modified xsi:type="dcterms:W3CDTF">2023-02-22T13:19:09Z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0x010100011B7BF8839CF74A92228D93B258CAA1</vt:lpwstr>
  </property>
</Properties>
</file>