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2"/>
  </p:notesMasterIdLst>
  <p:handoutMasterIdLst>
    <p:handoutMasterId r:id="rId23"/>
  </p:handoutMasterIdLst>
  <p:sldIdLst>
    <p:sldId id="257" r:id="rId2"/>
    <p:sldId id="259" r:id="rId3"/>
    <p:sldId id="274" r:id="rId4"/>
    <p:sldId id="277" r:id="rId5"/>
    <p:sldId id="275" r:id="rId6"/>
    <p:sldId id="276"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5" userDrawn="1">
          <p15:clr>
            <a:srgbClr val="A4A3A4"/>
          </p15:clr>
        </p15:guide>
        <p15:guide id="3" orient="horz" pos="709"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14"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1928"/>
    <a:srgbClr val="0000DC"/>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6754" autoAdjust="0"/>
  </p:normalViewPr>
  <p:slideViewPr>
    <p:cSldViewPr snapToGrid="0">
      <p:cViewPr varScale="1">
        <p:scale>
          <a:sx n="81" d="100"/>
          <a:sy n="81" d="100"/>
        </p:scale>
        <p:origin x="312" y="84"/>
      </p:cViewPr>
      <p:guideLst>
        <p:guide orient="horz" pos="1120"/>
        <p:guide orient="horz" pos="1275"/>
        <p:guide orient="horz" pos="709"/>
        <p:guide orient="horz" pos="3861"/>
        <p:guide orient="horz" pos="3944"/>
        <p:guide pos="428"/>
        <p:guide pos="7224"/>
        <p:guide pos="914"/>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4000" y="414000"/>
            <a:ext cx="1546943" cy="106739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F0192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lstStyle>
            <a:lvl1pPr>
              <a:defRPr>
                <a:solidFill>
                  <a:schemeClr val="bg1"/>
                </a:solidFill>
              </a:defRPr>
            </a:lvl1pPr>
          </a:lstStyle>
          <a:p>
            <a:r>
              <a:rPr lang="cs-CZ"/>
              <a:t>Kliknutím na ikonu přidáte obrázek.</a:t>
            </a:r>
            <a:endParaRPr lang="cs-CZ" dirty="0"/>
          </a:p>
        </p:txBody>
      </p:sp>
      <p:pic>
        <p:nvPicPr>
          <p:cNvPr id="2" name="Obrázek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5419" cy="597600"/>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ředělový snímek MUNI MED">
    <p:bg>
      <p:bgPr>
        <a:solidFill>
          <a:srgbClr val="F01928"/>
        </a:solidFill>
        <a:effectLst/>
      </p:bgPr>
    </p:bg>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ředělový snímek MUNI">
    <p:bg>
      <p:bgRef idx="1001">
        <a:schemeClr val="bg2"/>
      </p:bgRef>
    </p:bg>
    <p:spTree>
      <p:nvGrpSpPr>
        <p:cNvPr id="1" name=""/>
        <p:cNvGrpSpPr/>
        <p:nvPr/>
      </p:nvGrpSpPr>
      <p:grpSpPr>
        <a:xfrm>
          <a:off x="0" y="0"/>
          <a:ext cx="0" cy="0"/>
          <a:chOff x="0" y="0"/>
          <a:chExt cx="0" cy="0"/>
        </a:xfrm>
      </p:grpSpPr>
      <p:pic>
        <p:nvPicPr>
          <p:cNvPr id="3" name="Grafický objekt 2">
            <a:extLst>
              <a:ext uri="{FF2B5EF4-FFF2-40B4-BE49-F238E27FC236}">
                <a16:creationId xmlns:a16="http://schemas.microsoft.com/office/drawing/2014/main" id="{92B68BC3-67A3-A244-8F7B-2ACD0926D3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3304" y="1950397"/>
            <a:ext cx="8685390" cy="2957206"/>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 červený">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019" y="415570"/>
            <a:ext cx="1544906" cy="106425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90" r:id="rId2"/>
    <p:sldLayoutId id="2147483684"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Department </a:t>
            </a:r>
            <a:r>
              <a:rPr lang="cs-CZ" dirty="0" err="1"/>
              <a:t>of</a:t>
            </a:r>
            <a:r>
              <a:rPr lang="cs-CZ" dirty="0"/>
              <a:t> </a:t>
            </a:r>
            <a:r>
              <a:rPr lang="cs-CZ" dirty="0" err="1"/>
              <a:t>Physiology</a:t>
            </a:r>
            <a:r>
              <a:rPr lang="cs-CZ" dirty="0"/>
              <a:t>, </a:t>
            </a:r>
            <a:r>
              <a:rPr lang="cs-CZ" dirty="0" err="1"/>
              <a:t>Faculty</a:t>
            </a:r>
            <a:r>
              <a:rPr lang="cs-CZ" dirty="0"/>
              <a:t> </a:t>
            </a:r>
            <a:r>
              <a:rPr lang="cs-CZ" dirty="0" err="1"/>
              <a:t>of</a:t>
            </a:r>
            <a:r>
              <a:rPr lang="cs-CZ" dirty="0"/>
              <a:t> </a:t>
            </a:r>
            <a:r>
              <a:rPr lang="cs-CZ" dirty="0" err="1"/>
              <a:t>Medicine</a:t>
            </a:r>
            <a:r>
              <a:rPr lang="cs-CZ" dirty="0"/>
              <a:t>, Masaryk University </a:t>
            </a:r>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a:xfrm>
            <a:off x="398501" y="2308485"/>
            <a:ext cx="11571825" cy="1763460"/>
          </a:xfrm>
        </p:spPr>
        <p:txBody>
          <a:bodyPr/>
          <a:lstStyle/>
          <a:p>
            <a:r>
              <a:rPr lang="cs-CZ" dirty="0" err="1"/>
              <a:t>Systolic</a:t>
            </a:r>
            <a:r>
              <a:rPr lang="cs-CZ" dirty="0"/>
              <a:t> </a:t>
            </a:r>
            <a:r>
              <a:rPr lang="cs-CZ" dirty="0" err="1"/>
              <a:t>time</a:t>
            </a:r>
            <a:r>
              <a:rPr lang="cs-CZ" dirty="0"/>
              <a:t> </a:t>
            </a:r>
            <a:r>
              <a:rPr lang="cs-CZ" dirty="0" err="1"/>
              <a:t>intervals</a:t>
            </a:r>
            <a:br>
              <a:rPr lang="en-US" dirty="0"/>
            </a:br>
            <a:r>
              <a:rPr lang="cs-CZ" dirty="0"/>
              <a:t>Apex beat</a:t>
            </a:r>
            <a:br>
              <a:rPr lang="en-US" dirty="0"/>
            </a:br>
            <a:r>
              <a:rPr lang="en-US" dirty="0"/>
              <a:t>Heart sound</a:t>
            </a:r>
            <a:r>
              <a:rPr lang="cs-CZ" dirty="0"/>
              <a:t>s</a:t>
            </a:r>
            <a:r>
              <a:rPr lang="en-US" dirty="0"/>
              <a:t>
</a:t>
            </a:r>
            <a:endParaRPr lang="cs-CZ" dirty="0"/>
          </a:p>
        </p:txBody>
      </p:sp>
      <p:sp>
        <p:nvSpPr>
          <p:cNvPr id="5" name="Podnadpis 4"/>
          <p:cNvSpPr>
            <a:spLocks noGrp="1"/>
          </p:cNvSpPr>
          <p:nvPr>
            <p:ph type="subTitle" idx="1"/>
          </p:nvPr>
        </p:nvSpPr>
        <p:spPr/>
        <p:txBody>
          <a:bodyPr/>
          <a:lstStyle/>
          <a:p>
            <a:r>
              <a:rPr lang="cs-CZ" dirty="0" err="1"/>
              <a:t>Physiology</a:t>
            </a:r>
            <a:r>
              <a:rPr lang="cs-CZ" dirty="0"/>
              <a:t> – </a:t>
            </a:r>
            <a:r>
              <a:rPr lang="cs-CZ" dirty="0" err="1"/>
              <a:t>practice</a:t>
            </a:r>
            <a:r>
              <a:rPr lang="cs-CZ" dirty="0"/>
              <a:t> </a:t>
            </a:r>
          </a:p>
          <a:p>
            <a:r>
              <a:rPr lang="cs-CZ" dirty="0" err="1"/>
              <a:t>Spring</a:t>
            </a:r>
            <a:r>
              <a:rPr lang="cs-CZ" dirty="0"/>
              <a:t>, </a:t>
            </a:r>
            <a:r>
              <a:rPr lang="cs-CZ" dirty="0" err="1"/>
              <a:t>weeks</a:t>
            </a:r>
            <a:r>
              <a:rPr lang="cs-CZ" dirty="0"/>
              <a:t> 7th-9th</a:t>
            </a:r>
          </a:p>
        </p:txBody>
      </p:sp>
    </p:spTree>
    <p:extLst>
      <p:ext uri="{BB962C8B-B14F-4D97-AF65-F5344CB8AC3E}">
        <p14:creationId xmlns:p14="http://schemas.microsoft.com/office/powerpoint/2010/main" val="225898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720000" y="491394"/>
            <a:ext cx="10753200" cy="451576"/>
          </a:xfrm>
        </p:spPr>
        <p:txBody>
          <a:bodyPr/>
          <a:lstStyle/>
          <a:p>
            <a:r>
              <a:rPr lang="cs-CZ" dirty="0" err="1"/>
              <a:t>Cardiac</a:t>
            </a:r>
            <a:r>
              <a:rPr lang="cs-CZ" dirty="0"/>
              <a:t> </a:t>
            </a:r>
            <a:r>
              <a:rPr lang="cs-CZ" dirty="0" err="1"/>
              <a:t>cycle</a:t>
            </a:r>
            <a:endParaRPr lang="cs-CZ" dirty="0"/>
          </a:p>
        </p:txBody>
      </p:sp>
      <p:sp>
        <p:nvSpPr>
          <p:cNvPr id="5" name="Zástupný symbol pro obsah 4"/>
          <p:cNvSpPr>
            <a:spLocks noGrp="1"/>
          </p:cNvSpPr>
          <p:nvPr>
            <p:ph idx="1"/>
          </p:nvPr>
        </p:nvSpPr>
        <p:spPr>
          <a:xfrm>
            <a:off x="436963" y="1135063"/>
            <a:ext cx="5576629" cy="5243966"/>
          </a:xfrm>
        </p:spPr>
        <p:txBody>
          <a:bodyPr/>
          <a:lstStyle/>
          <a:p>
            <a:pPr>
              <a:lnSpc>
                <a:spcPct val="100000"/>
              </a:lnSpc>
            </a:pPr>
            <a:r>
              <a:rPr lang="cs-CZ" dirty="0" err="1"/>
              <a:t>Isovolumic</a:t>
            </a:r>
            <a:r>
              <a:rPr lang="cs-CZ" dirty="0"/>
              <a:t> </a:t>
            </a:r>
            <a:r>
              <a:rPr lang="cs-CZ" dirty="0" err="1"/>
              <a:t>contraction</a:t>
            </a:r>
            <a:r>
              <a:rPr lang="cs-CZ" dirty="0"/>
              <a:t> (IVC):</a:t>
            </a:r>
          </a:p>
          <a:p>
            <a:pPr lvl="1"/>
            <a:r>
              <a:rPr lang="cs-CZ" dirty="0" err="1"/>
              <a:t>Contraction</a:t>
            </a:r>
            <a:r>
              <a:rPr lang="cs-CZ" dirty="0"/>
              <a:t> </a:t>
            </a:r>
            <a:r>
              <a:rPr lang="cs-CZ" dirty="0" err="1"/>
              <a:t>of</a:t>
            </a:r>
            <a:r>
              <a:rPr lang="cs-CZ" dirty="0"/>
              <a:t> </a:t>
            </a:r>
            <a:r>
              <a:rPr lang="cs-CZ" dirty="0" err="1"/>
              <a:t>ventricular</a:t>
            </a:r>
            <a:r>
              <a:rPr lang="cs-CZ" dirty="0"/>
              <a:t> </a:t>
            </a:r>
            <a:r>
              <a:rPr lang="cs-CZ" dirty="0" err="1"/>
              <a:t>myocardium</a:t>
            </a:r>
            <a:r>
              <a:rPr lang="cs-CZ" dirty="0"/>
              <a:t> </a:t>
            </a:r>
            <a:r>
              <a:rPr lang="cs-CZ" dirty="0" err="1"/>
              <a:t>leads</a:t>
            </a:r>
            <a:r>
              <a:rPr lang="cs-CZ" dirty="0"/>
              <a:t> to </a:t>
            </a:r>
            <a:r>
              <a:rPr lang="cs-CZ" dirty="0" err="1"/>
              <a:t>an</a:t>
            </a:r>
            <a:r>
              <a:rPr lang="cs-CZ" dirty="0"/>
              <a:t> </a:t>
            </a:r>
            <a:r>
              <a:rPr lang="cs-CZ" dirty="0" err="1"/>
              <a:t>increase</a:t>
            </a:r>
            <a:r>
              <a:rPr lang="cs-CZ" dirty="0"/>
              <a:t> in </a:t>
            </a:r>
            <a:r>
              <a:rPr lang="cs-CZ" dirty="0" err="1"/>
              <a:t>intraventricular</a:t>
            </a:r>
            <a:r>
              <a:rPr lang="cs-CZ" dirty="0"/>
              <a:t> </a:t>
            </a:r>
            <a:r>
              <a:rPr lang="cs-CZ" dirty="0" err="1"/>
              <a:t>pressure</a:t>
            </a:r>
            <a:r>
              <a:rPr lang="cs-CZ" dirty="0"/>
              <a:t>, AV </a:t>
            </a:r>
            <a:r>
              <a:rPr lang="cs-CZ" dirty="0" err="1"/>
              <a:t>valves</a:t>
            </a:r>
            <a:r>
              <a:rPr lang="cs-CZ" dirty="0"/>
              <a:t> </a:t>
            </a:r>
            <a:r>
              <a:rPr lang="cs-CZ" dirty="0" err="1"/>
              <a:t>close</a:t>
            </a:r>
            <a:r>
              <a:rPr lang="cs-CZ" dirty="0"/>
              <a:t> </a:t>
            </a:r>
            <a:r>
              <a:rPr lang="cs-CZ" dirty="0" err="1"/>
              <a:t>around</a:t>
            </a:r>
            <a:r>
              <a:rPr lang="cs-CZ" dirty="0"/>
              <a:t> 50 </a:t>
            </a:r>
            <a:r>
              <a:rPr lang="cs-CZ" dirty="0" err="1"/>
              <a:t>ms</a:t>
            </a:r>
            <a:r>
              <a:rPr lang="cs-CZ" dirty="0"/>
              <a:t> </a:t>
            </a:r>
            <a:r>
              <a:rPr lang="cs-CZ" dirty="0" err="1"/>
              <a:t>after</a:t>
            </a:r>
            <a:r>
              <a:rPr lang="cs-CZ" dirty="0"/>
              <a:t> </a:t>
            </a:r>
            <a:r>
              <a:rPr lang="cs-CZ" dirty="0" err="1"/>
              <a:t>the</a:t>
            </a:r>
            <a:r>
              <a:rPr lang="cs-CZ" dirty="0"/>
              <a:t> </a:t>
            </a:r>
            <a:r>
              <a:rPr lang="cs-CZ" dirty="0" err="1"/>
              <a:t>beginning</a:t>
            </a:r>
            <a:r>
              <a:rPr lang="cs-CZ" dirty="0"/>
              <a:t> </a:t>
            </a:r>
            <a:r>
              <a:rPr lang="cs-CZ" dirty="0" err="1"/>
              <a:t>of</a:t>
            </a:r>
            <a:r>
              <a:rPr lang="cs-CZ" dirty="0"/>
              <a:t> QRS, </a:t>
            </a:r>
            <a:r>
              <a:rPr lang="cs-CZ" dirty="0" err="1"/>
              <a:t>it</a:t>
            </a:r>
            <a:r>
              <a:rPr lang="cs-CZ" dirty="0"/>
              <a:t> </a:t>
            </a:r>
            <a:r>
              <a:rPr lang="cs-CZ" dirty="0" err="1"/>
              <a:t>produces</a:t>
            </a:r>
            <a:r>
              <a:rPr lang="cs-CZ" dirty="0"/>
              <a:t> 1st </a:t>
            </a:r>
            <a:r>
              <a:rPr lang="cs-CZ" dirty="0" err="1"/>
              <a:t>sound</a:t>
            </a:r>
            <a:endParaRPr lang="cs-CZ" dirty="0"/>
          </a:p>
          <a:p>
            <a:pPr>
              <a:lnSpc>
                <a:spcPct val="100000"/>
              </a:lnSpc>
            </a:pPr>
            <a:r>
              <a:rPr lang="cs-CZ" dirty="0" err="1"/>
              <a:t>Ejection</a:t>
            </a:r>
            <a:r>
              <a:rPr lang="cs-CZ" dirty="0"/>
              <a:t> (E):  </a:t>
            </a:r>
          </a:p>
          <a:p>
            <a:pPr lvl="1"/>
            <a:r>
              <a:rPr lang="cs-CZ" dirty="0" err="1"/>
              <a:t>Intraventricular</a:t>
            </a:r>
            <a:r>
              <a:rPr lang="cs-CZ" dirty="0"/>
              <a:t> </a:t>
            </a:r>
            <a:r>
              <a:rPr lang="cs-CZ" dirty="0" err="1"/>
              <a:t>pressure</a:t>
            </a:r>
            <a:r>
              <a:rPr lang="cs-CZ" dirty="0"/>
              <a:t> </a:t>
            </a:r>
            <a:r>
              <a:rPr lang="cs-CZ" dirty="0" err="1"/>
              <a:t>overcomes</a:t>
            </a:r>
            <a:r>
              <a:rPr lang="cs-CZ" dirty="0"/>
              <a:t> </a:t>
            </a:r>
            <a:r>
              <a:rPr lang="cs-CZ" dirty="0" err="1"/>
              <a:t>diastolic</a:t>
            </a:r>
            <a:r>
              <a:rPr lang="cs-CZ" dirty="0"/>
              <a:t> </a:t>
            </a:r>
            <a:r>
              <a:rPr lang="cs-CZ" dirty="0" err="1"/>
              <a:t>pressure</a:t>
            </a:r>
            <a:r>
              <a:rPr lang="cs-CZ" dirty="0"/>
              <a:t> in big </a:t>
            </a:r>
            <a:r>
              <a:rPr lang="cs-CZ" dirty="0" err="1"/>
              <a:t>arteries</a:t>
            </a:r>
            <a:r>
              <a:rPr lang="cs-CZ" dirty="0"/>
              <a:t>, </a:t>
            </a:r>
            <a:r>
              <a:rPr lang="cs-CZ" dirty="0" err="1"/>
              <a:t>semilunar</a:t>
            </a:r>
            <a:r>
              <a:rPr lang="cs-CZ" dirty="0"/>
              <a:t> </a:t>
            </a:r>
            <a:r>
              <a:rPr lang="cs-CZ" dirty="0" err="1"/>
              <a:t>valves</a:t>
            </a:r>
            <a:r>
              <a:rPr lang="cs-CZ" dirty="0"/>
              <a:t> open, and </a:t>
            </a:r>
            <a:r>
              <a:rPr lang="cs-CZ" dirty="0" err="1"/>
              <a:t>blood</a:t>
            </a:r>
            <a:r>
              <a:rPr lang="cs-CZ" dirty="0"/>
              <a:t> </a:t>
            </a:r>
            <a:r>
              <a:rPr lang="cs-CZ" dirty="0" err="1"/>
              <a:t>flows</a:t>
            </a:r>
            <a:r>
              <a:rPr lang="cs-CZ" dirty="0"/>
              <a:t> to </a:t>
            </a:r>
            <a:r>
              <a:rPr lang="cs-CZ" dirty="0" err="1"/>
              <a:t>the</a:t>
            </a:r>
            <a:r>
              <a:rPr lang="cs-CZ" dirty="0"/>
              <a:t> </a:t>
            </a:r>
            <a:r>
              <a:rPr lang="cs-CZ" dirty="0" err="1"/>
              <a:t>arteries</a:t>
            </a:r>
            <a:endParaRPr lang="cs-CZ" dirty="0"/>
          </a:p>
          <a:p>
            <a:pPr>
              <a:lnSpc>
                <a:spcPct val="100000"/>
              </a:lnSpc>
            </a:pPr>
            <a:r>
              <a:rPr lang="cs-CZ" dirty="0" err="1"/>
              <a:t>Isovolumic</a:t>
            </a:r>
            <a:r>
              <a:rPr lang="cs-CZ" dirty="0"/>
              <a:t> </a:t>
            </a:r>
            <a:r>
              <a:rPr lang="cs-CZ" dirty="0" err="1"/>
              <a:t>relaxation</a:t>
            </a:r>
            <a:r>
              <a:rPr lang="cs-CZ" dirty="0"/>
              <a:t> (IVR): </a:t>
            </a:r>
          </a:p>
          <a:p>
            <a:pPr lvl="1"/>
            <a:r>
              <a:rPr lang="cs-CZ" dirty="0" err="1"/>
              <a:t>Semilunar</a:t>
            </a:r>
            <a:r>
              <a:rPr lang="cs-CZ" dirty="0"/>
              <a:t> </a:t>
            </a:r>
            <a:r>
              <a:rPr lang="cs-CZ" dirty="0" err="1"/>
              <a:t>valves</a:t>
            </a:r>
            <a:r>
              <a:rPr lang="cs-CZ" dirty="0"/>
              <a:t> </a:t>
            </a:r>
            <a:r>
              <a:rPr lang="cs-CZ" dirty="0" err="1"/>
              <a:t>close</a:t>
            </a:r>
            <a:r>
              <a:rPr lang="cs-CZ" dirty="0"/>
              <a:t>, rapid </a:t>
            </a:r>
            <a:r>
              <a:rPr lang="cs-CZ" dirty="0" err="1"/>
              <a:t>decrease</a:t>
            </a:r>
            <a:r>
              <a:rPr lang="cs-CZ" dirty="0"/>
              <a:t> in </a:t>
            </a:r>
            <a:r>
              <a:rPr lang="cs-CZ" dirty="0" err="1"/>
              <a:t>intraventricular</a:t>
            </a:r>
            <a:r>
              <a:rPr lang="cs-CZ" dirty="0"/>
              <a:t> </a:t>
            </a:r>
            <a:r>
              <a:rPr lang="cs-CZ" dirty="0" err="1"/>
              <a:t>pressure</a:t>
            </a:r>
            <a:r>
              <a:rPr lang="cs-CZ" dirty="0"/>
              <a:t> </a:t>
            </a:r>
            <a:r>
              <a:rPr lang="cs-CZ" dirty="0" err="1"/>
              <a:t>even</a:t>
            </a:r>
            <a:r>
              <a:rPr lang="cs-CZ" dirty="0"/>
              <a:t> </a:t>
            </a:r>
            <a:r>
              <a:rPr lang="cs-CZ" dirty="0" err="1"/>
              <a:t>below</a:t>
            </a:r>
            <a:r>
              <a:rPr lang="cs-CZ" dirty="0"/>
              <a:t> </a:t>
            </a:r>
            <a:r>
              <a:rPr lang="cs-CZ" dirty="0" err="1"/>
              <a:t>pressure</a:t>
            </a:r>
            <a:r>
              <a:rPr lang="cs-CZ" dirty="0"/>
              <a:t> </a:t>
            </a:r>
            <a:r>
              <a:rPr lang="cs-CZ" dirty="0" err="1"/>
              <a:t>values</a:t>
            </a:r>
            <a:r>
              <a:rPr lang="cs-CZ" dirty="0"/>
              <a:t> in atria, AV </a:t>
            </a:r>
            <a:r>
              <a:rPr lang="cs-CZ" dirty="0" err="1"/>
              <a:t>valves</a:t>
            </a:r>
            <a:r>
              <a:rPr lang="cs-CZ" dirty="0"/>
              <a:t> open</a:t>
            </a:r>
          </a:p>
          <a:p>
            <a:pPr>
              <a:lnSpc>
                <a:spcPct val="100000"/>
              </a:lnSpc>
            </a:pPr>
            <a:r>
              <a:rPr lang="cs-CZ" dirty="0" err="1"/>
              <a:t>Inflow</a:t>
            </a:r>
            <a:r>
              <a:rPr lang="cs-CZ" dirty="0"/>
              <a:t> (I): </a:t>
            </a:r>
          </a:p>
          <a:p>
            <a:pPr lvl="1"/>
            <a:r>
              <a:rPr lang="cs-CZ" dirty="0"/>
              <a:t>Rapid </a:t>
            </a:r>
            <a:r>
              <a:rPr lang="cs-CZ" dirty="0" err="1"/>
              <a:t>inflow</a:t>
            </a:r>
            <a:r>
              <a:rPr lang="cs-CZ" dirty="0"/>
              <a:t> </a:t>
            </a:r>
            <a:r>
              <a:rPr lang="cs-CZ" dirty="0" err="1"/>
              <a:t>phase</a:t>
            </a:r>
            <a:r>
              <a:rPr lang="cs-CZ" dirty="0"/>
              <a:t>, </a:t>
            </a:r>
            <a:r>
              <a:rPr lang="cs-CZ" dirty="0" err="1"/>
              <a:t>slow</a:t>
            </a:r>
            <a:r>
              <a:rPr lang="cs-CZ" dirty="0"/>
              <a:t> </a:t>
            </a:r>
            <a:r>
              <a:rPr lang="cs-CZ" dirty="0" err="1"/>
              <a:t>inflow</a:t>
            </a:r>
            <a:r>
              <a:rPr lang="cs-CZ" dirty="0"/>
              <a:t> </a:t>
            </a:r>
            <a:r>
              <a:rPr lang="cs-CZ" dirty="0" err="1"/>
              <a:t>phase</a:t>
            </a:r>
            <a:r>
              <a:rPr lang="cs-CZ" dirty="0"/>
              <a:t> (</a:t>
            </a:r>
            <a:r>
              <a:rPr lang="cs-CZ" dirty="0" err="1"/>
              <a:t>ventricular</a:t>
            </a:r>
            <a:r>
              <a:rPr lang="cs-CZ" dirty="0"/>
              <a:t> diastole), </a:t>
            </a:r>
            <a:r>
              <a:rPr lang="cs-CZ" dirty="0" err="1"/>
              <a:t>atrial</a:t>
            </a:r>
            <a:r>
              <a:rPr lang="cs-CZ" dirty="0"/>
              <a:t> systole</a:t>
            </a:r>
          </a:p>
        </p:txBody>
      </p:sp>
      <p:pic>
        <p:nvPicPr>
          <p:cNvPr id="2050" name="Picture 2" descr="https://upload.wikimedia.org/wikipedia/commons/thumb/3/38/2027_Phases_of_the_Cardiac_Cycle.jpg/370px-2027_Phases_of_the_Cardiac_Cycle.jpg">
            <a:extLst>
              <a:ext uri="{FF2B5EF4-FFF2-40B4-BE49-F238E27FC236}">
                <a16:creationId xmlns:a16="http://schemas.microsoft.com/office/drawing/2014/main" id="{0D94F826-0E6A-4AB6-9B7D-AFCD869F4A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34" y="279430"/>
            <a:ext cx="5849078" cy="6370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030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 </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p:cNvSpPr>
            <a:spLocks noGrp="1"/>
          </p:cNvSpPr>
          <p:nvPr>
            <p:ph type="title"/>
          </p:nvPr>
        </p:nvSpPr>
        <p:spPr>
          <a:xfrm>
            <a:off x="720000" y="491394"/>
            <a:ext cx="10984320" cy="451576"/>
          </a:xfrm>
        </p:spPr>
        <p:txBody>
          <a:bodyPr/>
          <a:lstStyle/>
          <a:p>
            <a:r>
              <a:rPr lang="cs-CZ" dirty="0" err="1"/>
              <a:t>Cardiac</a:t>
            </a:r>
            <a:r>
              <a:rPr lang="cs-CZ" dirty="0"/>
              <a:t> </a:t>
            </a:r>
            <a:r>
              <a:rPr lang="cs-CZ" dirty="0" err="1"/>
              <a:t>cycle</a:t>
            </a:r>
            <a:r>
              <a:rPr lang="cs-CZ" dirty="0"/>
              <a:t> </a:t>
            </a:r>
            <a:r>
              <a:rPr lang="cs-CZ" dirty="0" err="1"/>
              <a:t>phases</a:t>
            </a:r>
            <a:r>
              <a:rPr lang="cs-CZ" dirty="0"/>
              <a:t>: PV (</a:t>
            </a:r>
            <a:r>
              <a:rPr lang="cs-CZ" dirty="0" err="1"/>
              <a:t>Wiggers</a:t>
            </a:r>
            <a:r>
              <a:rPr lang="cs-CZ" dirty="0"/>
              <a:t>) diagram</a:t>
            </a:r>
          </a:p>
        </p:txBody>
      </p:sp>
      <p:grpSp>
        <p:nvGrpSpPr>
          <p:cNvPr id="8" name="Skupina 7">
            <a:extLst>
              <a:ext uri="{FF2B5EF4-FFF2-40B4-BE49-F238E27FC236}">
                <a16:creationId xmlns:a16="http://schemas.microsoft.com/office/drawing/2014/main" id="{DAFF29BA-6822-4839-B6D2-3234D6FB756C}"/>
              </a:ext>
            </a:extLst>
          </p:cNvPr>
          <p:cNvGrpSpPr/>
          <p:nvPr/>
        </p:nvGrpSpPr>
        <p:grpSpPr>
          <a:xfrm>
            <a:off x="1279133" y="1753515"/>
            <a:ext cx="7066309" cy="3969732"/>
            <a:chOff x="251520" y="2123564"/>
            <a:chExt cx="7066309" cy="3969732"/>
          </a:xfrm>
        </p:grpSpPr>
        <p:grpSp>
          <p:nvGrpSpPr>
            <p:cNvPr id="9" name="Skupina 8">
              <a:extLst>
                <a:ext uri="{FF2B5EF4-FFF2-40B4-BE49-F238E27FC236}">
                  <a16:creationId xmlns:a16="http://schemas.microsoft.com/office/drawing/2014/main" id="{3141BE97-3E12-4CD2-A922-C6AADCC6404A}"/>
                </a:ext>
              </a:extLst>
            </p:cNvPr>
            <p:cNvGrpSpPr/>
            <p:nvPr/>
          </p:nvGrpSpPr>
          <p:grpSpPr>
            <a:xfrm>
              <a:off x="2771800" y="5229200"/>
              <a:ext cx="1442157" cy="326191"/>
              <a:chOff x="3131700" y="4686985"/>
              <a:chExt cx="1442157" cy="326191"/>
            </a:xfrm>
          </p:grpSpPr>
          <p:cxnSp>
            <p:nvCxnSpPr>
              <p:cNvPr id="52" name="Přímá spojnice 51">
                <a:extLst>
                  <a:ext uri="{FF2B5EF4-FFF2-40B4-BE49-F238E27FC236}">
                    <a16:creationId xmlns:a16="http://schemas.microsoft.com/office/drawing/2014/main" id="{4BDD3732-3650-44E2-97B4-81FDA95A807D}"/>
                  </a:ext>
                </a:extLst>
              </p:cNvPr>
              <p:cNvCxnSpPr/>
              <p:nvPr/>
            </p:nvCxnSpPr>
            <p:spPr>
              <a:xfrm>
                <a:off x="4573857" y="4686985"/>
                <a:ext cx="0" cy="32619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3" name="Přímá spojnice 52">
                <a:extLst>
                  <a:ext uri="{FF2B5EF4-FFF2-40B4-BE49-F238E27FC236}">
                    <a16:creationId xmlns:a16="http://schemas.microsoft.com/office/drawing/2014/main" id="{F585DCAA-6CCC-4BED-9A07-C6E17E59C3DB}"/>
                  </a:ext>
                </a:extLst>
              </p:cNvPr>
              <p:cNvCxnSpPr/>
              <p:nvPr/>
            </p:nvCxnSpPr>
            <p:spPr>
              <a:xfrm>
                <a:off x="3131700" y="4815095"/>
                <a:ext cx="140" cy="18549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Skupina 9">
              <a:extLst>
                <a:ext uri="{FF2B5EF4-FFF2-40B4-BE49-F238E27FC236}">
                  <a16:creationId xmlns:a16="http://schemas.microsoft.com/office/drawing/2014/main" id="{CD127A85-71CA-423B-B464-565B40CCA778}"/>
                </a:ext>
              </a:extLst>
            </p:cNvPr>
            <p:cNvGrpSpPr/>
            <p:nvPr/>
          </p:nvGrpSpPr>
          <p:grpSpPr>
            <a:xfrm>
              <a:off x="251520" y="2123564"/>
              <a:ext cx="7066309" cy="3969732"/>
              <a:chOff x="596702" y="2123564"/>
              <a:chExt cx="7066309" cy="3969732"/>
            </a:xfrm>
          </p:grpSpPr>
          <p:grpSp>
            <p:nvGrpSpPr>
              <p:cNvPr id="11" name="Skupina 10">
                <a:extLst>
                  <a:ext uri="{FF2B5EF4-FFF2-40B4-BE49-F238E27FC236}">
                    <a16:creationId xmlns:a16="http://schemas.microsoft.com/office/drawing/2014/main" id="{71D2CA99-E2FF-4754-B8BA-BF7A9A58AEF9}"/>
                  </a:ext>
                </a:extLst>
              </p:cNvPr>
              <p:cNvGrpSpPr/>
              <p:nvPr/>
            </p:nvGrpSpPr>
            <p:grpSpPr>
              <a:xfrm>
                <a:off x="611560" y="2690569"/>
                <a:ext cx="4359721" cy="3402727"/>
                <a:chOff x="611560" y="2133089"/>
                <a:chExt cx="4359721" cy="3402727"/>
              </a:xfrm>
            </p:grpSpPr>
            <p:sp>
              <p:nvSpPr>
                <p:cNvPr id="41" name="TextovéPole 40">
                  <a:extLst>
                    <a:ext uri="{FF2B5EF4-FFF2-40B4-BE49-F238E27FC236}">
                      <a16:creationId xmlns:a16="http://schemas.microsoft.com/office/drawing/2014/main" id="{A1F5C244-BDE1-44E1-ADDC-E3615E758885}"/>
                    </a:ext>
                  </a:extLst>
                </p:cNvPr>
                <p:cNvSpPr txBox="1"/>
                <p:nvPr/>
              </p:nvSpPr>
              <p:spPr>
                <a:xfrm>
                  <a:off x="1403648" y="4705399"/>
                  <a:ext cx="288032" cy="261610"/>
                </a:xfrm>
                <a:prstGeom prst="rect">
                  <a:avLst/>
                </a:prstGeom>
                <a:noFill/>
              </p:spPr>
              <p:txBody>
                <a:bodyPr wrap="square" rtlCol="0">
                  <a:spAutoFit/>
                </a:bodyPr>
                <a:lstStyle/>
                <a:p>
                  <a:r>
                    <a:rPr lang="cs-CZ" sz="1100" dirty="0">
                      <a:latin typeface="Times New Roman" panose="02020603050405020304" pitchFamily="18" charset="0"/>
                      <a:cs typeface="Times New Roman" panose="02020603050405020304" pitchFamily="18" charset="0"/>
                    </a:rPr>
                    <a:t>0</a:t>
                  </a:r>
                </a:p>
              </p:txBody>
            </p:sp>
            <p:sp>
              <p:nvSpPr>
                <p:cNvPr id="42" name="TextovéPole 41">
                  <a:extLst>
                    <a:ext uri="{FF2B5EF4-FFF2-40B4-BE49-F238E27FC236}">
                      <a16:creationId xmlns:a16="http://schemas.microsoft.com/office/drawing/2014/main" id="{AA25CFFC-6482-40A6-8904-38232B858F5D}"/>
                    </a:ext>
                  </a:extLst>
                </p:cNvPr>
                <p:cNvSpPr txBox="1"/>
                <p:nvPr/>
              </p:nvSpPr>
              <p:spPr>
                <a:xfrm>
                  <a:off x="1187624" y="4509120"/>
                  <a:ext cx="648072" cy="261610"/>
                </a:xfrm>
                <a:prstGeom prst="rect">
                  <a:avLst/>
                </a:prstGeom>
                <a:noFill/>
              </p:spPr>
              <p:txBody>
                <a:bodyPr wrap="square" rtlCol="0">
                  <a:spAutoFit/>
                </a:bodyPr>
                <a:lstStyle/>
                <a:p>
                  <a:r>
                    <a:rPr lang="cs-CZ" sz="1100" dirty="0">
                      <a:latin typeface="Times New Roman" panose="02020603050405020304" pitchFamily="18" charset="0"/>
                      <a:cs typeface="Times New Roman" panose="02020603050405020304" pitchFamily="18" charset="0"/>
                    </a:rPr>
                    <a:t>10</a:t>
                  </a:r>
                </a:p>
              </p:txBody>
            </p:sp>
            <p:sp>
              <p:nvSpPr>
                <p:cNvPr id="43" name="TextovéPole 42">
                  <a:extLst>
                    <a:ext uri="{FF2B5EF4-FFF2-40B4-BE49-F238E27FC236}">
                      <a16:creationId xmlns:a16="http://schemas.microsoft.com/office/drawing/2014/main" id="{6E29BCA4-629D-4979-9F41-F05FD47DD0E6}"/>
                    </a:ext>
                  </a:extLst>
                </p:cNvPr>
                <p:cNvSpPr txBox="1"/>
                <p:nvPr/>
              </p:nvSpPr>
              <p:spPr>
                <a:xfrm>
                  <a:off x="1202482" y="2986732"/>
                  <a:ext cx="648072" cy="261610"/>
                </a:xfrm>
                <a:prstGeom prst="rect">
                  <a:avLst/>
                </a:prstGeom>
                <a:noFill/>
              </p:spPr>
              <p:txBody>
                <a:bodyPr wrap="square" rtlCol="0">
                  <a:spAutoFit/>
                </a:bodyPr>
                <a:lstStyle/>
                <a:p>
                  <a:r>
                    <a:rPr lang="cs-CZ" sz="1100" dirty="0">
                      <a:latin typeface="Times New Roman" panose="02020603050405020304" pitchFamily="18" charset="0"/>
                      <a:cs typeface="Times New Roman" panose="02020603050405020304" pitchFamily="18" charset="0"/>
                    </a:rPr>
                    <a:t>80</a:t>
                  </a:r>
                </a:p>
              </p:txBody>
            </p:sp>
            <p:sp>
              <p:nvSpPr>
                <p:cNvPr id="44" name="TextovéPole 43">
                  <a:extLst>
                    <a:ext uri="{FF2B5EF4-FFF2-40B4-BE49-F238E27FC236}">
                      <a16:creationId xmlns:a16="http://schemas.microsoft.com/office/drawing/2014/main" id="{C56B32AD-12EA-4DAC-9D46-F8067EC59386}"/>
                    </a:ext>
                  </a:extLst>
                </p:cNvPr>
                <p:cNvSpPr txBox="1"/>
                <p:nvPr/>
              </p:nvSpPr>
              <p:spPr>
                <a:xfrm>
                  <a:off x="1125141" y="2671961"/>
                  <a:ext cx="648072" cy="261610"/>
                </a:xfrm>
                <a:prstGeom prst="rect">
                  <a:avLst/>
                </a:prstGeom>
                <a:noFill/>
              </p:spPr>
              <p:txBody>
                <a:bodyPr wrap="square" rtlCol="0">
                  <a:spAutoFit/>
                </a:bodyPr>
                <a:lstStyle/>
                <a:p>
                  <a:r>
                    <a:rPr lang="cs-CZ" sz="1100" dirty="0">
                      <a:latin typeface="Times New Roman" panose="02020603050405020304" pitchFamily="18" charset="0"/>
                      <a:cs typeface="Times New Roman" panose="02020603050405020304" pitchFamily="18" charset="0"/>
                    </a:rPr>
                    <a:t>100</a:t>
                  </a:r>
                </a:p>
              </p:txBody>
            </p:sp>
            <p:sp>
              <p:nvSpPr>
                <p:cNvPr id="45" name="TextovéPole 44">
                  <a:extLst>
                    <a:ext uri="{FF2B5EF4-FFF2-40B4-BE49-F238E27FC236}">
                      <a16:creationId xmlns:a16="http://schemas.microsoft.com/office/drawing/2014/main" id="{96EC467D-31D4-4EF8-80F2-C982640C4046}"/>
                    </a:ext>
                  </a:extLst>
                </p:cNvPr>
                <p:cNvSpPr txBox="1"/>
                <p:nvPr/>
              </p:nvSpPr>
              <p:spPr>
                <a:xfrm>
                  <a:off x="1153716" y="2180481"/>
                  <a:ext cx="926579" cy="261610"/>
                </a:xfrm>
                <a:prstGeom prst="rect">
                  <a:avLst/>
                </a:prstGeom>
                <a:noFill/>
              </p:spPr>
              <p:txBody>
                <a:bodyPr wrap="square" rtlCol="0">
                  <a:spAutoFit/>
                </a:bodyPr>
                <a:lstStyle/>
                <a:p>
                  <a:r>
                    <a:rPr lang="cs-CZ" sz="1100">
                      <a:latin typeface="Times New Roman" panose="02020603050405020304" pitchFamily="18" charset="0"/>
                      <a:cs typeface="Times New Roman" panose="02020603050405020304" pitchFamily="18" charset="0"/>
                    </a:rPr>
                    <a:t>120</a:t>
                  </a:r>
                </a:p>
              </p:txBody>
            </p:sp>
            <p:sp>
              <p:nvSpPr>
                <p:cNvPr id="46" name="TextovéPole 45">
                  <a:extLst>
                    <a:ext uri="{FF2B5EF4-FFF2-40B4-BE49-F238E27FC236}">
                      <a16:creationId xmlns:a16="http://schemas.microsoft.com/office/drawing/2014/main" id="{56025472-7B64-45BB-90B8-A6940F06865E}"/>
                    </a:ext>
                  </a:extLst>
                </p:cNvPr>
                <p:cNvSpPr txBox="1"/>
                <p:nvPr/>
              </p:nvSpPr>
              <p:spPr>
                <a:xfrm>
                  <a:off x="2968774" y="4922118"/>
                  <a:ext cx="610245" cy="261610"/>
                </a:xfrm>
                <a:prstGeom prst="rect">
                  <a:avLst/>
                </a:prstGeom>
                <a:noFill/>
              </p:spPr>
              <p:txBody>
                <a:bodyPr wrap="square" rtlCol="0">
                  <a:spAutoFit/>
                </a:bodyPr>
                <a:lstStyle/>
                <a:p>
                  <a:r>
                    <a:rPr lang="cs-CZ" sz="1100" dirty="0">
                      <a:latin typeface="Times New Roman" panose="02020603050405020304" pitchFamily="18" charset="0"/>
                      <a:cs typeface="Times New Roman" panose="02020603050405020304" pitchFamily="18" charset="0"/>
                    </a:rPr>
                    <a:t>50</a:t>
                  </a:r>
                </a:p>
              </p:txBody>
            </p:sp>
            <p:sp>
              <p:nvSpPr>
                <p:cNvPr id="47" name="TextovéPole 46">
                  <a:extLst>
                    <a:ext uri="{FF2B5EF4-FFF2-40B4-BE49-F238E27FC236}">
                      <a16:creationId xmlns:a16="http://schemas.microsoft.com/office/drawing/2014/main" id="{80ED8F63-0EDF-4F8B-8804-5A44E1BC5F21}"/>
                    </a:ext>
                  </a:extLst>
                </p:cNvPr>
                <p:cNvSpPr txBox="1"/>
                <p:nvPr/>
              </p:nvSpPr>
              <p:spPr>
                <a:xfrm>
                  <a:off x="4361036" y="4927451"/>
                  <a:ext cx="610245" cy="261610"/>
                </a:xfrm>
                <a:prstGeom prst="rect">
                  <a:avLst/>
                </a:prstGeom>
                <a:noFill/>
              </p:spPr>
              <p:txBody>
                <a:bodyPr wrap="square" rtlCol="0">
                  <a:spAutoFit/>
                </a:bodyPr>
                <a:lstStyle/>
                <a:p>
                  <a:r>
                    <a:rPr lang="cs-CZ" sz="1100" dirty="0">
                      <a:latin typeface="Times New Roman" panose="02020603050405020304" pitchFamily="18" charset="0"/>
                      <a:cs typeface="Times New Roman" panose="02020603050405020304" pitchFamily="18" charset="0"/>
                    </a:rPr>
                    <a:t>120</a:t>
                  </a:r>
                </a:p>
              </p:txBody>
            </p:sp>
            <p:sp>
              <p:nvSpPr>
                <p:cNvPr id="48" name="TextovéPole 47">
                  <a:extLst>
                    <a:ext uri="{FF2B5EF4-FFF2-40B4-BE49-F238E27FC236}">
                      <a16:creationId xmlns:a16="http://schemas.microsoft.com/office/drawing/2014/main" id="{BF26706A-16AC-48DF-9260-9EC06B15F8A1}"/>
                    </a:ext>
                  </a:extLst>
                </p:cNvPr>
                <p:cNvSpPr txBox="1"/>
                <p:nvPr/>
              </p:nvSpPr>
              <p:spPr>
                <a:xfrm>
                  <a:off x="611560" y="2133089"/>
                  <a:ext cx="648072" cy="369332"/>
                </a:xfrm>
                <a:prstGeom prst="rect">
                  <a:avLst/>
                </a:prstGeom>
                <a:noFill/>
              </p:spPr>
              <p:txBody>
                <a:bodyPr wrap="square" rtlCol="0">
                  <a:spAutoFit/>
                </a:bodyPr>
                <a:lstStyle/>
                <a:p>
                  <a:r>
                    <a:rPr lang="cs-CZ" sz="1800" dirty="0">
                      <a:latin typeface="Times New Roman" panose="02020603050405020304" pitchFamily="18" charset="0"/>
                      <a:cs typeface="Times New Roman" panose="02020603050405020304" pitchFamily="18" charset="0"/>
                    </a:rPr>
                    <a:t>SBP</a:t>
                  </a:r>
                </a:p>
              </p:txBody>
            </p:sp>
            <p:sp>
              <p:nvSpPr>
                <p:cNvPr id="49" name="TextovéPole 48">
                  <a:extLst>
                    <a:ext uri="{FF2B5EF4-FFF2-40B4-BE49-F238E27FC236}">
                      <a16:creationId xmlns:a16="http://schemas.microsoft.com/office/drawing/2014/main" id="{3CF4C238-7A1E-482B-AD39-4B990EA6EA56}"/>
                    </a:ext>
                  </a:extLst>
                </p:cNvPr>
                <p:cNvSpPr txBox="1"/>
                <p:nvPr/>
              </p:nvSpPr>
              <p:spPr>
                <a:xfrm>
                  <a:off x="611560" y="2959085"/>
                  <a:ext cx="792088" cy="369332"/>
                </a:xfrm>
                <a:prstGeom prst="rect">
                  <a:avLst/>
                </a:prstGeom>
                <a:noFill/>
              </p:spPr>
              <p:txBody>
                <a:bodyPr wrap="square" rtlCol="0">
                  <a:spAutoFit/>
                </a:bodyPr>
                <a:lstStyle/>
                <a:p>
                  <a:r>
                    <a:rPr lang="cs-CZ" sz="1800" dirty="0">
                      <a:latin typeface="Times New Roman" panose="02020603050405020304" pitchFamily="18" charset="0"/>
                      <a:cs typeface="Times New Roman" panose="02020603050405020304" pitchFamily="18" charset="0"/>
                    </a:rPr>
                    <a:t>DBP</a:t>
                  </a:r>
                </a:p>
              </p:txBody>
            </p:sp>
            <p:sp>
              <p:nvSpPr>
                <p:cNvPr id="50" name="TextovéPole 49">
                  <a:extLst>
                    <a:ext uri="{FF2B5EF4-FFF2-40B4-BE49-F238E27FC236}">
                      <a16:creationId xmlns:a16="http://schemas.microsoft.com/office/drawing/2014/main" id="{C45D2FBF-11BD-4399-9674-438A66A62799}"/>
                    </a:ext>
                  </a:extLst>
                </p:cNvPr>
                <p:cNvSpPr txBox="1"/>
                <p:nvPr/>
              </p:nvSpPr>
              <p:spPr>
                <a:xfrm>
                  <a:off x="2801109" y="5166484"/>
                  <a:ext cx="648072" cy="369332"/>
                </a:xfrm>
                <a:prstGeom prst="rect">
                  <a:avLst/>
                </a:prstGeom>
                <a:noFill/>
              </p:spPr>
              <p:txBody>
                <a:bodyPr wrap="square" rtlCol="0">
                  <a:spAutoFit/>
                </a:bodyPr>
                <a:lstStyle/>
                <a:p>
                  <a:r>
                    <a:rPr lang="cs-CZ" sz="1800" dirty="0">
                      <a:latin typeface="Times New Roman" panose="02020603050405020304" pitchFamily="18" charset="0"/>
                      <a:cs typeface="Times New Roman" panose="02020603050405020304" pitchFamily="18" charset="0"/>
                    </a:rPr>
                    <a:t>ESV</a:t>
                  </a:r>
                </a:p>
              </p:txBody>
            </p:sp>
            <p:sp>
              <p:nvSpPr>
                <p:cNvPr id="51" name="TextovéPole 50">
                  <a:extLst>
                    <a:ext uri="{FF2B5EF4-FFF2-40B4-BE49-F238E27FC236}">
                      <a16:creationId xmlns:a16="http://schemas.microsoft.com/office/drawing/2014/main" id="{077E98FB-BFEC-4E7D-A524-A68436AF9C82}"/>
                    </a:ext>
                  </a:extLst>
                </p:cNvPr>
                <p:cNvSpPr txBox="1"/>
                <p:nvPr/>
              </p:nvSpPr>
              <p:spPr>
                <a:xfrm>
                  <a:off x="4283967" y="5157192"/>
                  <a:ext cx="687313" cy="369332"/>
                </a:xfrm>
                <a:prstGeom prst="rect">
                  <a:avLst/>
                </a:prstGeom>
                <a:noFill/>
              </p:spPr>
              <p:txBody>
                <a:bodyPr wrap="square" rtlCol="0">
                  <a:spAutoFit/>
                </a:bodyPr>
                <a:lstStyle/>
                <a:p>
                  <a:r>
                    <a:rPr lang="cs-CZ" sz="1800" dirty="0">
                      <a:latin typeface="Times New Roman" panose="02020603050405020304" pitchFamily="18" charset="0"/>
                      <a:cs typeface="Times New Roman" panose="02020603050405020304" pitchFamily="18" charset="0"/>
                    </a:rPr>
                    <a:t>EDV</a:t>
                  </a:r>
                </a:p>
              </p:txBody>
            </p:sp>
          </p:grpSp>
          <p:grpSp>
            <p:nvGrpSpPr>
              <p:cNvPr id="12" name="Skupina 11">
                <a:extLst>
                  <a:ext uri="{FF2B5EF4-FFF2-40B4-BE49-F238E27FC236}">
                    <a16:creationId xmlns:a16="http://schemas.microsoft.com/office/drawing/2014/main" id="{3C366F79-3AF1-495C-B843-CD7D4400D563}"/>
                  </a:ext>
                </a:extLst>
              </p:cNvPr>
              <p:cNvGrpSpPr/>
              <p:nvPr/>
            </p:nvGrpSpPr>
            <p:grpSpPr>
              <a:xfrm>
                <a:off x="596702" y="2123564"/>
                <a:ext cx="7066309" cy="3690992"/>
                <a:chOff x="596702" y="2114272"/>
                <a:chExt cx="7066309" cy="3690992"/>
              </a:xfrm>
            </p:grpSpPr>
            <p:grpSp>
              <p:nvGrpSpPr>
                <p:cNvPr id="13" name="Skupina 12">
                  <a:extLst>
                    <a:ext uri="{FF2B5EF4-FFF2-40B4-BE49-F238E27FC236}">
                      <a16:creationId xmlns:a16="http://schemas.microsoft.com/office/drawing/2014/main" id="{2A9A64BC-B134-493D-9C89-FB97A1EBCF89}"/>
                    </a:ext>
                  </a:extLst>
                </p:cNvPr>
                <p:cNvGrpSpPr/>
                <p:nvPr/>
              </p:nvGrpSpPr>
              <p:grpSpPr>
                <a:xfrm>
                  <a:off x="1494706" y="2996952"/>
                  <a:ext cx="3079151" cy="2329884"/>
                  <a:chOff x="1494706" y="2336969"/>
                  <a:chExt cx="3079151" cy="2329884"/>
                </a:xfrm>
              </p:grpSpPr>
              <p:cxnSp>
                <p:nvCxnSpPr>
                  <p:cNvPr id="37" name="Přímá spojnice 36">
                    <a:extLst>
                      <a:ext uri="{FF2B5EF4-FFF2-40B4-BE49-F238E27FC236}">
                        <a16:creationId xmlns:a16="http://schemas.microsoft.com/office/drawing/2014/main" id="{3D091058-7C98-4CDE-AB97-2AEF1116D4C5}"/>
                      </a:ext>
                    </a:extLst>
                  </p:cNvPr>
                  <p:cNvCxnSpPr/>
                  <p:nvPr/>
                </p:nvCxnSpPr>
                <p:spPr>
                  <a:xfrm flipH="1">
                    <a:off x="1513757" y="4666853"/>
                    <a:ext cx="30601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Přímá spojnice 37">
                    <a:extLst>
                      <a:ext uri="{FF2B5EF4-FFF2-40B4-BE49-F238E27FC236}">
                        <a16:creationId xmlns:a16="http://schemas.microsoft.com/office/drawing/2014/main" id="{A355BD04-4261-4713-897C-33BA420C1E38}"/>
                      </a:ext>
                    </a:extLst>
                  </p:cNvPr>
                  <p:cNvCxnSpPr/>
                  <p:nvPr/>
                </p:nvCxnSpPr>
                <p:spPr>
                  <a:xfrm flipH="1">
                    <a:off x="1504231" y="3135635"/>
                    <a:ext cx="30601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Přímá spojnice 38">
                    <a:extLst>
                      <a:ext uri="{FF2B5EF4-FFF2-40B4-BE49-F238E27FC236}">
                        <a16:creationId xmlns:a16="http://schemas.microsoft.com/office/drawing/2014/main" id="{EC6DB173-9C73-453D-9696-1A94651357B7}"/>
                      </a:ext>
                    </a:extLst>
                  </p:cNvPr>
                  <p:cNvCxnSpPr/>
                  <p:nvPr/>
                </p:nvCxnSpPr>
                <p:spPr>
                  <a:xfrm flipH="1">
                    <a:off x="1494706" y="2819028"/>
                    <a:ext cx="164355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Přímá spojnice 39">
                    <a:extLst>
                      <a:ext uri="{FF2B5EF4-FFF2-40B4-BE49-F238E27FC236}">
                        <a16:creationId xmlns:a16="http://schemas.microsoft.com/office/drawing/2014/main" id="{67A01B2D-9B7E-4665-835B-19D93F3783E2}"/>
                      </a:ext>
                    </a:extLst>
                  </p:cNvPr>
                  <p:cNvCxnSpPr/>
                  <p:nvPr/>
                </p:nvCxnSpPr>
                <p:spPr>
                  <a:xfrm flipH="1" flipV="1">
                    <a:off x="1518345" y="2336969"/>
                    <a:ext cx="2126181" cy="1191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14" name="Skupina 13">
                  <a:extLst>
                    <a:ext uri="{FF2B5EF4-FFF2-40B4-BE49-F238E27FC236}">
                      <a16:creationId xmlns:a16="http://schemas.microsoft.com/office/drawing/2014/main" id="{1FBC9B57-C884-40A2-8FFE-10E327400DBB}"/>
                    </a:ext>
                  </a:extLst>
                </p:cNvPr>
                <p:cNvGrpSpPr/>
                <p:nvPr/>
              </p:nvGrpSpPr>
              <p:grpSpPr>
                <a:xfrm>
                  <a:off x="596702" y="2114272"/>
                  <a:ext cx="7066309" cy="3690992"/>
                  <a:chOff x="611560" y="1475492"/>
                  <a:chExt cx="7066309" cy="3690992"/>
                </a:xfrm>
              </p:grpSpPr>
              <p:sp>
                <p:nvSpPr>
                  <p:cNvPr id="15" name="TextovéPole 14">
                    <a:extLst>
                      <a:ext uri="{FF2B5EF4-FFF2-40B4-BE49-F238E27FC236}">
                        <a16:creationId xmlns:a16="http://schemas.microsoft.com/office/drawing/2014/main" id="{DB361BA4-E3B2-4161-8D8F-80506B455920}"/>
                      </a:ext>
                    </a:extLst>
                  </p:cNvPr>
                  <p:cNvSpPr txBox="1"/>
                  <p:nvPr/>
                </p:nvSpPr>
                <p:spPr>
                  <a:xfrm>
                    <a:off x="611560" y="1475492"/>
                    <a:ext cx="1152128" cy="369332"/>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P [</a:t>
                    </a:r>
                    <a:r>
                      <a:rPr lang="cs-CZ" sz="1800" dirty="0">
                        <a:latin typeface="Times New Roman" panose="02020603050405020304" pitchFamily="18" charset="0"/>
                        <a:cs typeface="Times New Roman" panose="02020603050405020304" pitchFamily="18" charset="0"/>
                      </a:rPr>
                      <a:t>m</a:t>
                    </a:r>
                    <a:r>
                      <a:rPr lang="en-US" sz="1800" dirty="0" err="1">
                        <a:latin typeface="Times New Roman" panose="02020603050405020304" pitchFamily="18" charset="0"/>
                        <a:cs typeface="Times New Roman" panose="02020603050405020304" pitchFamily="18" charset="0"/>
                      </a:rPr>
                      <a:t>mHg</a:t>
                    </a:r>
                    <a:r>
                      <a:rPr lang="en-US" sz="1800" dirty="0">
                        <a:latin typeface="Times New Roman" panose="02020603050405020304" pitchFamily="18" charset="0"/>
                        <a:cs typeface="Times New Roman" panose="02020603050405020304" pitchFamily="18" charset="0"/>
                      </a:rPr>
                      <a:t>]</a:t>
                    </a:r>
                    <a:endParaRPr lang="cs-CZ" sz="1800" dirty="0">
                      <a:latin typeface="Times New Roman" panose="02020603050405020304" pitchFamily="18" charset="0"/>
                      <a:cs typeface="Times New Roman" panose="02020603050405020304" pitchFamily="18" charset="0"/>
                    </a:endParaRPr>
                  </a:p>
                </p:txBody>
              </p:sp>
              <p:grpSp>
                <p:nvGrpSpPr>
                  <p:cNvPr id="16" name="Skupina 15">
                    <a:extLst>
                      <a:ext uri="{FF2B5EF4-FFF2-40B4-BE49-F238E27FC236}">
                        <a16:creationId xmlns:a16="http://schemas.microsoft.com/office/drawing/2014/main" id="{E91B5A16-6D97-423A-9714-66B8AA07FA3A}"/>
                      </a:ext>
                    </a:extLst>
                  </p:cNvPr>
                  <p:cNvGrpSpPr/>
                  <p:nvPr/>
                </p:nvGrpSpPr>
                <p:grpSpPr>
                  <a:xfrm>
                    <a:off x="1691680" y="1548992"/>
                    <a:ext cx="5986189" cy="3617492"/>
                    <a:chOff x="1691680" y="1548992"/>
                    <a:chExt cx="5986189" cy="3617492"/>
                  </a:xfrm>
                </p:grpSpPr>
                <p:grpSp>
                  <p:nvGrpSpPr>
                    <p:cNvPr id="17" name="Skupina 16">
                      <a:extLst>
                        <a:ext uri="{FF2B5EF4-FFF2-40B4-BE49-F238E27FC236}">
                          <a16:creationId xmlns:a16="http://schemas.microsoft.com/office/drawing/2014/main" id="{0CFB0255-90E6-4325-BF34-2F90C28FD7B7}"/>
                        </a:ext>
                      </a:extLst>
                    </p:cNvPr>
                    <p:cNvGrpSpPr/>
                    <p:nvPr/>
                  </p:nvGrpSpPr>
                  <p:grpSpPr>
                    <a:xfrm>
                      <a:off x="1691680" y="1548992"/>
                      <a:ext cx="5986189" cy="3617492"/>
                      <a:chOff x="1691680" y="1548992"/>
                      <a:chExt cx="5986189" cy="3617492"/>
                    </a:xfrm>
                  </p:grpSpPr>
                  <p:grpSp>
                    <p:nvGrpSpPr>
                      <p:cNvPr id="22" name="Skupina 21">
                        <a:extLst>
                          <a:ext uri="{FF2B5EF4-FFF2-40B4-BE49-F238E27FC236}">
                            <a16:creationId xmlns:a16="http://schemas.microsoft.com/office/drawing/2014/main" id="{60F984CB-E61A-4952-8237-B2B938F3E772}"/>
                          </a:ext>
                        </a:extLst>
                      </p:cNvPr>
                      <p:cNvGrpSpPr/>
                      <p:nvPr/>
                    </p:nvGrpSpPr>
                    <p:grpSpPr>
                      <a:xfrm>
                        <a:off x="3122315" y="2357774"/>
                        <a:ext cx="1473102" cy="2474853"/>
                        <a:chOff x="3122315" y="2264586"/>
                        <a:chExt cx="1473102" cy="2474853"/>
                      </a:xfrm>
                    </p:grpSpPr>
                    <p:cxnSp>
                      <p:nvCxnSpPr>
                        <p:cNvPr id="33" name="Přímá spojnice 32">
                          <a:extLst>
                            <a:ext uri="{FF2B5EF4-FFF2-40B4-BE49-F238E27FC236}">
                              <a16:creationId xmlns:a16="http://schemas.microsoft.com/office/drawing/2014/main" id="{D382A30F-F732-4CF9-A2EC-345247F21919}"/>
                            </a:ext>
                          </a:extLst>
                        </p:cNvPr>
                        <p:cNvCxnSpPr>
                          <a:cxnSpLocks/>
                        </p:cNvCxnSpPr>
                        <p:nvPr/>
                      </p:nvCxnSpPr>
                      <p:spPr>
                        <a:xfrm>
                          <a:off x="3125145" y="2725551"/>
                          <a:ext cx="15925" cy="18682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Přímá spojnice 33">
                          <a:extLst>
                            <a:ext uri="{FF2B5EF4-FFF2-40B4-BE49-F238E27FC236}">
                              <a16:creationId xmlns:a16="http://schemas.microsoft.com/office/drawing/2014/main" id="{89CAA845-3C73-45C5-9D4E-25B018703AC6}"/>
                            </a:ext>
                          </a:extLst>
                        </p:cNvPr>
                        <p:cNvCxnSpPr/>
                        <p:nvPr/>
                      </p:nvCxnSpPr>
                      <p:spPr>
                        <a:xfrm flipH="1">
                          <a:off x="4573857" y="3019579"/>
                          <a:ext cx="19050" cy="15751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Volný tvar 33">
                          <a:extLst>
                            <a:ext uri="{FF2B5EF4-FFF2-40B4-BE49-F238E27FC236}">
                              <a16:creationId xmlns:a16="http://schemas.microsoft.com/office/drawing/2014/main" id="{A16E2D76-31F5-49F8-9AB5-74A4166B37B4}"/>
                            </a:ext>
                          </a:extLst>
                        </p:cNvPr>
                        <p:cNvSpPr/>
                        <p:nvPr/>
                      </p:nvSpPr>
                      <p:spPr>
                        <a:xfrm>
                          <a:off x="3122315" y="2264586"/>
                          <a:ext cx="1473102" cy="761285"/>
                        </a:xfrm>
                        <a:custGeom>
                          <a:avLst/>
                          <a:gdLst>
                            <a:gd name="connsiteX0" fmla="*/ 0 w 1444527"/>
                            <a:gd name="connsiteY0" fmla="*/ 278789 h 278789"/>
                            <a:gd name="connsiteX1" fmla="*/ 171099 w 1444527"/>
                            <a:gd name="connsiteY1" fmla="*/ 71226 h 278789"/>
                            <a:gd name="connsiteX2" fmla="*/ 384272 w 1444527"/>
                            <a:gd name="connsiteY2" fmla="*/ 1103 h 278789"/>
                            <a:gd name="connsiteX3" fmla="*/ 962083 w 1444527"/>
                            <a:gd name="connsiteY3" fmla="*/ 116104 h 278789"/>
                            <a:gd name="connsiteX4" fmla="*/ 1444527 w 1444527"/>
                            <a:gd name="connsiteY4" fmla="*/ 270374 h 278789"/>
                            <a:gd name="connsiteX0" fmla="*/ 0 w 1444527"/>
                            <a:gd name="connsiteY0" fmla="*/ 278789 h 278789"/>
                            <a:gd name="connsiteX1" fmla="*/ 171099 w 1444527"/>
                            <a:gd name="connsiteY1" fmla="*/ 71226 h 278789"/>
                            <a:gd name="connsiteX2" fmla="*/ 384272 w 1444527"/>
                            <a:gd name="connsiteY2" fmla="*/ 1103 h 278789"/>
                            <a:gd name="connsiteX3" fmla="*/ 962083 w 1444527"/>
                            <a:gd name="connsiteY3" fmla="*/ 116104 h 278789"/>
                            <a:gd name="connsiteX4" fmla="*/ 1444527 w 1444527"/>
                            <a:gd name="connsiteY4" fmla="*/ 150388 h 278789"/>
                            <a:gd name="connsiteX0" fmla="*/ 0 w 1444527"/>
                            <a:gd name="connsiteY0" fmla="*/ 278266 h 278266"/>
                            <a:gd name="connsiteX1" fmla="*/ 171099 w 1444527"/>
                            <a:gd name="connsiteY1" fmla="*/ 70703 h 278266"/>
                            <a:gd name="connsiteX2" fmla="*/ 384272 w 1444527"/>
                            <a:gd name="connsiteY2" fmla="*/ 580 h 278266"/>
                            <a:gd name="connsiteX3" fmla="*/ 943033 w 1444527"/>
                            <a:gd name="connsiteY3" fmla="*/ 43590 h 278266"/>
                            <a:gd name="connsiteX4" fmla="*/ 1444527 w 1444527"/>
                            <a:gd name="connsiteY4" fmla="*/ 149865 h 278266"/>
                            <a:gd name="connsiteX0" fmla="*/ 0 w 1444527"/>
                            <a:gd name="connsiteY0" fmla="*/ 279921 h 279921"/>
                            <a:gd name="connsiteX1" fmla="*/ 104424 w 1444527"/>
                            <a:gd name="connsiteY1" fmla="*/ 108354 h 279921"/>
                            <a:gd name="connsiteX2" fmla="*/ 384272 w 1444527"/>
                            <a:gd name="connsiteY2" fmla="*/ 2235 h 279921"/>
                            <a:gd name="connsiteX3" fmla="*/ 943033 w 1444527"/>
                            <a:gd name="connsiteY3" fmla="*/ 45245 h 279921"/>
                            <a:gd name="connsiteX4" fmla="*/ 1444527 w 1444527"/>
                            <a:gd name="connsiteY4" fmla="*/ 151520 h 279921"/>
                            <a:gd name="connsiteX0" fmla="*/ 0 w 1444527"/>
                            <a:gd name="connsiteY0" fmla="*/ 280580 h 280580"/>
                            <a:gd name="connsiteX1" fmla="*/ 75849 w 1444527"/>
                            <a:gd name="connsiteY1" fmla="*/ 121012 h 280580"/>
                            <a:gd name="connsiteX2" fmla="*/ 384272 w 1444527"/>
                            <a:gd name="connsiteY2" fmla="*/ 2894 h 280580"/>
                            <a:gd name="connsiteX3" fmla="*/ 943033 w 1444527"/>
                            <a:gd name="connsiteY3" fmla="*/ 45904 h 280580"/>
                            <a:gd name="connsiteX4" fmla="*/ 1444527 w 1444527"/>
                            <a:gd name="connsiteY4" fmla="*/ 152179 h 280580"/>
                            <a:gd name="connsiteX0" fmla="*/ 0 w 1444527"/>
                            <a:gd name="connsiteY0" fmla="*/ 280580 h 280580"/>
                            <a:gd name="connsiteX1" fmla="*/ 75849 w 1444527"/>
                            <a:gd name="connsiteY1" fmla="*/ 121012 h 280580"/>
                            <a:gd name="connsiteX2" fmla="*/ 384272 w 1444527"/>
                            <a:gd name="connsiteY2" fmla="*/ 2894 h 280580"/>
                            <a:gd name="connsiteX3" fmla="*/ 943033 w 1444527"/>
                            <a:gd name="connsiteY3" fmla="*/ 45904 h 280580"/>
                            <a:gd name="connsiteX4" fmla="*/ 1444527 w 1444527"/>
                            <a:gd name="connsiteY4" fmla="*/ 152179 h 280580"/>
                            <a:gd name="connsiteX0" fmla="*/ 0 w 1444527"/>
                            <a:gd name="connsiteY0" fmla="*/ 386578 h 386578"/>
                            <a:gd name="connsiteX1" fmla="*/ 75849 w 1444527"/>
                            <a:gd name="connsiteY1" fmla="*/ 227010 h 386578"/>
                            <a:gd name="connsiteX2" fmla="*/ 374747 w 1444527"/>
                            <a:gd name="connsiteY2" fmla="*/ 905 h 386578"/>
                            <a:gd name="connsiteX3" fmla="*/ 943033 w 1444527"/>
                            <a:gd name="connsiteY3" fmla="*/ 151902 h 386578"/>
                            <a:gd name="connsiteX4" fmla="*/ 1444527 w 1444527"/>
                            <a:gd name="connsiteY4" fmla="*/ 258177 h 386578"/>
                            <a:gd name="connsiteX0" fmla="*/ 0 w 1444527"/>
                            <a:gd name="connsiteY0" fmla="*/ 391840 h 391840"/>
                            <a:gd name="connsiteX1" fmla="*/ 75849 w 1444527"/>
                            <a:gd name="connsiteY1" fmla="*/ 232272 h 391840"/>
                            <a:gd name="connsiteX2" fmla="*/ 374747 w 1444527"/>
                            <a:gd name="connsiteY2" fmla="*/ 6167 h 391840"/>
                            <a:gd name="connsiteX3" fmla="*/ 952558 w 1444527"/>
                            <a:gd name="connsiteY3" fmla="*/ 81173 h 391840"/>
                            <a:gd name="connsiteX4" fmla="*/ 1444527 w 1444527"/>
                            <a:gd name="connsiteY4" fmla="*/ 263439 h 391840"/>
                            <a:gd name="connsiteX0" fmla="*/ 0 w 1444527"/>
                            <a:gd name="connsiteY0" fmla="*/ 391840 h 391840"/>
                            <a:gd name="connsiteX1" fmla="*/ 75849 w 1444527"/>
                            <a:gd name="connsiteY1" fmla="*/ 232272 h 391840"/>
                            <a:gd name="connsiteX2" fmla="*/ 374747 w 1444527"/>
                            <a:gd name="connsiteY2" fmla="*/ 6167 h 391840"/>
                            <a:gd name="connsiteX3" fmla="*/ 952558 w 1444527"/>
                            <a:gd name="connsiteY3" fmla="*/ 81173 h 391840"/>
                            <a:gd name="connsiteX4" fmla="*/ 1444527 w 1444527"/>
                            <a:gd name="connsiteY4" fmla="*/ 263439 h 391840"/>
                            <a:gd name="connsiteX0" fmla="*/ 0 w 1444527"/>
                            <a:gd name="connsiteY0" fmla="*/ 395591 h 395591"/>
                            <a:gd name="connsiteX1" fmla="*/ 75849 w 1444527"/>
                            <a:gd name="connsiteY1" fmla="*/ 236023 h 395591"/>
                            <a:gd name="connsiteX2" fmla="*/ 289022 w 1444527"/>
                            <a:gd name="connsiteY2" fmla="*/ 5919 h 395591"/>
                            <a:gd name="connsiteX3" fmla="*/ 952558 w 1444527"/>
                            <a:gd name="connsiteY3" fmla="*/ 84924 h 395591"/>
                            <a:gd name="connsiteX4" fmla="*/ 1444527 w 1444527"/>
                            <a:gd name="connsiteY4" fmla="*/ 267190 h 395591"/>
                            <a:gd name="connsiteX0" fmla="*/ 0 w 1444527"/>
                            <a:gd name="connsiteY0" fmla="*/ 392615 h 392615"/>
                            <a:gd name="connsiteX1" fmla="*/ 85374 w 1444527"/>
                            <a:gd name="connsiteY1" fmla="*/ 177054 h 392615"/>
                            <a:gd name="connsiteX2" fmla="*/ 289022 w 1444527"/>
                            <a:gd name="connsiteY2" fmla="*/ 2943 h 392615"/>
                            <a:gd name="connsiteX3" fmla="*/ 952558 w 1444527"/>
                            <a:gd name="connsiteY3" fmla="*/ 81948 h 392615"/>
                            <a:gd name="connsiteX4" fmla="*/ 1444527 w 1444527"/>
                            <a:gd name="connsiteY4" fmla="*/ 264214 h 392615"/>
                            <a:gd name="connsiteX0" fmla="*/ 0 w 1444527"/>
                            <a:gd name="connsiteY0" fmla="*/ 392615 h 392615"/>
                            <a:gd name="connsiteX1" fmla="*/ 85374 w 1444527"/>
                            <a:gd name="connsiteY1" fmla="*/ 177054 h 392615"/>
                            <a:gd name="connsiteX2" fmla="*/ 289022 w 1444527"/>
                            <a:gd name="connsiteY2" fmla="*/ 2943 h 392615"/>
                            <a:gd name="connsiteX3" fmla="*/ 952558 w 1444527"/>
                            <a:gd name="connsiteY3" fmla="*/ 81948 h 392615"/>
                            <a:gd name="connsiteX4" fmla="*/ 1444527 w 1444527"/>
                            <a:gd name="connsiteY4" fmla="*/ 264214 h 392615"/>
                            <a:gd name="connsiteX0" fmla="*/ 0 w 1444527"/>
                            <a:gd name="connsiteY0" fmla="*/ 392615 h 392615"/>
                            <a:gd name="connsiteX1" fmla="*/ 56799 w 1444527"/>
                            <a:gd name="connsiteY1" fmla="*/ 177054 h 392615"/>
                            <a:gd name="connsiteX2" fmla="*/ 289022 w 1444527"/>
                            <a:gd name="connsiteY2" fmla="*/ 2943 h 392615"/>
                            <a:gd name="connsiteX3" fmla="*/ 952558 w 1444527"/>
                            <a:gd name="connsiteY3" fmla="*/ 81948 h 392615"/>
                            <a:gd name="connsiteX4" fmla="*/ 1444527 w 1444527"/>
                            <a:gd name="connsiteY4" fmla="*/ 264214 h 392615"/>
                            <a:gd name="connsiteX0" fmla="*/ 0 w 1454052"/>
                            <a:gd name="connsiteY0" fmla="*/ 224635 h 264214"/>
                            <a:gd name="connsiteX1" fmla="*/ 66324 w 1454052"/>
                            <a:gd name="connsiteY1" fmla="*/ 177054 h 264214"/>
                            <a:gd name="connsiteX2" fmla="*/ 298547 w 1454052"/>
                            <a:gd name="connsiteY2" fmla="*/ 2943 h 264214"/>
                            <a:gd name="connsiteX3" fmla="*/ 962083 w 1454052"/>
                            <a:gd name="connsiteY3" fmla="*/ 81948 h 264214"/>
                            <a:gd name="connsiteX4" fmla="*/ 1454052 w 1454052"/>
                            <a:gd name="connsiteY4" fmla="*/ 264214 h 264214"/>
                            <a:gd name="connsiteX0" fmla="*/ 0 w 1454052"/>
                            <a:gd name="connsiteY0" fmla="*/ 221954 h 261533"/>
                            <a:gd name="connsiteX1" fmla="*/ 104424 w 1454052"/>
                            <a:gd name="connsiteY1" fmla="*/ 102381 h 261533"/>
                            <a:gd name="connsiteX2" fmla="*/ 298547 w 1454052"/>
                            <a:gd name="connsiteY2" fmla="*/ 262 h 261533"/>
                            <a:gd name="connsiteX3" fmla="*/ 962083 w 1454052"/>
                            <a:gd name="connsiteY3" fmla="*/ 79267 h 261533"/>
                            <a:gd name="connsiteX4" fmla="*/ 1454052 w 1454052"/>
                            <a:gd name="connsiteY4" fmla="*/ 261533 h 261533"/>
                            <a:gd name="connsiteX0" fmla="*/ 0 w 1473102"/>
                            <a:gd name="connsiteY0" fmla="*/ 222138 h 373704"/>
                            <a:gd name="connsiteX1" fmla="*/ 104424 w 1473102"/>
                            <a:gd name="connsiteY1" fmla="*/ 102565 h 373704"/>
                            <a:gd name="connsiteX2" fmla="*/ 298547 w 1473102"/>
                            <a:gd name="connsiteY2" fmla="*/ 446 h 373704"/>
                            <a:gd name="connsiteX3" fmla="*/ 962083 w 1473102"/>
                            <a:gd name="connsiteY3" fmla="*/ 79451 h 373704"/>
                            <a:gd name="connsiteX4" fmla="*/ 1473102 w 1473102"/>
                            <a:gd name="connsiteY4" fmla="*/ 373704 h 373704"/>
                            <a:gd name="connsiteX0" fmla="*/ 0 w 1473102"/>
                            <a:gd name="connsiteY0" fmla="*/ 221747 h 373313"/>
                            <a:gd name="connsiteX1" fmla="*/ 85374 w 1473102"/>
                            <a:gd name="connsiteY1" fmla="*/ 86176 h 373313"/>
                            <a:gd name="connsiteX2" fmla="*/ 298547 w 1473102"/>
                            <a:gd name="connsiteY2" fmla="*/ 55 h 373313"/>
                            <a:gd name="connsiteX3" fmla="*/ 962083 w 1473102"/>
                            <a:gd name="connsiteY3" fmla="*/ 79060 h 373313"/>
                            <a:gd name="connsiteX4" fmla="*/ 1473102 w 1473102"/>
                            <a:gd name="connsiteY4" fmla="*/ 373313 h 373313"/>
                            <a:gd name="connsiteX0" fmla="*/ 0 w 1473102"/>
                            <a:gd name="connsiteY0" fmla="*/ 221856 h 373422"/>
                            <a:gd name="connsiteX1" fmla="*/ 85374 w 1473102"/>
                            <a:gd name="connsiteY1" fmla="*/ 86285 h 373422"/>
                            <a:gd name="connsiteX2" fmla="*/ 298547 w 1473102"/>
                            <a:gd name="connsiteY2" fmla="*/ 164 h 373422"/>
                            <a:gd name="connsiteX3" fmla="*/ 1019233 w 1473102"/>
                            <a:gd name="connsiteY3" fmla="*/ 107166 h 373422"/>
                            <a:gd name="connsiteX4" fmla="*/ 1473102 w 1473102"/>
                            <a:gd name="connsiteY4" fmla="*/ 373422 h 373422"/>
                            <a:gd name="connsiteX0" fmla="*/ 0 w 1473102"/>
                            <a:gd name="connsiteY0" fmla="*/ 221856 h 373422"/>
                            <a:gd name="connsiteX1" fmla="*/ 85374 w 1473102"/>
                            <a:gd name="connsiteY1" fmla="*/ 86285 h 373422"/>
                            <a:gd name="connsiteX2" fmla="*/ 298547 w 1473102"/>
                            <a:gd name="connsiteY2" fmla="*/ 164 h 373422"/>
                            <a:gd name="connsiteX3" fmla="*/ 1019233 w 1473102"/>
                            <a:gd name="connsiteY3" fmla="*/ 107166 h 373422"/>
                            <a:gd name="connsiteX4" fmla="*/ 1473102 w 1473102"/>
                            <a:gd name="connsiteY4" fmla="*/ 373422 h 373422"/>
                            <a:gd name="connsiteX0" fmla="*/ 0 w 1473102"/>
                            <a:gd name="connsiteY0" fmla="*/ 222330 h 373896"/>
                            <a:gd name="connsiteX1" fmla="*/ 47274 w 1473102"/>
                            <a:gd name="connsiteY1" fmla="*/ 70761 h 373896"/>
                            <a:gd name="connsiteX2" fmla="*/ 298547 w 1473102"/>
                            <a:gd name="connsiteY2" fmla="*/ 638 h 373896"/>
                            <a:gd name="connsiteX3" fmla="*/ 1019233 w 1473102"/>
                            <a:gd name="connsiteY3" fmla="*/ 107640 h 373896"/>
                            <a:gd name="connsiteX4" fmla="*/ 1473102 w 1473102"/>
                            <a:gd name="connsiteY4" fmla="*/ 373896 h 373896"/>
                            <a:gd name="connsiteX0" fmla="*/ 2374 w 1475476"/>
                            <a:gd name="connsiteY0" fmla="*/ 234213 h 385779"/>
                            <a:gd name="connsiteX1" fmla="*/ 49648 w 1475476"/>
                            <a:gd name="connsiteY1" fmla="*/ 82644 h 385779"/>
                            <a:gd name="connsiteX2" fmla="*/ 510471 w 1475476"/>
                            <a:gd name="connsiteY2" fmla="*/ 522 h 385779"/>
                            <a:gd name="connsiteX3" fmla="*/ 1021607 w 1475476"/>
                            <a:gd name="connsiteY3" fmla="*/ 119523 h 385779"/>
                            <a:gd name="connsiteX4" fmla="*/ 1475476 w 1475476"/>
                            <a:gd name="connsiteY4" fmla="*/ 385779 h 385779"/>
                            <a:gd name="connsiteX0" fmla="*/ 0 w 1473102"/>
                            <a:gd name="connsiteY0" fmla="*/ 234087 h 385653"/>
                            <a:gd name="connsiteX1" fmla="*/ 152049 w 1473102"/>
                            <a:gd name="connsiteY1" fmla="*/ 86518 h 385653"/>
                            <a:gd name="connsiteX2" fmla="*/ 508097 w 1473102"/>
                            <a:gd name="connsiteY2" fmla="*/ 396 h 385653"/>
                            <a:gd name="connsiteX3" fmla="*/ 1019233 w 1473102"/>
                            <a:gd name="connsiteY3" fmla="*/ 119397 h 385653"/>
                            <a:gd name="connsiteX4" fmla="*/ 1473102 w 1473102"/>
                            <a:gd name="connsiteY4" fmla="*/ 385653 h 385653"/>
                            <a:gd name="connsiteX0" fmla="*/ 0 w 1473102"/>
                            <a:gd name="connsiteY0" fmla="*/ 234087 h 385653"/>
                            <a:gd name="connsiteX1" fmla="*/ 190149 w 1473102"/>
                            <a:gd name="connsiteY1" fmla="*/ 86518 h 385653"/>
                            <a:gd name="connsiteX2" fmla="*/ 508097 w 1473102"/>
                            <a:gd name="connsiteY2" fmla="*/ 396 h 385653"/>
                            <a:gd name="connsiteX3" fmla="*/ 1019233 w 1473102"/>
                            <a:gd name="connsiteY3" fmla="*/ 119397 h 385653"/>
                            <a:gd name="connsiteX4" fmla="*/ 1473102 w 1473102"/>
                            <a:gd name="connsiteY4" fmla="*/ 385653 h 385653"/>
                            <a:gd name="connsiteX0" fmla="*/ 0 w 1473102"/>
                            <a:gd name="connsiteY0" fmla="*/ 234016 h 385582"/>
                            <a:gd name="connsiteX1" fmla="*/ 97135 w 1473102"/>
                            <a:gd name="connsiteY1" fmla="*/ 157397 h 385582"/>
                            <a:gd name="connsiteX2" fmla="*/ 190149 w 1473102"/>
                            <a:gd name="connsiteY2" fmla="*/ 86447 h 385582"/>
                            <a:gd name="connsiteX3" fmla="*/ 508097 w 1473102"/>
                            <a:gd name="connsiteY3" fmla="*/ 325 h 385582"/>
                            <a:gd name="connsiteX4" fmla="*/ 1019233 w 1473102"/>
                            <a:gd name="connsiteY4" fmla="*/ 119326 h 385582"/>
                            <a:gd name="connsiteX5" fmla="*/ 1473102 w 1473102"/>
                            <a:gd name="connsiteY5" fmla="*/ 385582 h 385582"/>
                            <a:gd name="connsiteX0" fmla="*/ 0 w 1473102"/>
                            <a:gd name="connsiteY0" fmla="*/ 234024 h 385590"/>
                            <a:gd name="connsiteX1" fmla="*/ 59035 w 1473102"/>
                            <a:gd name="connsiteY1" fmla="*/ 169404 h 385590"/>
                            <a:gd name="connsiteX2" fmla="*/ 190149 w 1473102"/>
                            <a:gd name="connsiteY2" fmla="*/ 86455 h 385590"/>
                            <a:gd name="connsiteX3" fmla="*/ 508097 w 1473102"/>
                            <a:gd name="connsiteY3" fmla="*/ 333 h 385590"/>
                            <a:gd name="connsiteX4" fmla="*/ 1019233 w 1473102"/>
                            <a:gd name="connsiteY4" fmla="*/ 119334 h 385590"/>
                            <a:gd name="connsiteX5" fmla="*/ 1473102 w 1473102"/>
                            <a:gd name="connsiteY5" fmla="*/ 385590 h 385590"/>
                            <a:gd name="connsiteX0" fmla="*/ 0 w 1473102"/>
                            <a:gd name="connsiteY0" fmla="*/ 234575 h 386141"/>
                            <a:gd name="connsiteX1" fmla="*/ 59035 w 1473102"/>
                            <a:gd name="connsiteY1" fmla="*/ 169955 h 386141"/>
                            <a:gd name="connsiteX2" fmla="*/ 209199 w 1473102"/>
                            <a:gd name="connsiteY2" fmla="*/ 71008 h 386141"/>
                            <a:gd name="connsiteX3" fmla="*/ 508097 w 1473102"/>
                            <a:gd name="connsiteY3" fmla="*/ 884 h 386141"/>
                            <a:gd name="connsiteX4" fmla="*/ 1019233 w 1473102"/>
                            <a:gd name="connsiteY4" fmla="*/ 119885 h 386141"/>
                            <a:gd name="connsiteX5" fmla="*/ 1473102 w 1473102"/>
                            <a:gd name="connsiteY5" fmla="*/ 386141 h 386141"/>
                            <a:gd name="connsiteX0" fmla="*/ 0 w 1473102"/>
                            <a:gd name="connsiteY0" fmla="*/ 235224 h 386790"/>
                            <a:gd name="connsiteX1" fmla="*/ 59035 w 1473102"/>
                            <a:gd name="connsiteY1" fmla="*/ 170604 h 386790"/>
                            <a:gd name="connsiteX2" fmla="*/ 227539 w 1473102"/>
                            <a:gd name="connsiteY2" fmla="*/ 60656 h 386790"/>
                            <a:gd name="connsiteX3" fmla="*/ 508097 w 1473102"/>
                            <a:gd name="connsiteY3" fmla="*/ 1533 h 386790"/>
                            <a:gd name="connsiteX4" fmla="*/ 1019233 w 1473102"/>
                            <a:gd name="connsiteY4" fmla="*/ 120534 h 386790"/>
                            <a:gd name="connsiteX5" fmla="*/ 1473102 w 1473102"/>
                            <a:gd name="connsiteY5" fmla="*/ 386790 h 38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3102" h="386790">
                              <a:moveTo>
                                <a:pt x="0" y="235224"/>
                              </a:moveTo>
                              <a:cubicBezTo>
                                <a:pt x="9839" y="223787"/>
                                <a:pt x="27344" y="195199"/>
                                <a:pt x="59035" y="170604"/>
                              </a:cubicBezTo>
                              <a:cubicBezTo>
                                <a:pt x="90726" y="146009"/>
                                <a:pt x="152695" y="88834"/>
                                <a:pt x="227539" y="60656"/>
                              </a:cubicBezTo>
                              <a:cubicBezTo>
                                <a:pt x="302383" y="32478"/>
                                <a:pt x="376148" y="-8447"/>
                                <a:pt x="508097" y="1533"/>
                              </a:cubicBezTo>
                              <a:cubicBezTo>
                                <a:pt x="640046" y="11513"/>
                                <a:pt x="858399" y="56325"/>
                                <a:pt x="1019233" y="120534"/>
                              </a:cubicBezTo>
                              <a:cubicBezTo>
                                <a:pt x="1180067" y="184744"/>
                                <a:pt x="1386909" y="312096"/>
                                <a:pt x="1473102" y="3867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sp>
                      <p:nvSpPr>
                        <p:cNvPr id="36" name="Volný tvar 34">
                          <a:extLst>
                            <a:ext uri="{FF2B5EF4-FFF2-40B4-BE49-F238E27FC236}">
                              <a16:creationId xmlns:a16="http://schemas.microsoft.com/office/drawing/2014/main" id="{C7260810-3761-49CB-9DF4-7E52C7B3F193}"/>
                            </a:ext>
                          </a:extLst>
                        </p:cNvPr>
                        <p:cNvSpPr/>
                        <p:nvPr/>
                      </p:nvSpPr>
                      <p:spPr>
                        <a:xfrm>
                          <a:off x="3147345" y="4593797"/>
                          <a:ext cx="1429022" cy="145642"/>
                        </a:xfrm>
                        <a:custGeom>
                          <a:avLst/>
                          <a:gdLst>
                            <a:gd name="connsiteX0" fmla="*/ 0 w 1441722"/>
                            <a:gd name="connsiteY0" fmla="*/ 143051 h 143051"/>
                            <a:gd name="connsiteX1" fmla="*/ 1441722 w 1441722"/>
                            <a:gd name="connsiteY1" fmla="*/ 0 h 143051"/>
                            <a:gd name="connsiteX0" fmla="*/ 0 w 1441722"/>
                            <a:gd name="connsiteY0" fmla="*/ 143051 h 143051"/>
                            <a:gd name="connsiteX1" fmla="*/ 645128 w 1441722"/>
                            <a:gd name="connsiteY1" fmla="*/ 78538 h 143051"/>
                            <a:gd name="connsiteX2" fmla="*/ 1441722 w 1441722"/>
                            <a:gd name="connsiteY2" fmla="*/ 0 h 143051"/>
                            <a:gd name="connsiteX0" fmla="*/ 0 w 1441722"/>
                            <a:gd name="connsiteY0" fmla="*/ 143051 h 143051"/>
                            <a:gd name="connsiteX1" fmla="*/ 650737 w 1441722"/>
                            <a:gd name="connsiteY1" fmla="*/ 109392 h 143051"/>
                            <a:gd name="connsiteX2" fmla="*/ 1441722 w 1441722"/>
                            <a:gd name="connsiteY2" fmla="*/ 0 h 143051"/>
                            <a:gd name="connsiteX0" fmla="*/ 0 w 1441722"/>
                            <a:gd name="connsiteY0" fmla="*/ 143051 h 143051"/>
                            <a:gd name="connsiteX1" fmla="*/ 745987 w 1441722"/>
                            <a:gd name="connsiteY1" fmla="*/ 88645 h 143051"/>
                            <a:gd name="connsiteX2" fmla="*/ 1441722 w 1441722"/>
                            <a:gd name="connsiteY2" fmla="*/ 0 h 143051"/>
                            <a:gd name="connsiteX0" fmla="*/ 0 w 1429022"/>
                            <a:gd name="connsiteY0" fmla="*/ 25482 h 88645"/>
                            <a:gd name="connsiteX1" fmla="*/ 733287 w 1429022"/>
                            <a:gd name="connsiteY1" fmla="*/ 88645 h 88645"/>
                            <a:gd name="connsiteX2" fmla="*/ 1429022 w 1429022"/>
                            <a:gd name="connsiteY2" fmla="*/ 0 h 88645"/>
                            <a:gd name="connsiteX0" fmla="*/ 0 w 1429022"/>
                            <a:gd name="connsiteY0" fmla="*/ 25482 h 101941"/>
                            <a:gd name="connsiteX1" fmla="*/ 733287 w 1429022"/>
                            <a:gd name="connsiteY1" fmla="*/ 88645 h 101941"/>
                            <a:gd name="connsiteX2" fmla="*/ 1429022 w 1429022"/>
                            <a:gd name="connsiteY2" fmla="*/ 0 h 101941"/>
                            <a:gd name="connsiteX0" fmla="*/ 0 w 1429022"/>
                            <a:gd name="connsiteY0" fmla="*/ 25482 h 97355"/>
                            <a:gd name="connsiteX1" fmla="*/ 457545 w 1429022"/>
                            <a:gd name="connsiteY1" fmla="*/ 86906 h 97355"/>
                            <a:gd name="connsiteX2" fmla="*/ 733287 w 1429022"/>
                            <a:gd name="connsiteY2" fmla="*/ 88645 h 97355"/>
                            <a:gd name="connsiteX3" fmla="*/ 1429022 w 1429022"/>
                            <a:gd name="connsiteY3" fmla="*/ 0 h 97355"/>
                            <a:gd name="connsiteX0" fmla="*/ 0 w 1429022"/>
                            <a:gd name="connsiteY0" fmla="*/ 25482 h 150446"/>
                            <a:gd name="connsiteX1" fmla="*/ 419445 w 1429022"/>
                            <a:gd name="connsiteY1" fmla="*/ 149149 h 150446"/>
                            <a:gd name="connsiteX2" fmla="*/ 733287 w 1429022"/>
                            <a:gd name="connsiteY2" fmla="*/ 88645 h 150446"/>
                            <a:gd name="connsiteX3" fmla="*/ 1429022 w 1429022"/>
                            <a:gd name="connsiteY3" fmla="*/ 0 h 150446"/>
                            <a:gd name="connsiteX0" fmla="*/ 0 w 1429022"/>
                            <a:gd name="connsiteY0" fmla="*/ 25482 h 150799"/>
                            <a:gd name="connsiteX1" fmla="*/ 419445 w 1429022"/>
                            <a:gd name="connsiteY1" fmla="*/ 149149 h 150799"/>
                            <a:gd name="connsiteX2" fmla="*/ 752337 w 1429022"/>
                            <a:gd name="connsiteY2" fmla="*/ 102477 h 150799"/>
                            <a:gd name="connsiteX3" fmla="*/ 1429022 w 1429022"/>
                            <a:gd name="connsiteY3" fmla="*/ 0 h 150799"/>
                            <a:gd name="connsiteX0" fmla="*/ 0 w 1429022"/>
                            <a:gd name="connsiteY0" fmla="*/ 25482 h 154295"/>
                            <a:gd name="connsiteX1" fmla="*/ 419445 w 1429022"/>
                            <a:gd name="connsiteY1" fmla="*/ 149149 h 154295"/>
                            <a:gd name="connsiteX2" fmla="*/ 752337 w 1429022"/>
                            <a:gd name="connsiteY2" fmla="*/ 102477 h 154295"/>
                            <a:gd name="connsiteX3" fmla="*/ 1429022 w 1429022"/>
                            <a:gd name="connsiteY3" fmla="*/ 0 h 154295"/>
                            <a:gd name="connsiteX0" fmla="*/ 0 w 1429022"/>
                            <a:gd name="connsiteY0" fmla="*/ 25482 h 161186"/>
                            <a:gd name="connsiteX1" fmla="*/ 419445 w 1429022"/>
                            <a:gd name="connsiteY1" fmla="*/ 149149 h 161186"/>
                            <a:gd name="connsiteX2" fmla="*/ 765037 w 1429022"/>
                            <a:gd name="connsiteY2" fmla="*/ 123225 h 161186"/>
                            <a:gd name="connsiteX3" fmla="*/ 1429022 w 1429022"/>
                            <a:gd name="connsiteY3" fmla="*/ 0 h 161186"/>
                            <a:gd name="connsiteX0" fmla="*/ 0 w 1429022"/>
                            <a:gd name="connsiteY0" fmla="*/ 25482 h 151431"/>
                            <a:gd name="connsiteX1" fmla="*/ 419445 w 1429022"/>
                            <a:gd name="connsiteY1" fmla="*/ 149149 h 151431"/>
                            <a:gd name="connsiteX2" fmla="*/ 765037 w 1429022"/>
                            <a:gd name="connsiteY2" fmla="*/ 123225 h 151431"/>
                            <a:gd name="connsiteX3" fmla="*/ 1429022 w 1429022"/>
                            <a:gd name="connsiteY3" fmla="*/ 0 h 151431"/>
                            <a:gd name="connsiteX0" fmla="*/ 0 w 1429022"/>
                            <a:gd name="connsiteY0" fmla="*/ 25482 h 151431"/>
                            <a:gd name="connsiteX1" fmla="*/ 419445 w 1429022"/>
                            <a:gd name="connsiteY1" fmla="*/ 149149 h 151431"/>
                            <a:gd name="connsiteX2" fmla="*/ 765037 w 1429022"/>
                            <a:gd name="connsiteY2" fmla="*/ 123225 h 151431"/>
                            <a:gd name="connsiteX3" fmla="*/ 1429022 w 1429022"/>
                            <a:gd name="connsiteY3" fmla="*/ 0 h 151431"/>
                            <a:gd name="connsiteX0" fmla="*/ 0 w 1429022"/>
                            <a:gd name="connsiteY0" fmla="*/ 25482 h 156806"/>
                            <a:gd name="connsiteX1" fmla="*/ 419445 w 1429022"/>
                            <a:gd name="connsiteY1" fmla="*/ 149149 h 156806"/>
                            <a:gd name="connsiteX2" fmla="*/ 669787 w 1429022"/>
                            <a:gd name="connsiteY2" fmla="*/ 150889 h 156806"/>
                            <a:gd name="connsiteX3" fmla="*/ 1429022 w 1429022"/>
                            <a:gd name="connsiteY3" fmla="*/ 0 h 156806"/>
                            <a:gd name="connsiteX0" fmla="*/ 0 w 1429022"/>
                            <a:gd name="connsiteY0" fmla="*/ 25482 h 152231"/>
                            <a:gd name="connsiteX1" fmla="*/ 324195 w 1429022"/>
                            <a:gd name="connsiteY1" fmla="*/ 121486 h 152231"/>
                            <a:gd name="connsiteX2" fmla="*/ 669787 w 1429022"/>
                            <a:gd name="connsiteY2" fmla="*/ 150889 h 152231"/>
                            <a:gd name="connsiteX3" fmla="*/ 1429022 w 1429022"/>
                            <a:gd name="connsiteY3" fmla="*/ 0 h 152231"/>
                            <a:gd name="connsiteX0" fmla="*/ 0 w 1429022"/>
                            <a:gd name="connsiteY0" fmla="*/ 25482 h 172454"/>
                            <a:gd name="connsiteX1" fmla="*/ 324195 w 1429022"/>
                            <a:gd name="connsiteY1" fmla="*/ 121486 h 172454"/>
                            <a:gd name="connsiteX2" fmla="*/ 523737 w 1429022"/>
                            <a:gd name="connsiteY2" fmla="*/ 171637 h 172454"/>
                            <a:gd name="connsiteX3" fmla="*/ 1429022 w 1429022"/>
                            <a:gd name="connsiteY3" fmla="*/ 0 h 172454"/>
                            <a:gd name="connsiteX0" fmla="*/ 0 w 1429022"/>
                            <a:gd name="connsiteY0" fmla="*/ 25482 h 172173"/>
                            <a:gd name="connsiteX1" fmla="*/ 267045 w 1429022"/>
                            <a:gd name="connsiteY1" fmla="*/ 93823 h 172173"/>
                            <a:gd name="connsiteX2" fmla="*/ 523737 w 1429022"/>
                            <a:gd name="connsiteY2" fmla="*/ 171637 h 172173"/>
                            <a:gd name="connsiteX3" fmla="*/ 1429022 w 1429022"/>
                            <a:gd name="connsiteY3" fmla="*/ 0 h 172173"/>
                            <a:gd name="connsiteX0" fmla="*/ 0 w 1429022"/>
                            <a:gd name="connsiteY0" fmla="*/ 25482 h 172173"/>
                            <a:gd name="connsiteX1" fmla="*/ 267045 w 1429022"/>
                            <a:gd name="connsiteY1" fmla="*/ 93823 h 172173"/>
                            <a:gd name="connsiteX2" fmla="*/ 523737 w 1429022"/>
                            <a:gd name="connsiteY2" fmla="*/ 171637 h 172173"/>
                            <a:gd name="connsiteX3" fmla="*/ 1429022 w 1429022"/>
                            <a:gd name="connsiteY3" fmla="*/ 0 h 172173"/>
                            <a:gd name="connsiteX0" fmla="*/ 0 w 1429022"/>
                            <a:gd name="connsiteY0" fmla="*/ 25482 h 172173"/>
                            <a:gd name="connsiteX1" fmla="*/ 267045 w 1429022"/>
                            <a:gd name="connsiteY1" fmla="*/ 93823 h 172173"/>
                            <a:gd name="connsiteX2" fmla="*/ 523737 w 1429022"/>
                            <a:gd name="connsiteY2" fmla="*/ 171637 h 172173"/>
                            <a:gd name="connsiteX3" fmla="*/ 1429022 w 1429022"/>
                            <a:gd name="connsiteY3" fmla="*/ 0 h 172173"/>
                            <a:gd name="connsiteX0" fmla="*/ 0 w 1429022"/>
                            <a:gd name="connsiteY0" fmla="*/ 25482 h 172284"/>
                            <a:gd name="connsiteX1" fmla="*/ 241645 w 1429022"/>
                            <a:gd name="connsiteY1" fmla="*/ 107654 h 172284"/>
                            <a:gd name="connsiteX2" fmla="*/ 523737 w 1429022"/>
                            <a:gd name="connsiteY2" fmla="*/ 171637 h 172284"/>
                            <a:gd name="connsiteX3" fmla="*/ 1429022 w 1429022"/>
                            <a:gd name="connsiteY3" fmla="*/ 0 h 172284"/>
                            <a:gd name="connsiteX0" fmla="*/ 0 w 1429022"/>
                            <a:gd name="connsiteY0" fmla="*/ 25482 h 186005"/>
                            <a:gd name="connsiteX1" fmla="*/ 241645 w 1429022"/>
                            <a:gd name="connsiteY1" fmla="*/ 107654 h 186005"/>
                            <a:gd name="connsiteX2" fmla="*/ 447537 w 1429022"/>
                            <a:gd name="connsiteY2" fmla="*/ 185469 h 186005"/>
                            <a:gd name="connsiteX3" fmla="*/ 1429022 w 1429022"/>
                            <a:gd name="connsiteY3" fmla="*/ 0 h 186005"/>
                            <a:gd name="connsiteX0" fmla="*/ 0 w 1429022"/>
                            <a:gd name="connsiteY0" fmla="*/ 25482 h 186005"/>
                            <a:gd name="connsiteX1" fmla="*/ 241645 w 1429022"/>
                            <a:gd name="connsiteY1" fmla="*/ 107654 h 186005"/>
                            <a:gd name="connsiteX2" fmla="*/ 447537 w 1429022"/>
                            <a:gd name="connsiteY2" fmla="*/ 185469 h 186005"/>
                            <a:gd name="connsiteX3" fmla="*/ 1429022 w 1429022"/>
                            <a:gd name="connsiteY3" fmla="*/ 0 h 186005"/>
                            <a:gd name="connsiteX0" fmla="*/ 0 w 1429022"/>
                            <a:gd name="connsiteY0" fmla="*/ 25482 h 158622"/>
                            <a:gd name="connsiteX1" fmla="*/ 241645 w 1429022"/>
                            <a:gd name="connsiteY1" fmla="*/ 107654 h 158622"/>
                            <a:gd name="connsiteX2" fmla="*/ 447537 w 1429022"/>
                            <a:gd name="connsiteY2" fmla="*/ 157805 h 158622"/>
                            <a:gd name="connsiteX3" fmla="*/ 1429022 w 1429022"/>
                            <a:gd name="connsiteY3" fmla="*/ 0 h 158622"/>
                          </a:gdLst>
                          <a:ahLst/>
                          <a:cxnLst>
                            <a:cxn ang="0">
                              <a:pos x="connsiteX0" y="connsiteY0"/>
                            </a:cxn>
                            <a:cxn ang="0">
                              <a:pos x="connsiteX1" y="connsiteY1"/>
                            </a:cxn>
                            <a:cxn ang="0">
                              <a:pos x="connsiteX2" y="connsiteY2"/>
                            </a:cxn>
                            <a:cxn ang="0">
                              <a:pos x="connsiteX3" y="connsiteY3"/>
                            </a:cxn>
                          </a:cxnLst>
                          <a:rect l="l" t="t" r="r" b="b"/>
                          <a:pathLst>
                            <a:path w="1429022" h="158622">
                              <a:moveTo>
                                <a:pt x="0" y="25482"/>
                              </a:moveTo>
                              <a:cubicBezTo>
                                <a:pt x="76257" y="35719"/>
                                <a:pt x="252781" y="117875"/>
                                <a:pt x="241645" y="107654"/>
                              </a:cubicBezTo>
                              <a:cubicBezTo>
                                <a:pt x="249560" y="118181"/>
                                <a:pt x="425324" y="165374"/>
                                <a:pt x="447537" y="157805"/>
                              </a:cubicBezTo>
                              <a:lnTo>
                                <a:pt x="1429022"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dirty="0"/>
                        </a:p>
                      </p:txBody>
                    </p:sp>
                  </p:grpSp>
                  <p:grpSp>
                    <p:nvGrpSpPr>
                      <p:cNvPr id="23" name="Skupina 22">
                        <a:extLst>
                          <a:ext uri="{FF2B5EF4-FFF2-40B4-BE49-F238E27FC236}">
                            <a16:creationId xmlns:a16="http://schemas.microsoft.com/office/drawing/2014/main" id="{0EFE41BD-DE28-4A43-87F4-E72605340273}"/>
                          </a:ext>
                        </a:extLst>
                      </p:cNvPr>
                      <p:cNvGrpSpPr/>
                      <p:nvPr/>
                    </p:nvGrpSpPr>
                    <p:grpSpPr>
                      <a:xfrm>
                        <a:off x="1691680" y="1548992"/>
                        <a:ext cx="5986189" cy="3617492"/>
                        <a:chOff x="1682155" y="1548992"/>
                        <a:chExt cx="5986189" cy="3617492"/>
                      </a:xfrm>
                    </p:grpSpPr>
                    <p:grpSp>
                      <p:nvGrpSpPr>
                        <p:cNvPr id="24" name="Skupina 23">
                          <a:extLst>
                            <a:ext uri="{FF2B5EF4-FFF2-40B4-BE49-F238E27FC236}">
                              <a16:creationId xmlns:a16="http://schemas.microsoft.com/office/drawing/2014/main" id="{E3A4FC74-BCD2-42F8-9A2C-AACCD48E0332}"/>
                            </a:ext>
                          </a:extLst>
                        </p:cNvPr>
                        <p:cNvGrpSpPr/>
                        <p:nvPr/>
                      </p:nvGrpSpPr>
                      <p:grpSpPr>
                        <a:xfrm>
                          <a:off x="1682155" y="1548992"/>
                          <a:ext cx="5986189" cy="3617492"/>
                          <a:chOff x="962075" y="1548992"/>
                          <a:chExt cx="5986189" cy="3617492"/>
                        </a:xfrm>
                      </p:grpSpPr>
                      <p:grpSp>
                        <p:nvGrpSpPr>
                          <p:cNvPr id="29" name="Skupina 28">
                            <a:extLst>
                              <a:ext uri="{FF2B5EF4-FFF2-40B4-BE49-F238E27FC236}">
                                <a16:creationId xmlns:a16="http://schemas.microsoft.com/office/drawing/2014/main" id="{FDE18713-45B7-47AC-92F1-95294D2DE780}"/>
                              </a:ext>
                            </a:extLst>
                          </p:cNvPr>
                          <p:cNvGrpSpPr/>
                          <p:nvPr/>
                        </p:nvGrpSpPr>
                        <p:grpSpPr>
                          <a:xfrm>
                            <a:off x="962075" y="1548992"/>
                            <a:ext cx="4257997" cy="3310643"/>
                            <a:chOff x="962075" y="828912"/>
                            <a:chExt cx="4257997" cy="3310643"/>
                          </a:xfrm>
                        </p:grpSpPr>
                        <p:cxnSp>
                          <p:nvCxnSpPr>
                            <p:cNvPr id="31" name="Přímá spojnice 30">
                              <a:extLst>
                                <a:ext uri="{FF2B5EF4-FFF2-40B4-BE49-F238E27FC236}">
                                  <a16:creationId xmlns:a16="http://schemas.microsoft.com/office/drawing/2014/main" id="{F43140C6-7618-495B-9B31-7362B255012C}"/>
                                </a:ext>
                              </a:extLst>
                            </p:cNvPr>
                            <p:cNvCxnSpPr/>
                            <p:nvPr/>
                          </p:nvCxnSpPr>
                          <p:spPr>
                            <a:xfrm>
                              <a:off x="962075" y="828912"/>
                              <a:ext cx="0" cy="33106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Přímá spojnice 31">
                              <a:extLst>
                                <a:ext uri="{FF2B5EF4-FFF2-40B4-BE49-F238E27FC236}">
                                  <a16:creationId xmlns:a16="http://schemas.microsoft.com/office/drawing/2014/main" id="{38D78255-B080-443A-A92C-AAB628FB30E8}"/>
                                </a:ext>
                              </a:extLst>
                            </p:cNvPr>
                            <p:cNvCxnSpPr/>
                            <p:nvPr/>
                          </p:nvCxnSpPr>
                          <p:spPr>
                            <a:xfrm flipH="1">
                              <a:off x="971600" y="4139555"/>
                              <a:ext cx="42484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ovéPole 29">
                            <a:extLst>
                              <a:ext uri="{FF2B5EF4-FFF2-40B4-BE49-F238E27FC236}">
                                <a16:creationId xmlns:a16="http://schemas.microsoft.com/office/drawing/2014/main" id="{1693774B-4FB8-438E-B4E8-8B23CDE0F225}"/>
                              </a:ext>
                            </a:extLst>
                          </p:cNvPr>
                          <p:cNvSpPr txBox="1"/>
                          <p:nvPr/>
                        </p:nvSpPr>
                        <p:spPr>
                          <a:xfrm>
                            <a:off x="4716016" y="4797152"/>
                            <a:ext cx="2232248" cy="369332"/>
                          </a:xfrm>
                          <a:prstGeom prst="rect">
                            <a:avLst/>
                          </a:prstGeom>
                          <a:noFill/>
                        </p:spPr>
                        <p:txBody>
                          <a:bodyPr wrap="square" rtlCol="0">
                            <a:spAutoFit/>
                          </a:bodyPr>
                          <a:lstStyle/>
                          <a:p>
                            <a:r>
                              <a:rPr lang="cs-CZ" sz="1800" dirty="0">
                                <a:latin typeface="Times New Roman" panose="02020603050405020304" pitchFamily="18" charset="0"/>
                                <a:cs typeface="Times New Roman" panose="02020603050405020304" pitchFamily="18" charset="0"/>
                              </a:rPr>
                              <a:t>V</a:t>
                            </a:r>
                            <a:r>
                              <a:rPr lang="en-US" sz="1800" dirty="0">
                                <a:latin typeface="Times New Roman" panose="02020603050405020304" pitchFamily="18" charset="0"/>
                                <a:cs typeface="Times New Roman" panose="02020603050405020304" pitchFamily="18" charset="0"/>
                              </a:rPr>
                              <a:t> [</a:t>
                            </a:r>
                            <a:r>
                              <a:rPr lang="cs-CZ" sz="1800" dirty="0">
                                <a:latin typeface="Times New Roman" panose="02020603050405020304" pitchFamily="18" charset="0"/>
                                <a:cs typeface="Times New Roman" panose="02020603050405020304" pitchFamily="18" charset="0"/>
                              </a:rPr>
                              <a:t>ml</a:t>
                            </a:r>
                            <a:r>
                              <a:rPr lang="en-US" sz="1800" dirty="0">
                                <a:latin typeface="Times New Roman" panose="02020603050405020304" pitchFamily="18" charset="0"/>
                                <a:cs typeface="Times New Roman" panose="02020603050405020304" pitchFamily="18" charset="0"/>
                              </a:rPr>
                              <a:t>]</a:t>
                            </a:r>
                            <a:endParaRPr lang="cs-CZ" sz="1800" dirty="0">
                              <a:latin typeface="Times New Roman" panose="02020603050405020304" pitchFamily="18" charset="0"/>
                              <a:cs typeface="Times New Roman" panose="02020603050405020304" pitchFamily="18" charset="0"/>
                            </a:endParaRPr>
                          </a:p>
                        </p:txBody>
                      </p:sp>
                    </p:grpSp>
                    <p:sp>
                      <p:nvSpPr>
                        <p:cNvPr id="25" name="Ovál 24">
                          <a:extLst>
                            <a:ext uri="{FF2B5EF4-FFF2-40B4-BE49-F238E27FC236}">
                              <a16:creationId xmlns:a16="http://schemas.microsoft.com/office/drawing/2014/main" id="{566B0514-1819-47EE-8570-7E288F6D94BD}"/>
                            </a:ext>
                          </a:extLst>
                        </p:cNvPr>
                        <p:cNvSpPr/>
                        <p:nvPr/>
                      </p:nvSpPr>
                      <p:spPr>
                        <a:xfrm>
                          <a:off x="4499992" y="4571256"/>
                          <a:ext cx="183257" cy="22589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sp>
                      <p:nvSpPr>
                        <p:cNvPr id="26" name="Ovál 25">
                          <a:extLst>
                            <a:ext uri="{FF2B5EF4-FFF2-40B4-BE49-F238E27FC236}">
                              <a16:creationId xmlns:a16="http://schemas.microsoft.com/office/drawing/2014/main" id="{93EF4A39-BB78-4AC1-A4B8-E406777FCFAA}"/>
                            </a:ext>
                          </a:extLst>
                        </p:cNvPr>
                        <p:cNvSpPr/>
                        <p:nvPr/>
                      </p:nvSpPr>
                      <p:spPr>
                        <a:xfrm>
                          <a:off x="3047972" y="4579968"/>
                          <a:ext cx="183257" cy="2258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sp>
                      <p:nvSpPr>
                        <p:cNvPr id="27" name="Ovál 26">
                          <a:extLst>
                            <a:ext uri="{FF2B5EF4-FFF2-40B4-BE49-F238E27FC236}">
                              <a16:creationId xmlns:a16="http://schemas.microsoft.com/office/drawing/2014/main" id="{86A25D96-2E0B-45E7-9D5C-AD4D1F25A7B8}"/>
                            </a:ext>
                          </a:extLst>
                        </p:cNvPr>
                        <p:cNvSpPr/>
                        <p:nvPr/>
                      </p:nvSpPr>
                      <p:spPr>
                        <a:xfrm>
                          <a:off x="4499992" y="2996952"/>
                          <a:ext cx="183257" cy="22589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sp>
                      <p:nvSpPr>
                        <p:cNvPr id="28" name="Ovál 27">
                          <a:extLst>
                            <a:ext uri="{FF2B5EF4-FFF2-40B4-BE49-F238E27FC236}">
                              <a16:creationId xmlns:a16="http://schemas.microsoft.com/office/drawing/2014/main" id="{ACCC165C-BCFC-44F4-8B4B-7C5EE648B6BF}"/>
                            </a:ext>
                          </a:extLst>
                        </p:cNvPr>
                        <p:cNvSpPr/>
                        <p:nvPr/>
                      </p:nvSpPr>
                      <p:spPr>
                        <a:xfrm>
                          <a:off x="3039641" y="2708920"/>
                          <a:ext cx="183257" cy="22589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grpSp>
                </p:grpSp>
                <p:sp>
                  <p:nvSpPr>
                    <p:cNvPr id="18" name="TextovéPole 17">
                      <a:extLst>
                        <a:ext uri="{FF2B5EF4-FFF2-40B4-BE49-F238E27FC236}">
                          <a16:creationId xmlns:a16="http://schemas.microsoft.com/office/drawing/2014/main" id="{7403751B-559E-43DA-BE70-81D461A21545}"/>
                        </a:ext>
                      </a:extLst>
                    </p:cNvPr>
                    <p:cNvSpPr txBox="1"/>
                    <p:nvPr/>
                  </p:nvSpPr>
                  <p:spPr>
                    <a:xfrm>
                      <a:off x="2483768" y="3645024"/>
                      <a:ext cx="739130" cy="369332"/>
                    </a:xfrm>
                    <a:prstGeom prst="rect">
                      <a:avLst/>
                    </a:prstGeom>
                    <a:noFill/>
                  </p:spPr>
                  <p:txBody>
                    <a:bodyPr wrap="square" rtlCol="0">
                      <a:spAutoFit/>
                    </a:bodyPr>
                    <a:lstStyle/>
                    <a:p>
                      <a:r>
                        <a:rPr lang="cs-CZ" sz="1800" dirty="0">
                          <a:latin typeface="Times New Roman" panose="02020603050405020304" pitchFamily="18" charset="0"/>
                          <a:cs typeface="Times New Roman" panose="02020603050405020304" pitchFamily="18" charset="0"/>
                        </a:rPr>
                        <a:t>IVR</a:t>
                      </a:r>
                    </a:p>
                  </p:txBody>
                </p:sp>
                <p:sp>
                  <p:nvSpPr>
                    <p:cNvPr id="19" name="TextovéPole 18">
                      <a:extLst>
                        <a:ext uri="{FF2B5EF4-FFF2-40B4-BE49-F238E27FC236}">
                          <a16:creationId xmlns:a16="http://schemas.microsoft.com/office/drawing/2014/main" id="{B35CDA8B-CD3B-4FB4-91F2-CA15FE6C0923}"/>
                        </a:ext>
                      </a:extLst>
                    </p:cNvPr>
                    <p:cNvSpPr txBox="1"/>
                    <p:nvPr/>
                  </p:nvSpPr>
                  <p:spPr>
                    <a:xfrm>
                      <a:off x="4624958" y="3645024"/>
                      <a:ext cx="739130" cy="369332"/>
                    </a:xfrm>
                    <a:prstGeom prst="rect">
                      <a:avLst/>
                    </a:prstGeom>
                    <a:noFill/>
                  </p:spPr>
                  <p:txBody>
                    <a:bodyPr wrap="square" rtlCol="0">
                      <a:spAutoFit/>
                    </a:bodyPr>
                    <a:lstStyle/>
                    <a:p>
                      <a:r>
                        <a:rPr lang="cs-CZ" sz="1800" dirty="0">
                          <a:latin typeface="Times New Roman" panose="02020603050405020304" pitchFamily="18" charset="0"/>
                          <a:cs typeface="Times New Roman" panose="02020603050405020304" pitchFamily="18" charset="0"/>
                        </a:rPr>
                        <a:t>IVC</a:t>
                      </a:r>
                    </a:p>
                  </p:txBody>
                </p:sp>
                <p:sp>
                  <p:nvSpPr>
                    <p:cNvPr id="20" name="TextovéPole 19">
                      <a:extLst>
                        <a:ext uri="{FF2B5EF4-FFF2-40B4-BE49-F238E27FC236}">
                          <a16:creationId xmlns:a16="http://schemas.microsoft.com/office/drawing/2014/main" id="{3EE4986B-5E8D-430E-BF9D-3BB3D49D00F0}"/>
                        </a:ext>
                      </a:extLst>
                    </p:cNvPr>
                    <p:cNvSpPr txBox="1"/>
                    <p:nvPr/>
                  </p:nvSpPr>
                  <p:spPr>
                    <a:xfrm>
                      <a:off x="3472830" y="1988840"/>
                      <a:ext cx="739130" cy="369332"/>
                    </a:xfrm>
                    <a:prstGeom prst="rect">
                      <a:avLst/>
                    </a:prstGeom>
                    <a:noFill/>
                  </p:spPr>
                  <p:txBody>
                    <a:bodyPr wrap="square" rtlCol="0">
                      <a:spAutoFit/>
                    </a:bodyPr>
                    <a:lstStyle/>
                    <a:p>
                      <a:r>
                        <a:rPr lang="cs-CZ" sz="1800" dirty="0">
                          <a:latin typeface="Times New Roman" panose="02020603050405020304" pitchFamily="18" charset="0"/>
                          <a:cs typeface="Times New Roman" panose="02020603050405020304" pitchFamily="18" charset="0"/>
                        </a:rPr>
                        <a:t>E</a:t>
                      </a:r>
                    </a:p>
                  </p:txBody>
                </p:sp>
                <p:sp>
                  <p:nvSpPr>
                    <p:cNvPr id="21" name="TextovéPole 20">
                      <a:extLst>
                        <a:ext uri="{FF2B5EF4-FFF2-40B4-BE49-F238E27FC236}">
                          <a16:creationId xmlns:a16="http://schemas.microsoft.com/office/drawing/2014/main" id="{AFD9D828-A765-4155-9FF9-869A78B8C876}"/>
                        </a:ext>
                      </a:extLst>
                    </p:cNvPr>
                    <p:cNvSpPr txBox="1"/>
                    <p:nvPr/>
                  </p:nvSpPr>
                  <p:spPr>
                    <a:xfrm>
                      <a:off x="3472830" y="4221088"/>
                      <a:ext cx="739130" cy="369332"/>
                    </a:xfrm>
                    <a:prstGeom prst="rect">
                      <a:avLst/>
                    </a:prstGeom>
                    <a:noFill/>
                  </p:spPr>
                  <p:txBody>
                    <a:bodyPr wrap="square" rtlCol="0">
                      <a:spAutoFit/>
                    </a:bodyPr>
                    <a:lstStyle/>
                    <a:p>
                      <a:r>
                        <a:rPr lang="cs-CZ" sz="1800" dirty="0">
                          <a:latin typeface="Times New Roman" panose="02020603050405020304" pitchFamily="18" charset="0"/>
                          <a:cs typeface="Times New Roman" panose="02020603050405020304" pitchFamily="18" charset="0"/>
                        </a:rPr>
                        <a:t>I</a:t>
                      </a:r>
                    </a:p>
                  </p:txBody>
                </p:sp>
              </p:grpSp>
            </p:grpSp>
          </p:grpSp>
        </p:grpSp>
      </p:grpSp>
      <p:sp>
        <p:nvSpPr>
          <p:cNvPr id="54" name="TextovéPole 53">
            <a:extLst>
              <a:ext uri="{FF2B5EF4-FFF2-40B4-BE49-F238E27FC236}">
                <a16:creationId xmlns:a16="http://schemas.microsoft.com/office/drawing/2014/main" id="{C18713A3-3E14-4758-B21B-A7660A291399}"/>
              </a:ext>
            </a:extLst>
          </p:cNvPr>
          <p:cNvSpPr txBox="1"/>
          <p:nvPr/>
        </p:nvSpPr>
        <p:spPr>
          <a:xfrm>
            <a:off x="6354529" y="1538983"/>
            <a:ext cx="1953741" cy="369332"/>
          </a:xfrm>
          <a:prstGeom prst="rect">
            <a:avLst/>
          </a:prstGeom>
          <a:noFill/>
        </p:spPr>
        <p:txBody>
          <a:bodyPr wrap="square" rtlCol="0">
            <a:spAutoFit/>
          </a:bodyPr>
          <a:lstStyle/>
          <a:p>
            <a:r>
              <a:rPr lang="cs-CZ" sz="1800" dirty="0">
                <a:latin typeface="Times New Roman" panose="02020603050405020304" pitchFamily="18" charset="0"/>
                <a:cs typeface="Times New Roman" panose="02020603050405020304" pitchFamily="18" charset="0"/>
              </a:rPr>
              <a:t>Systole = IVC + E</a:t>
            </a:r>
          </a:p>
        </p:txBody>
      </p:sp>
      <p:sp>
        <p:nvSpPr>
          <p:cNvPr id="55" name="TextovéPole 54">
            <a:extLst>
              <a:ext uri="{FF2B5EF4-FFF2-40B4-BE49-F238E27FC236}">
                <a16:creationId xmlns:a16="http://schemas.microsoft.com/office/drawing/2014/main" id="{1ACC6685-9912-4A6B-AD2A-116620545B47}"/>
              </a:ext>
            </a:extLst>
          </p:cNvPr>
          <p:cNvSpPr txBox="1"/>
          <p:nvPr/>
        </p:nvSpPr>
        <p:spPr>
          <a:xfrm>
            <a:off x="7275872" y="1827015"/>
            <a:ext cx="1759434" cy="646331"/>
          </a:xfrm>
          <a:prstGeom prst="rect">
            <a:avLst/>
          </a:prstGeom>
          <a:noFill/>
        </p:spPr>
        <p:txBody>
          <a:bodyPr wrap="square" rtlCol="0">
            <a:spAutoFit/>
          </a:bodyPr>
          <a:lstStyle/>
          <a:p>
            <a:r>
              <a:rPr lang="cs-CZ" sz="1800" dirty="0">
                <a:latin typeface="Times New Roman" panose="02020603050405020304" pitchFamily="18" charset="0"/>
                <a:cs typeface="Times New Roman" panose="02020603050405020304" pitchFamily="18" charset="0"/>
              </a:rPr>
              <a:t>IVC = 0.06 s</a:t>
            </a:r>
          </a:p>
          <a:p>
            <a:r>
              <a:rPr lang="cs-CZ" sz="1800" dirty="0">
                <a:latin typeface="Times New Roman" panose="02020603050405020304" pitchFamily="18" charset="0"/>
                <a:cs typeface="Times New Roman" panose="02020603050405020304" pitchFamily="18" charset="0"/>
              </a:rPr>
              <a:t>E = 0.21 s</a:t>
            </a:r>
          </a:p>
        </p:txBody>
      </p:sp>
      <p:sp>
        <p:nvSpPr>
          <p:cNvPr id="56" name="TextovéPole 55">
            <a:extLst>
              <a:ext uri="{FF2B5EF4-FFF2-40B4-BE49-F238E27FC236}">
                <a16:creationId xmlns:a16="http://schemas.microsoft.com/office/drawing/2014/main" id="{9F85DD5A-487C-4DB3-A327-660161A0A776}"/>
              </a:ext>
            </a:extLst>
          </p:cNvPr>
          <p:cNvSpPr txBox="1"/>
          <p:nvPr/>
        </p:nvSpPr>
        <p:spPr>
          <a:xfrm>
            <a:off x="6363494" y="2394114"/>
            <a:ext cx="2448272" cy="369332"/>
          </a:xfrm>
          <a:prstGeom prst="rect">
            <a:avLst/>
          </a:prstGeom>
          <a:noFill/>
        </p:spPr>
        <p:txBody>
          <a:bodyPr wrap="square" rtlCol="0">
            <a:spAutoFit/>
          </a:bodyPr>
          <a:lstStyle/>
          <a:p>
            <a:r>
              <a:rPr lang="cs-CZ" sz="1800" dirty="0">
                <a:latin typeface="Times New Roman" panose="02020603050405020304" pitchFamily="18" charset="0"/>
                <a:cs typeface="Times New Roman" panose="02020603050405020304" pitchFamily="18" charset="0"/>
              </a:rPr>
              <a:t>Diastole = IVR + I</a:t>
            </a:r>
          </a:p>
        </p:txBody>
      </p:sp>
      <p:sp>
        <p:nvSpPr>
          <p:cNvPr id="57" name="TextovéPole 56">
            <a:extLst>
              <a:ext uri="{FF2B5EF4-FFF2-40B4-BE49-F238E27FC236}">
                <a16:creationId xmlns:a16="http://schemas.microsoft.com/office/drawing/2014/main" id="{C3B3CB40-A05A-4A8D-B2E7-963BFBA31B87}"/>
              </a:ext>
            </a:extLst>
          </p:cNvPr>
          <p:cNvSpPr txBox="1"/>
          <p:nvPr/>
        </p:nvSpPr>
        <p:spPr>
          <a:xfrm>
            <a:off x="7367403" y="2628644"/>
            <a:ext cx="1728192" cy="646331"/>
          </a:xfrm>
          <a:prstGeom prst="rect">
            <a:avLst/>
          </a:prstGeom>
          <a:noFill/>
        </p:spPr>
        <p:txBody>
          <a:bodyPr wrap="square" rtlCol="0">
            <a:spAutoFit/>
          </a:bodyPr>
          <a:lstStyle/>
          <a:p>
            <a:r>
              <a:rPr lang="cs-CZ" sz="1800" dirty="0">
                <a:latin typeface="Times New Roman" panose="02020603050405020304" pitchFamily="18" charset="0"/>
                <a:cs typeface="Times New Roman" panose="02020603050405020304" pitchFamily="18" charset="0"/>
              </a:rPr>
              <a:t>IVR = 0.07 s</a:t>
            </a:r>
          </a:p>
          <a:p>
            <a:r>
              <a:rPr lang="cs-CZ" sz="1800" dirty="0">
                <a:latin typeface="Times New Roman" panose="02020603050405020304" pitchFamily="18" charset="0"/>
                <a:cs typeface="Times New Roman" panose="02020603050405020304" pitchFamily="18" charset="0"/>
              </a:rPr>
              <a:t>I = 0.49 s</a:t>
            </a:r>
          </a:p>
        </p:txBody>
      </p:sp>
    </p:spTree>
    <p:extLst>
      <p:ext uri="{BB962C8B-B14F-4D97-AF65-F5344CB8AC3E}">
        <p14:creationId xmlns:p14="http://schemas.microsoft.com/office/powerpoint/2010/main" val="2946013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 </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err="1"/>
              <a:t>Polygraphy</a:t>
            </a:r>
            <a:endParaRPr lang="cs-CZ" dirty="0"/>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en-US" dirty="0"/>
              <a:t>Simultaneous recording of several physiological parameters using various non-invasive or invasive methods</a:t>
            </a:r>
            <a:endParaRPr lang="cs-CZ" sz="2800" dirty="0"/>
          </a:p>
          <a:p>
            <a:pPr>
              <a:lnSpc>
                <a:spcPct val="100000"/>
              </a:lnSpc>
            </a:pPr>
            <a:endParaRPr lang="cs-CZ" sz="2800" dirty="0"/>
          </a:p>
          <a:p>
            <a:pPr>
              <a:lnSpc>
                <a:spcPct val="100000"/>
              </a:lnSpc>
            </a:pPr>
            <a:r>
              <a:rPr lang="en-US" b="1" dirty="0"/>
              <a:t>Phonocardiography </a:t>
            </a:r>
            <a:r>
              <a:rPr lang="en-US" dirty="0"/>
              <a:t>– a graphical recording of heart sounds </a:t>
            </a:r>
            <a:endParaRPr lang="cs-CZ" dirty="0"/>
          </a:p>
          <a:p>
            <a:pPr>
              <a:lnSpc>
                <a:spcPct val="100000"/>
              </a:lnSpc>
            </a:pPr>
            <a:r>
              <a:rPr lang="en-US" b="1" dirty="0"/>
              <a:t>Electrocardiography </a:t>
            </a:r>
            <a:r>
              <a:rPr lang="en-US" dirty="0"/>
              <a:t>– recording of cardiac electrical activity</a:t>
            </a:r>
            <a:endParaRPr lang="cs-CZ" dirty="0"/>
          </a:p>
          <a:p>
            <a:pPr>
              <a:lnSpc>
                <a:spcPct val="100000"/>
              </a:lnSpc>
            </a:pPr>
            <a:r>
              <a:rPr lang="en-US" b="1" dirty="0" err="1"/>
              <a:t>Sphygmography</a:t>
            </a:r>
            <a:r>
              <a:rPr lang="en-US" b="1" dirty="0"/>
              <a:t> – </a:t>
            </a:r>
            <a:r>
              <a:rPr lang="en-US" dirty="0"/>
              <a:t>a graphical record of the arterial pulse </a:t>
            </a:r>
            <a:endParaRPr lang="cs-CZ" dirty="0"/>
          </a:p>
          <a:p>
            <a:pPr>
              <a:lnSpc>
                <a:spcPct val="100000"/>
              </a:lnSpc>
            </a:pPr>
            <a:r>
              <a:rPr lang="en-US" dirty="0"/>
              <a:t>!</a:t>
            </a:r>
            <a:r>
              <a:rPr lang="cs-CZ" dirty="0" err="1"/>
              <a:t>notice</a:t>
            </a:r>
            <a:r>
              <a:rPr lang="cs-CZ" dirty="0"/>
              <a:t>: </a:t>
            </a:r>
            <a:r>
              <a:rPr lang="en-US" dirty="0"/>
              <a:t>Pulse recorded on </a:t>
            </a:r>
            <a:r>
              <a:rPr lang="en-US" i="1" dirty="0"/>
              <a:t>a. </a:t>
            </a:r>
            <a:r>
              <a:rPr lang="en-US" i="1" dirty="0" err="1"/>
              <a:t>carotis</a:t>
            </a:r>
            <a:r>
              <a:rPr lang="en-US" dirty="0"/>
              <a:t> is shifted in time in relation to aortal pulse!</a:t>
            </a:r>
            <a:endParaRPr lang="cs-CZ" dirty="0"/>
          </a:p>
        </p:txBody>
      </p:sp>
    </p:spTree>
    <p:extLst>
      <p:ext uri="{BB962C8B-B14F-4D97-AF65-F5344CB8AC3E}">
        <p14:creationId xmlns:p14="http://schemas.microsoft.com/office/powerpoint/2010/main" val="2992198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 </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err="1"/>
              <a:t>Polygraphy</a:t>
            </a:r>
            <a:endParaRPr lang="cs-CZ" dirty="0"/>
          </a:p>
        </p:txBody>
      </p:sp>
      <p:grpSp>
        <p:nvGrpSpPr>
          <p:cNvPr id="8" name="Skupina 7">
            <a:extLst>
              <a:ext uri="{FF2B5EF4-FFF2-40B4-BE49-F238E27FC236}">
                <a16:creationId xmlns:a16="http://schemas.microsoft.com/office/drawing/2014/main" id="{F95B15B1-1650-4051-BC44-34EC526D3793}"/>
              </a:ext>
            </a:extLst>
          </p:cNvPr>
          <p:cNvGrpSpPr/>
          <p:nvPr/>
        </p:nvGrpSpPr>
        <p:grpSpPr>
          <a:xfrm>
            <a:off x="3645684" y="678992"/>
            <a:ext cx="5799267" cy="5270288"/>
            <a:chOff x="1938801" y="30920"/>
            <a:chExt cx="5799267" cy="5270288"/>
          </a:xfrm>
        </p:grpSpPr>
        <p:cxnSp>
          <p:nvCxnSpPr>
            <p:cNvPr id="9" name="Přímá spojnice 8">
              <a:extLst>
                <a:ext uri="{FF2B5EF4-FFF2-40B4-BE49-F238E27FC236}">
                  <a16:creationId xmlns:a16="http://schemas.microsoft.com/office/drawing/2014/main" id="{D843317A-81FC-4565-AA2E-71F908AC860D}"/>
                </a:ext>
              </a:extLst>
            </p:cNvPr>
            <p:cNvCxnSpPr/>
            <p:nvPr/>
          </p:nvCxnSpPr>
          <p:spPr>
            <a:xfrm flipH="1">
              <a:off x="2474514" y="260648"/>
              <a:ext cx="1681" cy="50405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Přímá spojnice 9">
              <a:extLst>
                <a:ext uri="{FF2B5EF4-FFF2-40B4-BE49-F238E27FC236}">
                  <a16:creationId xmlns:a16="http://schemas.microsoft.com/office/drawing/2014/main" id="{0ABAD0FC-8FCF-4F84-81D0-79BEA5381EEA}"/>
                </a:ext>
              </a:extLst>
            </p:cNvPr>
            <p:cNvCxnSpPr/>
            <p:nvPr/>
          </p:nvCxnSpPr>
          <p:spPr>
            <a:xfrm flipH="1">
              <a:off x="3380246" y="260648"/>
              <a:ext cx="3478" cy="50405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Přímá spojnice 10">
              <a:extLst>
                <a:ext uri="{FF2B5EF4-FFF2-40B4-BE49-F238E27FC236}">
                  <a16:creationId xmlns:a16="http://schemas.microsoft.com/office/drawing/2014/main" id="{AB9FB3C7-49E9-4148-88B7-19916653DDC9}"/>
                </a:ext>
              </a:extLst>
            </p:cNvPr>
            <p:cNvCxnSpPr/>
            <p:nvPr/>
          </p:nvCxnSpPr>
          <p:spPr>
            <a:xfrm>
              <a:off x="3887780" y="260648"/>
              <a:ext cx="0" cy="50405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a16="http://schemas.microsoft.com/office/drawing/2014/main" id="{B25F0788-B704-46F7-B092-13E4FCEF329A}"/>
                </a:ext>
              </a:extLst>
            </p:cNvPr>
            <p:cNvCxnSpPr/>
            <p:nvPr/>
          </p:nvCxnSpPr>
          <p:spPr>
            <a:xfrm>
              <a:off x="5712455" y="260648"/>
              <a:ext cx="0" cy="50405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Přímá spojnice 12">
              <a:extLst>
                <a:ext uri="{FF2B5EF4-FFF2-40B4-BE49-F238E27FC236}">
                  <a16:creationId xmlns:a16="http://schemas.microsoft.com/office/drawing/2014/main" id="{9D123602-158A-4FDD-A93C-AAEFE9AED6DD}"/>
                </a:ext>
              </a:extLst>
            </p:cNvPr>
            <p:cNvCxnSpPr/>
            <p:nvPr/>
          </p:nvCxnSpPr>
          <p:spPr>
            <a:xfrm>
              <a:off x="6148603" y="260648"/>
              <a:ext cx="0" cy="50405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Přímá spojnice 13">
              <a:extLst>
                <a:ext uri="{FF2B5EF4-FFF2-40B4-BE49-F238E27FC236}">
                  <a16:creationId xmlns:a16="http://schemas.microsoft.com/office/drawing/2014/main" id="{E22F897D-E2E7-497E-B4E3-391D92136518}"/>
                </a:ext>
              </a:extLst>
            </p:cNvPr>
            <p:cNvCxnSpPr/>
            <p:nvPr/>
          </p:nvCxnSpPr>
          <p:spPr>
            <a:xfrm>
              <a:off x="7056132" y="260648"/>
              <a:ext cx="10165" cy="50405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Přímá spojnice 14">
              <a:extLst>
                <a:ext uri="{FF2B5EF4-FFF2-40B4-BE49-F238E27FC236}">
                  <a16:creationId xmlns:a16="http://schemas.microsoft.com/office/drawing/2014/main" id="{03C882DE-349B-4159-BD4D-A10D4B20099B}"/>
                </a:ext>
              </a:extLst>
            </p:cNvPr>
            <p:cNvCxnSpPr/>
            <p:nvPr/>
          </p:nvCxnSpPr>
          <p:spPr>
            <a:xfrm>
              <a:off x="7560188" y="260648"/>
              <a:ext cx="0" cy="50405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6" name="Skupina 15">
              <a:extLst>
                <a:ext uri="{FF2B5EF4-FFF2-40B4-BE49-F238E27FC236}">
                  <a16:creationId xmlns:a16="http://schemas.microsoft.com/office/drawing/2014/main" id="{A4FA3511-1FE3-43CC-8001-3FBF840B8130}"/>
                </a:ext>
              </a:extLst>
            </p:cNvPr>
            <p:cNvGrpSpPr/>
            <p:nvPr/>
          </p:nvGrpSpPr>
          <p:grpSpPr>
            <a:xfrm>
              <a:off x="1938801" y="30920"/>
              <a:ext cx="5799267" cy="431942"/>
              <a:chOff x="1938801" y="30920"/>
              <a:chExt cx="5799267" cy="431942"/>
            </a:xfrm>
          </p:grpSpPr>
          <p:sp>
            <p:nvSpPr>
              <p:cNvPr id="18" name="TextovéPole 17">
                <a:extLst>
                  <a:ext uri="{FF2B5EF4-FFF2-40B4-BE49-F238E27FC236}">
                    <a16:creationId xmlns:a16="http://schemas.microsoft.com/office/drawing/2014/main" id="{D21A60B0-26BD-42DC-B604-E300BFF95F5F}"/>
                  </a:ext>
                </a:extLst>
              </p:cNvPr>
              <p:cNvSpPr txBox="1"/>
              <p:nvPr/>
            </p:nvSpPr>
            <p:spPr>
              <a:xfrm>
                <a:off x="1938801" y="38370"/>
                <a:ext cx="748350" cy="400110"/>
              </a:xfrm>
              <a:prstGeom prst="rect">
                <a:avLst/>
              </a:prstGeom>
              <a:noFill/>
            </p:spPr>
            <p:txBody>
              <a:bodyPr wrap="square" rtlCol="0">
                <a:spAutoFit/>
              </a:bodyPr>
              <a:lstStyle/>
              <a:p>
                <a:r>
                  <a:rPr lang="cs-CZ" sz="2000" b="1" dirty="0">
                    <a:latin typeface="Times New Roman" panose="02020603050405020304" pitchFamily="18" charset="0"/>
                    <a:cs typeface="Times New Roman" panose="02020603050405020304" pitchFamily="18" charset="0"/>
                  </a:rPr>
                  <a:t>IVC</a:t>
                </a:r>
              </a:p>
            </p:txBody>
          </p:sp>
          <p:sp>
            <p:nvSpPr>
              <p:cNvPr id="19" name="TextovéPole 18">
                <a:extLst>
                  <a:ext uri="{FF2B5EF4-FFF2-40B4-BE49-F238E27FC236}">
                    <a16:creationId xmlns:a16="http://schemas.microsoft.com/office/drawing/2014/main" id="{1A46E61B-C762-4ADE-BC36-324D5CF0FF9A}"/>
                  </a:ext>
                </a:extLst>
              </p:cNvPr>
              <p:cNvSpPr txBox="1"/>
              <p:nvPr/>
            </p:nvSpPr>
            <p:spPr>
              <a:xfrm>
                <a:off x="2526827" y="35278"/>
                <a:ext cx="748350" cy="400110"/>
              </a:xfrm>
              <a:prstGeom prst="rect">
                <a:avLst/>
              </a:prstGeom>
              <a:noFill/>
            </p:spPr>
            <p:txBody>
              <a:bodyPr wrap="square" rtlCol="0">
                <a:spAutoFit/>
              </a:bodyPr>
              <a:lstStyle/>
              <a:p>
                <a:pPr algn="ctr"/>
                <a:r>
                  <a:rPr lang="cs-CZ" sz="2000" b="1" dirty="0">
                    <a:latin typeface="Times New Roman" panose="02020603050405020304" pitchFamily="18" charset="0"/>
                    <a:cs typeface="Times New Roman" panose="02020603050405020304" pitchFamily="18" charset="0"/>
                  </a:rPr>
                  <a:t>E</a:t>
                </a:r>
              </a:p>
            </p:txBody>
          </p:sp>
          <p:sp>
            <p:nvSpPr>
              <p:cNvPr id="20" name="TextovéPole 19">
                <a:extLst>
                  <a:ext uri="{FF2B5EF4-FFF2-40B4-BE49-F238E27FC236}">
                    <a16:creationId xmlns:a16="http://schemas.microsoft.com/office/drawing/2014/main" id="{58F6CC18-2C76-4E3E-B5DA-593CE3ECE4B2}"/>
                  </a:ext>
                </a:extLst>
              </p:cNvPr>
              <p:cNvSpPr txBox="1"/>
              <p:nvPr/>
            </p:nvSpPr>
            <p:spPr>
              <a:xfrm>
                <a:off x="3322293" y="32254"/>
                <a:ext cx="748350" cy="400110"/>
              </a:xfrm>
              <a:prstGeom prst="rect">
                <a:avLst/>
              </a:prstGeom>
              <a:noFill/>
            </p:spPr>
            <p:txBody>
              <a:bodyPr wrap="square" rtlCol="0">
                <a:spAutoFit/>
              </a:bodyPr>
              <a:lstStyle/>
              <a:p>
                <a:r>
                  <a:rPr lang="cs-CZ" sz="2000" b="1" dirty="0">
                    <a:latin typeface="Times New Roman" panose="02020603050405020304" pitchFamily="18" charset="0"/>
                    <a:cs typeface="Times New Roman" panose="02020603050405020304" pitchFamily="18" charset="0"/>
                  </a:rPr>
                  <a:t>IVR</a:t>
                </a:r>
              </a:p>
            </p:txBody>
          </p:sp>
          <p:sp>
            <p:nvSpPr>
              <p:cNvPr id="21" name="TextovéPole 20">
                <a:extLst>
                  <a:ext uri="{FF2B5EF4-FFF2-40B4-BE49-F238E27FC236}">
                    <a16:creationId xmlns:a16="http://schemas.microsoft.com/office/drawing/2014/main" id="{2D645FFB-9234-458B-B984-C7BACDA6EEBD}"/>
                  </a:ext>
                </a:extLst>
              </p:cNvPr>
              <p:cNvSpPr txBox="1"/>
              <p:nvPr/>
            </p:nvSpPr>
            <p:spPr>
              <a:xfrm>
                <a:off x="4347480" y="30920"/>
                <a:ext cx="748350" cy="400110"/>
              </a:xfrm>
              <a:prstGeom prst="rect">
                <a:avLst/>
              </a:prstGeom>
              <a:noFill/>
            </p:spPr>
            <p:txBody>
              <a:bodyPr wrap="square" rtlCol="0">
                <a:spAutoFit/>
              </a:bodyPr>
              <a:lstStyle/>
              <a:p>
                <a:pPr algn="ctr"/>
                <a:r>
                  <a:rPr lang="cs-CZ" sz="2000" b="1" dirty="0">
                    <a:latin typeface="Times New Roman" panose="02020603050405020304" pitchFamily="18" charset="0"/>
                    <a:cs typeface="Times New Roman" panose="02020603050405020304" pitchFamily="18" charset="0"/>
                  </a:rPr>
                  <a:t>I</a:t>
                </a:r>
              </a:p>
            </p:txBody>
          </p:sp>
          <p:sp>
            <p:nvSpPr>
              <p:cNvPr id="22" name="TextovéPole 21">
                <a:extLst>
                  <a:ext uri="{FF2B5EF4-FFF2-40B4-BE49-F238E27FC236}">
                    <a16:creationId xmlns:a16="http://schemas.microsoft.com/office/drawing/2014/main" id="{37C0D3BF-36B3-476F-94EF-6C0208B2F835}"/>
                  </a:ext>
                </a:extLst>
              </p:cNvPr>
              <p:cNvSpPr txBox="1"/>
              <p:nvPr/>
            </p:nvSpPr>
            <p:spPr>
              <a:xfrm>
                <a:off x="5612098" y="56597"/>
                <a:ext cx="748350" cy="406265"/>
              </a:xfrm>
              <a:prstGeom prst="rect">
                <a:avLst/>
              </a:prstGeom>
              <a:noFill/>
            </p:spPr>
            <p:txBody>
              <a:bodyPr wrap="square" rtlCol="0">
                <a:spAutoFit/>
              </a:bodyPr>
              <a:lstStyle/>
              <a:p>
                <a:r>
                  <a:rPr lang="cs-CZ" sz="2000" b="1" dirty="0">
                    <a:latin typeface="Times New Roman" panose="02020603050405020304" pitchFamily="18" charset="0"/>
                    <a:cs typeface="Times New Roman" panose="02020603050405020304" pitchFamily="18" charset="0"/>
                  </a:rPr>
                  <a:t>IVC</a:t>
                </a:r>
              </a:p>
            </p:txBody>
          </p:sp>
          <p:sp>
            <p:nvSpPr>
              <p:cNvPr id="23" name="TextovéPole 22">
                <a:extLst>
                  <a:ext uri="{FF2B5EF4-FFF2-40B4-BE49-F238E27FC236}">
                    <a16:creationId xmlns:a16="http://schemas.microsoft.com/office/drawing/2014/main" id="{113A781B-C80B-49BD-B049-6004F19A2155}"/>
                  </a:ext>
                </a:extLst>
              </p:cNvPr>
              <p:cNvSpPr txBox="1"/>
              <p:nvPr/>
            </p:nvSpPr>
            <p:spPr>
              <a:xfrm>
                <a:off x="6262726" y="62752"/>
                <a:ext cx="748350" cy="400110"/>
              </a:xfrm>
              <a:prstGeom prst="rect">
                <a:avLst/>
              </a:prstGeom>
              <a:noFill/>
            </p:spPr>
            <p:txBody>
              <a:bodyPr wrap="square" rtlCol="0">
                <a:spAutoFit/>
              </a:bodyPr>
              <a:lstStyle/>
              <a:p>
                <a:pPr algn="ctr"/>
                <a:r>
                  <a:rPr lang="cs-CZ" sz="2000" b="1" dirty="0">
                    <a:latin typeface="Times New Roman" panose="02020603050405020304" pitchFamily="18" charset="0"/>
                    <a:cs typeface="Times New Roman" panose="02020603050405020304" pitchFamily="18" charset="0"/>
                  </a:rPr>
                  <a:t>E</a:t>
                </a:r>
              </a:p>
            </p:txBody>
          </p:sp>
          <p:sp>
            <p:nvSpPr>
              <p:cNvPr id="24" name="TextovéPole 23">
                <a:extLst>
                  <a:ext uri="{FF2B5EF4-FFF2-40B4-BE49-F238E27FC236}">
                    <a16:creationId xmlns:a16="http://schemas.microsoft.com/office/drawing/2014/main" id="{C065D740-F51F-4B4B-A206-400D621E06C3}"/>
                  </a:ext>
                </a:extLst>
              </p:cNvPr>
              <p:cNvSpPr txBox="1"/>
              <p:nvPr/>
            </p:nvSpPr>
            <p:spPr>
              <a:xfrm>
                <a:off x="6989718" y="47607"/>
                <a:ext cx="748350" cy="400110"/>
              </a:xfrm>
              <a:prstGeom prst="rect">
                <a:avLst/>
              </a:prstGeom>
              <a:noFill/>
            </p:spPr>
            <p:txBody>
              <a:bodyPr wrap="square" rtlCol="0">
                <a:spAutoFit/>
              </a:bodyPr>
              <a:lstStyle/>
              <a:p>
                <a:r>
                  <a:rPr lang="cs-CZ" sz="2000" b="1" dirty="0">
                    <a:latin typeface="Times New Roman" panose="02020603050405020304" pitchFamily="18" charset="0"/>
                    <a:cs typeface="Times New Roman" panose="02020603050405020304" pitchFamily="18" charset="0"/>
                  </a:rPr>
                  <a:t>IVR</a:t>
                </a:r>
              </a:p>
            </p:txBody>
          </p:sp>
        </p:grpSp>
        <p:cxnSp>
          <p:nvCxnSpPr>
            <p:cNvPr id="17" name="Přímá spojnice 16">
              <a:extLst>
                <a:ext uri="{FF2B5EF4-FFF2-40B4-BE49-F238E27FC236}">
                  <a16:creationId xmlns:a16="http://schemas.microsoft.com/office/drawing/2014/main" id="{481D6A3A-5736-4E7C-A24E-5A865CD9714C}"/>
                </a:ext>
              </a:extLst>
            </p:cNvPr>
            <p:cNvCxnSpPr/>
            <p:nvPr/>
          </p:nvCxnSpPr>
          <p:spPr>
            <a:xfrm>
              <a:off x="2038077" y="260648"/>
              <a:ext cx="4097" cy="50405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25" name="Skupina 24">
            <a:extLst>
              <a:ext uri="{FF2B5EF4-FFF2-40B4-BE49-F238E27FC236}">
                <a16:creationId xmlns:a16="http://schemas.microsoft.com/office/drawing/2014/main" id="{9C70FC5A-3465-45E4-9E24-E09E06D32E92}"/>
              </a:ext>
            </a:extLst>
          </p:cNvPr>
          <p:cNvGrpSpPr/>
          <p:nvPr/>
        </p:nvGrpSpPr>
        <p:grpSpPr>
          <a:xfrm>
            <a:off x="1814387" y="1316390"/>
            <a:ext cx="8100756" cy="1536546"/>
            <a:chOff x="107504" y="668318"/>
            <a:chExt cx="8100756" cy="1536546"/>
          </a:xfrm>
        </p:grpSpPr>
        <p:grpSp>
          <p:nvGrpSpPr>
            <p:cNvPr id="26" name="Skupina 25">
              <a:extLst>
                <a:ext uri="{FF2B5EF4-FFF2-40B4-BE49-F238E27FC236}">
                  <a16:creationId xmlns:a16="http://schemas.microsoft.com/office/drawing/2014/main" id="{B7F89D14-E479-43D2-BA8D-67867C38A50C}"/>
                </a:ext>
              </a:extLst>
            </p:cNvPr>
            <p:cNvGrpSpPr/>
            <p:nvPr/>
          </p:nvGrpSpPr>
          <p:grpSpPr>
            <a:xfrm>
              <a:off x="755576" y="668318"/>
              <a:ext cx="7452684" cy="1536546"/>
              <a:chOff x="755576" y="1340768"/>
              <a:chExt cx="7452684" cy="1536546"/>
            </a:xfrm>
          </p:grpSpPr>
          <p:grpSp>
            <p:nvGrpSpPr>
              <p:cNvPr id="28" name="Skupina 27">
                <a:extLst>
                  <a:ext uri="{FF2B5EF4-FFF2-40B4-BE49-F238E27FC236}">
                    <a16:creationId xmlns:a16="http://schemas.microsoft.com/office/drawing/2014/main" id="{8C8D65A8-A962-4876-B84F-2EAF67527B0C}"/>
                  </a:ext>
                </a:extLst>
              </p:cNvPr>
              <p:cNvGrpSpPr/>
              <p:nvPr/>
            </p:nvGrpSpPr>
            <p:grpSpPr>
              <a:xfrm>
                <a:off x="755576" y="1340768"/>
                <a:ext cx="3780276" cy="1536546"/>
                <a:chOff x="755576" y="1340768"/>
                <a:chExt cx="3780276" cy="1536546"/>
              </a:xfrm>
            </p:grpSpPr>
            <p:cxnSp>
              <p:nvCxnSpPr>
                <p:cNvPr id="41" name="Přímá spojnice 40">
                  <a:extLst>
                    <a:ext uri="{FF2B5EF4-FFF2-40B4-BE49-F238E27FC236}">
                      <a16:creationId xmlns:a16="http://schemas.microsoft.com/office/drawing/2014/main" id="{33119692-001A-4924-ABB0-FA8C20BA5F26}"/>
                    </a:ext>
                  </a:extLst>
                </p:cNvPr>
                <p:cNvCxnSpPr/>
                <p:nvPr/>
              </p:nvCxnSpPr>
              <p:spPr>
                <a:xfrm>
                  <a:off x="1839610" y="2555378"/>
                  <a:ext cx="99191" cy="1800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Přímá spojnice 41">
                  <a:extLst>
                    <a:ext uri="{FF2B5EF4-FFF2-40B4-BE49-F238E27FC236}">
                      <a16:creationId xmlns:a16="http://schemas.microsoft.com/office/drawing/2014/main" id="{D67E7AA5-9F34-460D-B839-F04F692FBB23}"/>
                    </a:ext>
                  </a:extLst>
                </p:cNvPr>
                <p:cNvCxnSpPr/>
                <p:nvPr/>
              </p:nvCxnSpPr>
              <p:spPr>
                <a:xfrm flipV="1">
                  <a:off x="2182281" y="2550615"/>
                  <a:ext cx="72008" cy="3266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3" name="Skupina 42">
                  <a:extLst>
                    <a:ext uri="{FF2B5EF4-FFF2-40B4-BE49-F238E27FC236}">
                      <a16:creationId xmlns:a16="http://schemas.microsoft.com/office/drawing/2014/main" id="{32C3A552-7993-47E5-BBAC-B85E856C3B4F}"/>
                    </a:ext>
                  </a:extLst>
                </p:cNvPr>
                <p:cNvGrpSpPr/>
                <p:nvPr/>
              </p:nvGrpSpPr>
              <p:grpSpPr>
                <a:xfrm>
                  <a:off x="755576" y="1340768"/>
                  <a:ext cx="3780276" cy="1528142"/>
                  <a:chOff x="935740" y="1340768"/>
                  <a:chExt cx="3780276" cy="1528142"/>
                </a:xfrm>
              </p:grpSpPr>
              <p:cxnSp>
                <p:nvCxnSpPr>
                  <p:cNvPr id="44" name="Přímá spojnice 43">
                    <a:extLst>
                      <a:ext uri="{FF2B5EF4-FFF2-40B4-BE49-F238E27FC236}">
                        <a16:creationId xmlns:a16="http://schemas.microsoft.com/office/drawing/2014/main" id="{732ED7F7-D53D-43BA-88FC-36E5F1012C3C}"/>
                      </a:ext>
                    </a:extLst>
                  </p:cNvPr>
                  <p:cNvCxnSpPr/>
                  <p:nvPr/>
                </p:nvCxnSpPr>
                <p:spPr>
                  <a:xfrm>
                    <a:off x="1664497" y="2564904"/>
                    <a:ext cx="3600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Přímá spojnice 44">
                    <a:extLst>
                      <a:ext uri="{FF2B5EF4-FFF2-40B4-BE49-F238E27FC236}">
                        <a16:creationId xmlns:a16="http://schemas.microsoft.com/office/drawing/2014/main" id="{61BCED6C-85E2-4702-BC45-D3CC2A5219BB}"/>
                      </a:ext>
                    </a:extLst>
                  </p:cNvPr>
                  <p:cNvCxnSpPr/>
                  <p:nvPr/>
                </p:nvCxnSpPr>
                <p:spPr>
                  <a:xfrm>
                    <a:off x="935740" y="2564904"/>
                    <a:ext cx="3600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Přímá spojnice 45">
                    <a:extLst>
                      <a:ext uri="{FF2B5EF4-FFF2-40B4-BE49-F238E27FC236}">
                        <a16:creationId xmlns:a16="http://schemas.microsoft.com/office/drawing/2014/main" id="{2D937044-7460-4627-92A2-E602B02B2C5E}"/>
                      </a:ext>
                    </a:extLst>
                  </p:cNvPr>
                  <p:cNvCxnSpPr/>
                  <p:nvPr/>
                </p:nvCxnSpPr>
                <p:spPr>
                  <a:xfrm flipV="1">
                    <a:off x="2118965" y="1340768"/>
                    <a:ext cx="103373" cy="13946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Přímá spojnice 46">
                    <a:extLst>
                      <a:ext uri="{FF2B5EF4-FFF2-40B4-BE49-F238E27FC236}">
                        <a16:creationId xmlns:a16="http://schemas.microsoft.com/office/drawing/2014/main" id="{94D088D7-DEDE-4FD8-859F-8CAC5BDC6821}"/>
                      </a:ext>
                    </a:extLst>
                  </p:cNvPr>
                  <p:cNvCxnSpPr/>
                  <p:nvPr/>
                </p:nvCxnSpPr>
                <p:spPr>
                  <a:xfrm flipH="1" flipV="1">
                    <a:off x="2227394" y="1356742"/>
                    <a:ext cx="135631" cy="15121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Přímá spojnice 47">
                    <a:extLst>
                      <a:ext uri="{FF2B5EF4-FFF2-40B4-BE49-F238E27FC236}">
                        <a16:creationId xmlns:a16="http://schemas.microsoft.com/office/drawing/2014/main" id="{8FC11B31-3C14-4C36-854A-231FC056B2BE}"/>
                      </a:ext>
                    </a:extLst>
                  </p:cNvPr>
                  <p:cNvCxnSpPr/>
                  <p:nvPr/>
                </p:nvCxnSpPr>
                <p:spPr>
                  <a:xfrm>
                    <a:off x="2429978" y="2564904"/>
                    <a:ext cx="677851" cy="20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Volný tvar 114">
                    <a:extLst>
                      <a:ext uri="{FF2B5EF4-FFF2-40B4-BE49-F238E27FC236}">
                        <a16:creationId xmlns:a16="http://schemas.microsoft.com/office/drawing/2014/main" id="{7B9E181C-57EC-467B-8060-1F16EFFEECB3}"/>
                      </a:ext>
                    </a:extLst>
                  </p:cNvPr>
                  <p:cNvSpPr/>
                  <p:nvPr/>
                </p:nvSpPr>
                <p:spPr>
                  <a:xfrm>
                    <a:off x="1276350" y="2424009"/>
                    <a:ext cx="395288" cy="142980"/>
                  </a:xfrm>
                  <a:custGeom>
                    <a:avLst/>
                    <a:gdLst>
                      <a:gd name="connsiteX0" fmla="*/ 0 w 396169"/>
                      <a:gd name="connsiteY0" fmla="*/ 141312 h 146075"/>
                      <a:gd name="connsiteX1" fmla="*/ 85725 w 396169"/>
                      <a:gd name="connsiteY1" fmla="*/ 27012 h 146075"/>
                      <a:gd name="connsiteX2" fmla="*/ 204788 w 396169"/>
                      <a:gd name="connsiteY2" fmla="*/ 3200 h 146075"/>
                      <a:gd name="connsiteX3" fmla="*/ 371475 w 396169"/>
                      <a:gd name="connsiteY3" fmla="*/ 79400 h 146075"/>
                      <a:gd name="connsiteX4" fmla="*/ 395288 w 396169"/>
                      <a:gd name="connsiteY4" fmla="*/ 146075 h 146075"/>
                      <a:gd name="connsiteX5" fmla="*/ 395288 w 396169"/>
                      <a:gd name="connsiteY5" fmla="*/ 146075 h 146075"/>
                      <a:gd name="connsiteX6" fmla="*/ 395288 w 396169"/>
                      <a:gd name="connsiteY6" fmla="*/ 146075 h 146075"/>
                      <a:gd name="connsiteX0" fmla="*/ 0 w 395483"/>
                      <a:gd name="connsiteY0" fmla="*/ 141312 h 146075"/>
                      <a:gd name="connsiteX1" fmla="*/ 85725 w 395483"/>
                      <a:gd name="connsiteY1" fmla="*/ 27012 h 146075"/>
                      <a:gd name="connsiteX2" fmla="*/ 228600 w 395483"/>
                      <a:gd name="connsiteY2" fmla="*/ 3200 h 146075"/>
                      <a:gd name="connsiteX3" fmla="*/ 371475 w 395483"/>
                      <a:gd name="connsiteY3" fmla="*/ 79400 h 146075"/>
                      <a:gd name="connsiteX4" fmla="*/ 395288 w 395483"/>
                      <a:gd name="connsiteY4" fmla="*/ 146075 h 146075"/>
                      <a:gd name="connsiteX5" fmla="*/ 395288 w 395483"/>
                      <a:gd name="connsiteY5" fmla="*/ 146075 h 146075"/>
                      <a:gd name="connsiteX6" fmla="*/ 395288 w 395483"/>
                      <a:gd name="connsiteY6" fmla="*/ 146075 h 146075"/>
                      <a:gd name="connsiteX0" fmla="*/ 0 w 395288"/>
                      <a:gd name="connsiteY0" fmla="*/ 139371 h 144134"/>
                      <a:gd name="connsiteX1" fmla="*/ 85725 w 395288"/>
                      <a:gd name="connsiteY1" fmla="*/ 25071 h 144134"/>
                      <a:gd name="connsiteX2" fmla="*/ 228600 w 395288"/>
                      <a:gd name="connsiteY2" fmla="*/ 1259 h 144134"/>
                      <a:gd name="connsiteX3" fmla="*/ 328612 w 395288"/>
                      <a:gd name="connsiteY3" fmla="*/ 48884 h 144134"/>
                      <a:gd name="connsiteX4" fmla="*/ 395288 w 395288"/>
                      <a:gd name="connsiteY4" fmla="*/ 144134 h 144134"/>
                      <a:gd name="connsiteX5" fmla="*/ 395288 w 395288"/>
                      <a:gd name="connsiteY5" fmla="*/ 144134 h 144134"/>
                      <a:gd name="connsiteX6" fmla="*/ 395288 w 395288"/>
                      <a:gd name="connsiteY6" fmla="*/ 144134 h 144134"/>
                      <a:gd name="connsiteX0" fmla="*/ 0 w 395288"/>
                      <a:gd name="connsiteY0" fmla="*/ 138217 h 142980"/>
                      <a:gd name="connsiteX1" fmla="*/ 90487 w 395288"/>
                      <a:gd name="connsiteY1" fmla="*/ 38204 h 142980"/>
                      <a:gd name="connsiteX2" fmla="*/ 228600 w 395288"/>
                      <a:gd name="connsiteY2" fmla="*/ 105 h 142980"/>
                      <a:gd name="connsiteX3" fmla="*/ 328612 w 395288"/>
                      <a:gd name="connsiteY3" fmla="*/ 47730 h 142980"/>
                      <a:gd name="connsiteX4" fmla="*/ 395288 w 395288"/>
                      <a:gd name="connsiteY4" fmla="*/ 142980 h 142980"/>
                      <a:gd name="connsiteX5" fmla="*/ 395288 w 395288"/>
                      <a:gd name="connsiteY5" fmla="*/ 142980 h 142980"/>
                      <a:gd name="connsiteX6" fmla="*/ 395288 w 395288"/>
                      <a:gd name="connsiteY6" fmla="*/ 142980 h 142980"/>
                      <a:gd name="connsiteX0" fmla="*/ 0 w 395288"/>
                      <a:gd name="connsiteY0" fmla="*/ 138217 h 142980"/>
                      <a:gd name="connsiteX1" fmla="*/ 90487 w 395288"/>
                      <a:gd name="connsiteY1" fmla="*/ 38204 h 142980"/>
                      <a:gd name="connsiteX2" fmla="*/ 204787 w 395288"/>
                      <a:gd name="connsiteY2" fmla="*/ 105 h 142980"/>
                      <a:gd name="connsiteX3" fmla="*/ 328612 w 395288"/>
                      <a:gd name="connsiteY3" fmla="*/ 47730 h 142980"/>
                      <a:gd name="connsiteX4" fmla="*/ 395288 w 395288"/>
                      <a:gd name="connsiteY4" fmla="*/ 142980 h 142980"/>
                      <a:gd name="connsiteX5" fmla="*/ 395288 w 395288"/>
                      <a:gd name="connsiteY5" fmla="*/ 142980 h 142980"/>
                      <a:gd name="connsiteX6" fmla="*/ 395288 w 395288"/>
                      <a:gd name="connsiteY6" fmla="*/ 142980 h 14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88" h="142980">
                        <a:moveTo>
                          <a:pt x="0" y="138217"/>
                        </a:moveTo>
                        <a:cubicBezTo>
                          <a:pt x="25797" y="92576"/>
                          <a:pt x="56356" y="61223"/>
                          <a:pt x="90487" y="38204"/>
                        </a:cubicBezTo>
                        <a:cubicBezTo>
                          <a:pt x="124618" y="15185"/>
                          <a:pt x="165100" y="-1483"/>
                          <a:pt x="204787" y="105"/>
                        </a:cubicBezTo>
                        <a:cubicBezTo>
                          <a:pt x="244474" y="1693"/>
                          <a:pt x="296862" y="23918"/>
                          <a:pt x="328612" y="47730"/>
                        </a:cubicBezTo>
                        <a:cubicBezTo>
                          <a:pt x="360362" y="71543"/>
                          <a:pt x="384175" y="127105"/>
                          <a:pt x="395288" y="142980"/>
                        </a:cubicBezTo>
                        <a:lnTo>
                          <a:pt x="395288" y="142980"/>
                        </a:lnTo>
                        <a:lnTo>
                          <a:pt x="395288" y="14298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dirty="0"/>
                  </a:p>
                </p:txBody>
              </p:sp>
              <p:cxnSp>
                <p:nvCxnSpPr>
                  <p:cNvPr id="50" name="Přímá spojnice 49">
                    <a:extLst>
                      <a:ext uri="{FF2B5EF4-FFF2-40B4-BE49-F238E27FC236}">
                        <a16:creationId xmlns:a16="http://schemas.microsoft.com/office/drawing/2014/main" id="{92F635BC-3A87-47B3-B4A8-5F99E210BE19}"/>
                      </a:ext>
                    </a:extLst>
                  </p:cNvPr>
                  <p:cNvCxnSpPr/>
                  <p:nvPr/>
                </p:nvCxnSpPr>
                <p:spPr>
                  <a:xfrm>
                    <a:off x="3717431" y="2564904"/>
                    <a:ext cx="998585" cy="20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Volný tvar 116">
                    <a:extLst>
                      <a:ext uri="{FF2B5EF4-FFF2-40B4-BE49-F238E27FC236}">
                        <a16:creationId xmlns:a16="http://schemas.microsoft.com/office/drawing/2014/main" id="{E2BC53E0-D10C-425D-9AD0-6B6952078067}"/>
                      </a:ext>
                    </a:extLst>
                  </p:cNvPr>
                  <p:cNvSpPr/>
                  <p:nvPr/>
                </p:nvSpPr>
                <p:spPr>
                  <a:xfrm>
                    <a:off x="3107829" y="2274208"/>
                    <a:ext cx="600075" cy="292780"/>
                  </a:xfrm>
                  <a:custGeom>
                    <a:avLst/>
                    <a:gdLst>
                      <a:gd name="connsiteX0" fmla="*/ 0 w 600075"/>
                      <a:gd name="connsiteY0" fmla="*/ 288017 h 292780"/>
                      <a:gd name="connsiteX1" fmla="*/ 52387 w 600075"/>
                      <a:gd name="connsiteY1" fmla="*/ 154667 h 292780"/>
                      <a:gd name="connsiteX2" fmla="*/ 133350 w 600075"/>
                      <a:gd name="connsiteY2" fmla="*/ 64180 h 292780"/>
                      <a:gd name="connsiteX3" fmla="*/ 219075 w 600075"/>
                      <a:gd name="connsiteY3" fmla="*/ 16555 h 292780"/>
                      <a:gd name="connsiteX4" fmla="*/ 347662 w 600075"/>
                      <a:gd name="connsiteY4" fmla="*/ 2267 h 292780"/>
                      <a:gd name="connsiteX5" fmla="*/ 476250 w 600075"/>
                      <a:gd name="connsiteY5" fmla="*/ 59417 h 292780"/>
                      <a:gd name="connsiteX6" fmla="*/ 566737 w 600075"/>
                      <a:gd name="connsiteY6" fmla="*/ 173717 h 292780"/>
                      <a:gd name="connsiteX7" fmla="*/ 600075 w 600075"/>
                      <a:gd name="connsiteY7" fmla="*/ 292780 h 29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075" h="292780">
                        <a:moveTo>
                          <a:pt x="0" y="288017"/>
                        </a:moveTo>
                        <a:cubicBezTo>
                          <a:pt x="15081" y="239995"/>
                          <a:pt x="30162" y="191973"/>
                          <a:pt x="52387" y="154667"/>
                        </a:cubicBezTo>
                        <a:cubicBezTo>
                          <a:pt x="74612" y="117361"/>
                          <a:pt x="105569" y="87199"/>
                          <a:pt x="133350" y="64180"/>
                        </a:cubicBezTo>
                        <a:cubicBezTo>
                          <a:pt x="161131" y="41161"/>
                          <a:pt x="183356" y="26874"/>
                          <a:pt x="219075" y="16555"/>
                        </a:cubicBezTo>
                        <a:cubicBezTo>
                          <a:pt x="254794" y="6236"/>
                          <a:pt x="304799" y="-4877"/>
                          <a:pt x="347662" y="2267"/>
                        </a:cubicBezTo>
                        <a:cubicBezTo>
                          <a:pt x="390525" y="9411"/>
                          <a:pt x="439738" y="30842"/>
                          <a:pt x="476250" y="59417"/>
                        </a:cubicBezTo>
                        <a:cubicBezTo>
                          <a:pt x="512762" y="87992"/>
                          <a:pt x="546100" y="134823"/>
                          <a:pt x="566737" y="173717"/>
                        </a:cubicBezTo>
                        <a:cubicBezTo>
                          <a:pt x="587374" y="212611"/>
                          <a:pt x="593724" y="252695"/>
                          <a:pt x="600075" y="29278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grpSp>
          </p:grpSp>
          <p:grpSp>
            <p:nvGrpSpPr>
              <p:cNvPr id="29" name="Skupina 28">
                <a:extLst>
                  <a:ext uri="{FF2B5EF4-FFF2-40B4-BE49-F238E27FC236}">
                    <a16:creationId xmlns:a16="http://schemas.microsoft.com/office/drawing/2014/main" id="{B0B1515A-0A5F-4924-AA94-CC93EFE4110A}"/>
                  </a:ext>
                </a:extLst>
              </p:cNvPr>
              <p:cNvGrpSpPr/>
              <p:nvPr/>
            </p:nvGrpSpPr>
            <p:grpSpPr>
              <a:xfrm>
                <a:off x="4427984" y="1340768"/>
                <a:ext cx="3780276" cy="1536546"/>
                <a:chOff x="4427984" y="1340768"/>
                <a:chExt cx="3780276" cy="1536546"/>
              </a:xfrm>
            </p:grpSpPr>
            <p:cxnSp>
              <p:nvCxnSpPr>
                <p:cNvPr id="30" name="Přímá spojnice 29">
                  <a:extLst>
                    <a:ext uri="{FF2B5EF4-FFF2-40B4-BE49-F238E27FC236}">
                      <a16:creationId xmlns:a16="http://schemas.microsoft.com/office/drawing/2014/main" id="{1E97A8C2-782B-4ADF-BC66-097367B64A6A}"/>
                    </a:ext>
                  </a:extLst>
                </p:cNvPr>
                <p:cNvCxnSpPr/>
                <p:nvPr/>
              </p:nvCxnSpPr>
              <p:spPr>
                <a:xfrm>
                  <a:off x="5512018" y="2555378"/>
                  <a:ext cx="99191" cy="1800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Přímá spojnice 30">
                  <a:extLst>
                    <a:ext uri="{FF2B5EF4-FFF2-40B4-BE49-F238E27FC236}">
                      <a16:creationId xmlns:a16="http://schemas.microsoft.com/office/drawing/2014/main" id="{705B0E8D-D5CF-4138-A00A-7BA3B37A5CB5}"/>
                    </a:ext>
                  </a:extLst>
                </p:cNvPr>
                <p:cNvCxnSpPr/>
                <p:nvPr/>
              </p:nvCxnSpPr>
              <p:spPr>
                <a:xfrm flipV="1">
                  <a:off x="5854689" y="2550615"/>
                  <a:ext cx="72008" cy="3266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Skupina 31">
                  <a:extLst>
                    <a:ext uri="{FF2B5EF4-FFF2-40B4-BE49-F238E27FC236}">
                      <a16:creationId xmlns:a16="http://schemas.microsoft.com/office/drawing/2014/main" id="{18DA1E4A-9C79-44EA-A36D-8F95BB251991}"/>
                    </a:ext>
                  </a:extLst>
                </p:cNvPr>
                <p:cNvGrpSpPr/>
                <p:nvPr/>
              </p:nvGrpSpPr>
              <p:grpSpPr>
                <a:xfrm>
                  <a:off x="4427984" y="1340768"/>
                  <a:ext cx="3780276" cy="1528142"/>
                  <a:chOff x="935740" y="1340768"/>
                  <a:chExt cx="3780276" cy="1528142"/>
                </a:xfrm>
              </p:grpSpPr>
              <p:cxnSp>
                <p:nvCxnSpPr>
                  <p:cNvPr id="33" name="Přímá spojnice 32">
                    <a:extLst>
                      <a:ext uri="{FF2B5EF4-FFF2-40B4-BE49-F238E27FC236}">
                        <a16:creationId xmlns:a16="http://schemas.microsoft.com/office/drawing/2014/main" id="{A058CF1D-1001-4579-8A3A-C244659CB7E5}"/>
                      </a:ext>
                    </a:extLst>
                  </p:cNvPr>
                  <p:cNvCxnSpPr/>
                  <p:nvPr/>
                </p:nvCxnSpPr>
                <p:spPr>
                  <a:xfrm>
                    <a:off x="1664497" y="2564904"/>
                    <a:ext cx="3600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Přímá spojnice 33">
                    <a:extLst>
                      <a:ext uri="{FF2B5EF4-FFF2-40B4-BE49-F238E27FC236}">
                        <a16:creationId xmlns:a16="http://schemas.microsoft.com/office/drawing/2014/main" id="{EB99F74A-B53E-4D06-B793-D0EA9107646D}"/>
                      </a:ext>
                    </a:extLst>
                  </p:cNvPr>
                  <p:cNvCxnSpPr/>
                  <p:nvPr/>
                </p:nvCxnSpPr>
                <p:spPr>
                  <a:xfrm>
                    <a:off x="935740" y="2564904"/>
                    <a:ext cx="3600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Přímá spojnice 34">
                    <a:extLst>
                      <a:ext uri="{FF2B5EF4-FFF2-40B4-BE49-F238E27FC236}">
                        <a16:creationId xmlns:a16="http://schemas.microsoft.com/office/drawing/2014/main" id="{108B89F7-A572-433E-B2F0-26CB5443891D}"/>
                      </a:ext>
                    </a:extLst>
                  </p:cNvPr>
                  <p:cNvCxnSpPr/>
                  <p:nvPr/>
                </p:nvCxnSpPr>
                <p:spPr>
                  <a:xfrm flipV="1">
                    <a:off x="2118965" y="1340768"/>
                    <a:ext cx="103373" cy="13946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Přímá spojnice 35">
                    <a:extLst>
                      <a:ext uri="{FF2B5EF4-FFF2-40B4-BE49-F238E27FC236}">
                        <a16:creationId xmlns:a16="http://schemas.microsoft.com/office/drawing/2014/main" id="{471B989E-E8F8-4CC5-9CD5-C197670FD49A}"/>
                      </a:ext>
                    </a:extLst>
                  </p:cNvPr>
                  <p:cNvCxnSpPr/>
                  <p:nvPr/>
                </p:nvCxnSpPr>
                <p:spPr>
                  <a:xfrm flipH="1" flipV="1">
                    <a:off x="2227394" y="1356742"/>
                    <a:ext cx="135631" cy="15121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Přímá spojnice 36">
                    <a:extLst>
                      <a:ext uri="{FF2B5EF4-FFF2-40B4-BE49-F238E27FC236}">
                        <a16:creationId xmlns:a16="http://schemas.microsoft.com/office/drawing/2014/main" id="{23314581-44EE-40D1-8D9D-C73BAE49C4C3}"/>
                      </a:ext>
                    </a:extLst>
                  </p:cNvPr>
                  <p:cNvCxnSpPr/>
                  <p:nvPr/>
                </p:nvCxnSpPr>
                <p:spPr>
                  <a:xfrm>
                    <a:off x="2429978" y="2564904"/>
                    <a:ext cx="677851" cy="20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Volný tvar 103">
                    <a:extLst>
                      <a:ext uri="{FF2B5EF4-FFF2-40B4-BE49-F238E27FC236}">
                        <a16:creationId xmlns:a16="http://schemas.microsoft.com/office/drawing/2014/main" id="{0E42A481-75F0-4BF5-BD75-3B418BC05490}"/>
                      </a:ext>
                    </a:extLst>
                  </p:cNvPr>
                  <p:cNvSpPr/>
                  <p:nvPr/>
                </p:nvSpPr>
                <p:spPr>
                  <a:xfrm>
                    <a:off x="1276350" y="2424009"/>
                    <a:ext cx="395288" cy="142980"/>
                  </a:xfrm>
                  <a:custGeom>
                    <a:avLst/>
                    <a:gdLst>
                      <a:gd name="connsiteX0" fmla="*/ 0 w 396169"/>
                      <a:gd name="connsiteY0" fmla="*/ 141312 h 146075"/>
                      <a:gd name="connsiteX1" fmla="*/ 85725 w 396169"/>
                      <a:gd name="connsiteY1" fmla="*/ 27012 h 146075"/>
                      <a:gd name="connsiteX2" fmla="*/ 204788 w 396169"/>
                      <a:gd name="connsiteY2" fmla="*/ 3200 h 146075"/>
                      <a:gd name="connsiteX3" fmla="*/ 371475 w 396169"/>
                      <a:gd name="connsiteY3" fmla="*/ 79400 h 146075"/>
                      <a:gd name="connsiteX4" fmla="*/ 395288 w 396169"/>
                      <a:gd name="connsiteY4" fmla="*/ 146075 h 146075"/>
                      <a:gd name="connsiteX5" fmla="*/ 395288 w 396169"/>
                      <a:gd name="connsiteY5" fmla="*/ 146075 h 146075"/>
                      <a:gd name="connsiteX6" fmla="*/ 395288 w 396169"/>
                      <a:gd name="connsiteY6" fmla="*/ 146075 h 146075"/>
                      <a:gd name="connsiteX0" fmla="*/ 0 w 395483"/>
                      <a:gd name="connsiteY0" fmla="*/ 141312 h 146075"/>
                      <a:gd name="connsiteX1" fmla="*/ 85725 w 395483"/>
                      <a:gd name="connsiteY1" fmla="*/ 27012 h 146075"/>
                      <a:gd name="connsiteX2" fmla="*/ 228600 w 395483"/>
                      <a:gd name="connsiteY2" fmla="*/ 3200 h 146075"/>
                      <a:gd name="connsiteX3" fmla="*/ 371475 w 395483"/>
                      <a:gd name="connsiteY3" fmla="*/ 79400 h 146075"/>
                      <a:gd name="connsiteX4" fmla="*/ 395288 w 395483"/>
                      <a:gd name="connsiteY4" fmla="*/ 146075 h 146075"/>
                      <a:gd name="connsiteX5" fmla="*/ 395288 w 395483"/>
                      <a:gd name="connsiteY5" fmla="*/ 146075 h 146075"/>
                      <a:gd name="connsiteX6" fmla="*/ 395288 w 395483"/>
                      <a:gd name="connsiteY6" fmla="*/ 146075 h 146075"/>
                      <a:gd name="connsiteX0" fmla="*/ 0 w 395288"/>
                      <a:gd name="connsiteY0" fmla="*/ 139371 h 144134"/>
                      <a:gd name="connsiteX1" fmla="*/ 85725 w 395288"/>
                      <a:gd name="connsiteY1" fmla="*/ 25071 h 144134"/>
                      <a:gd name="connsiteX2" fmla="*/ 228600 w 395288"/>
                      <a:gd name="connsiteY2" fmla="*/ 1259 h 144134"/>
                      <a:gd name="connsiteX3" fmla="*/ 328612 w 395288"/>
                      <a:gd name="connsiteY3" fmla="*/ 48884 h 144134"/>
                      <a:gd name="connsiteX4" fmla="*/ 395288 w 395288"/>
                      <a:gd name="connsiteY4" fmla="*/ 144134 h 144134"/>
                      <a:gd name="connsiteX5" fmla="*/ 395288 w 395288"/>
                      <a:gd name="connsiteY5" fmla="*/ 144134 h 144134"/>
                      <a:gd name="connsiteX6" fmla="*/ 395288 w 395288"/>
                      <a:gd name="connsiteY6" fmla="*/ 144134 h 144134"/>
                      <a:gd name="connsiteX0" fmla="*/ 0 w 395288"/>
                      <a:gd name="connsiteY0" fmla="*/ 138217 h 142980"/>
                      <a:gd name="connsiteX1" fmla="*/ 90487 w 395288"/>
                      <a:gd name="connsiteY1" fmla="*/ 38204 h 142980"/>
                      <a:gd name="connsiteX2" fmla="*/ 228600 w 395288"/>
                      <a:gd name="connsiteY2" fmla="*/ 105 h 142980"/>
                      <a:gd name="connsiteX3" fmla="*/ 328612 w 395288"/>
                      <a:gd name="connsiteY3" fmla="*/ 47730 h 142980"/>
                      <a:gd name="connsiteX4" fmla="*/ 395288 w 395288"/>
                      <a:gd name="connsiteY4" fmla="*/ 142980 h 142980"/>
                      <a:gd name="connsiteX5" fmla="*/ 395288 w 395288"/>
                      <a:gd name="connsiteY5" fmla="*/ 142980 h 142980"/>
                      <a:gd name="connsiteX6" fmla="*/ 395288 w 395288"/>
                      <a:gd name="connsiteY6" fmla="*/ 142980 h 142980"/>
                      <a:gd name="connsiteX0" fmla="*/ 0 w 395288"/>
                      <a:gd name="connsiteY0" fmla="*/ 138217 h 142980"/>
                      <a:gd name="connsiteX1" fmla="*/ 90487 w 395288"/>
                      <a:gd name="connsiteY1" fmla="*/ 38204 h 142980"/>
                      <a:gd name="connsiteX2" fmla="*/ 204787 w 395288"/>
                      <a:gd name="connsiteY2" fmla="*/ 105 h 142980"/>
                      <a:gd name="connsiteX3" fmla="*/ 328612 w 395288"/>
                      <a:gd name="connsiteY3" fmla="*/ 47730 h 142980"/>
                      <a:gd name="connsiteX4" fmla="*/ 395288 w 395288"/>
                      <a:gd name="connsiteY4" fmla="*/ 142980 h 142980"/>
                      <a:gd name="connsiteX5" fmla="*/ 395288 w 395288"/>
                      <a:gd name="connsiteY5" fmla="*/ 142980 h 142980"/>
                      <a:gd name="connsiteX6" fmla="*/ 395288 w 395288"/>
                      <a:gd name="connsiteY6" fmla="*/ 142980 h 14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88" h="142980">
                        <a:moveTo>
                          <a:pt x="0" y="138217"/>
                        </a:moveTo>
                        <a:cubicBezTo>
                          <a:pt x="25797" y="92576"/>
                          <a:pt x="56356" y="61223"/>
                          <a:pt x="90487" y="38204"/>
                        </a:cubicBezTo>
                        <a:cubicBezTo>
                          <a:pt x="124618" y="15185"/>
                          <a:pt x="165100" y="-1483"/>
                          <a:pt x="204787" y="105"/>
                        </a:cubicBezTo>
                        <a:cubicBezTo>
                          <a:pt x="244474" y="1693"/>
                          <a:pt x="296862" y="23918"/>
                          <a:pt x="328612" y="47730"/>
                        </a:cubicBezTo>
                        <a:cubicBezTo>
                          <a:pt x="360362" y="71543"/>
                          <a:pt x="384175" y="127105"/>
                          <a:pt x="395288" y="142980"/>
                        </a:cubicBezTo>
                        <a:lnTo>
                          <a:pt x="395288" y="142980"/>
                        </a:lnTo>
                        <a:lnTo>
                          <a:pt x="395288" y="14298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dirty="0"/>
                  </a:p>
                </p:txBody>
              </p:sp>
              <p:cxnSp>
                <p:nvCxnSpPr>
                  <p:cNvPr id="39" name="Přímá spojnice 38">
                    <a:extLst>
                      <a:ext uri="{FF2B5EF4-FFF2-40B4-BE49-F238E27FC236}">
                        <a16:creationId xmlns:a16="http://schemas.microsoft.com/office/drawing/2014/main" id="{4E829998-4E03-45CF-A456-509A25FE100D}"/>
                      </a:ext>
                    </a:extLst>
                  </p:cNvPr>
                  <p:cNvCxnSpPr/>
                  <p:nvPr/>
                </p:nvCxnSpPr>
                <p:spPr>
                  <a:xfrm>
                    <a:off x="3717431" y="2564904"/>
                    <a:ext cx="998585" cy="20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Volný tvar 105">
                    <a:extLst>
                      <a:ext uri="{FF2B5EF4-FFF2-40B4-BE49-F238E27FC236}">
                        <a16:creationId xmlns:a16="http://schemas.microsoft.com/office/drawing/2014/main" id="{31425400-3BE4-4AE3-961B-B09BC14360CB}"/>
                      </a:ext>
                    </a:extLst>
                  </p:cNvPr>
                  <p:cNvSpPr/>
                  <p:nvPr/>
                </p:nvSpPr>
                <p:spPr>
                  <a:xfrm>
                    <a:off x="3107829" y="2274208"/>
                    <a:ext cx="600075" cy="292780"/>
                  </a:xfrm>
                  <a:custGeom>
                    <a:avLst/>
                    <a:gdLst>
                      <a:gd name="connsiteX0" fmla="*/ 0 w 600075"/>
                      <a:gd name="connsiteY0" fmla="*/ 288017 h 292780"/>
                      <a:gd name="connsiteX1" fmla="*/ 52387 w 600075"/>
                      <a:gd name="connsiteY1" fmla="*/ 154667 h 292780"/>
                      <a:gd name="connsiteX2" fmla="*/ 133350 w 600075"/>
                      <a:gd name="connsiteY2" fmla="*/ 64180 h 292780"/>
                      <a:gd name="connsiteX3" fmla="*/ 219075 w 600075"/>
                      <a:gd name="connsiteY3" fmla="*/ 16555 h 292780"/>
                      <a:gd name="connsiteX4" fmla="*/ 347662 w 600075"/>
                      <a:gd name="connsiteY4" fmla="*/ 2267 h 292780"/>
                      <a:gd name="connsiteX5" fmla="*/ 476250 w 600075"/>
                      <a:gd name="connsiteY5" fmla="*/ 59417 h 292780"/>
                      <a:gd name="connsiteX6" fmla="*/ 566737 w 600075"/>
                      <a:gd name="connsiteY6" fmla="*/ 173717 h 292780"/>
                      <a:gd name="connsiteX7" fmla="*/ 600075 w 600075"/>
                      <a:gd name="connsiteY7" fmla="*/ 292780 h 29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075" h="292780">
                        <a:moveTo>
                          <a:pt x="0" y="288017"/>
                        </a:moveTo>
                        <a:cubicBezTo>
                          <a:pt x="15081" y="239995"/>
                          <a:pt x="30162" y="191973"/>
                          <a:pt x="52387" y="154667"/>
                        </a:cubicBezTo>
                        <a:cubicBezTo>
                          <a:pt x="74612" y="117361"/>
                          <a:pt x="105569" y="87199"/>
                          <a:pt x="133350" y="64180"/>
                        </a:cubicBezTo>
                        <a:cubicBezTo>
                          <a:pt x="161131" y="41161"/>
                          <a:pt x="183356" y="26874"/>
                          <a:pt x="219075" y="16555"/>
                        </a:cubicBezTo>
                        <a:cubicBezTo>
                          <a:pt x="254794" y="6236"/>
                          <a:pt x="304799" y="-4877"/>
                          <a:pt x="347662" y="2267"/>
                        </a:cubicBezTo>
                        <a:cubicBezTo>
                          <a:pt x="390525" y="9411"/>
                          <a:pt x="439738" y="30842"/>
                          <a:pt x="476250" y="59417"/>
                        </a:cubicBezTo>
                        <a:cubicBezTo>
                          <a:pt x="512762" y="87992"/>
                          <a:pt x="546100" y="134823"/>
                          <a:pt x="566737" y="173717"/>
                        </a:cubicBezTo>
                        <a:cubicBezTo>
                          <a:pt x="587374" y="212611"/>
                          <a:pt x="593724" y="252695"/>
                          <a:pt x="600075" y="29278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grpSp>
          </p:grpSp>
        </p:grpSp>
        <p:sp>
          <p:nvSpPr>
            <p:cNvPr id="27" name="TextovéPole 26">
              <a:extLst>
                <a:ext uri="{FF2B5EF4-FFF2-40B4-BE49-F238E27FC236}">
                  <a16:creationId xmlns:a16="http://schemas.microsoft.com/office/drawing/2014/main" id="{1BF88A70-F726-4956-828B-02E5A4435F4D}"/>
                </a:ext>
              </a:extLst>
            </p:cNvPr>
            <p:cNvSpPr txBox="1"/>
            <p:nvPr/>
          </p:nvSpPr>
          <p:spPr>
            <a:xfrm>
              <a:off x="107504" y="1700808"/>
              <a:ext cx="748350" cy="400110"/>
            </a:xfrm>
            <a:prstGeom prst="rect">
              <a:avLst/>
            </a:prstGeom>
            <a:noFill/>
          </p:spPr>
          <p:txBody>
            <a:bodyPr wrap="square" rtlCol="0">
              <a:spAutoFit/>
            </a:bodyPr>
            <a:lstStyle/>
            <a:p>
              <a:r>
                <a:rPr lang="cs-CZ" sz="2000" b="1" dirty="0">
                  <a:latin typeface="Times New Roman" panose="02020603050405020304" pitchFamily="18" charset="0"/>
                  <a:cs typeface="Times New Roman" panose="02020603050405020304" pitchFamily="18" charset="0"/>
                </a:rPr>
                <a:t>ECG</a:t>
              </a:r>
            </a:p>
          </p:txBody>
        </p:sp>
      </p:grpSp>
      <p:grpSp>
        <p:nvGrpSpPr>
          <p:cNvPr id="52" name="Skupina 51">
            <a:extLst>
              <a:ext uri="{FF2B5EF4-FFF2-40B4-BE49-F238E27FC236}">
                <a16:creationId xmlns:a16="http://schemas.microsoft.com/office/drawing/2014/main" id="{C34E823C-C79B-4C6E-B998-13D1A226F3E9}"/>
              </a:ext>
            </a:extLst>
          </p:cNvPr>
          <p:cNvGrpSpPr/>
          <p:nvPr/>
        </p:nvGrpSpPr>
        <p:grpSpPr>
          <a:xfrm>
            <a:off x="1692506" y="4934973"/>
            <a:ext cx="8402801" cy="807292"/>
            <a:chOff x="-14377" y="4286901"/>
            <a:chExt cx="8402801" cy="807292"/>
          </a:xfrm>
        </p:grpSpPr>
        <p:grpSp>
          <p:nvGrpSpPr>
            <p:cNvPr id="53" name="Skupina 52">
              <a:extLst>
                <a:ext uri="{FF2B5EF4-FFF2-40B4-BE49-F238E27FC236}">
                  <a16:creationId xmlns:a16="http://schemas.microsoft.com/office/drawing/2014/main" id="{720AE80C-FBF1-46FA-8D24-DAE5F427F819}"/>
                </a:ext>
              </a:extLst>
            </p:cNvPr>
            <p:cNvGrpSpPr/>
            <p:nvPr/>
          </p:nvGrpSpPr>
          <p:grpSpPr>
            <a:xfrm>
              <a:off x="827584" y="4286901"/>
              <a:ext cx="7560840" cy="726275"/>
              <a:chOff x="827584" y="4149080"/>
              <a:chExt cx="7560840" cy="726275"/>
            </a:xfrm>
          </p:grpSpPr>
          <p:sp>
            <p:nvSpPr>
              <p:cNvPr id="55" name="Volný tvar 120">
                <a:extLst>
                  <a:ext uri="{FF2B5EF4-FFF2-40B4-BE49-F238E27FC236}">
                    <a16:creationId xmlns:a16="http://schemas.microsoft.com/office/drawing/2014/main" id="{443EB805-63C5-438B-ABB3-199B4BD5A917}"/>
                  </a:ext>
                </a:extLst>
              </p:cNvPr>
              <p:cNvSpPr/>
              <p:nvPr/>
            </p:nvSpPr>
            <p:spPr>
              <a:xfrm>
                <a:off x="3384580" y="4266091"/>
                <a:ext cx="511372" cy="162898"/>
              </a:xfrm>
              <a:custGeom>
                <a:avLst/>
                <a:gdLst>
                  <a:gd name="connsiteX0" fmla="*/ 0 w 498370"/>
                  <a:gd name="connsiteY0" fmla="*/ 125700 h 134367"/>
                  <a:gd name="connsiteX1" fmla="*/ 173346 w 498370"/>
                  <a:gd name="connsiteY1" fmla="*/ 24 h 134367"/>
                  <a:gd name="connsiteX2" fmla="*/ 498370 w 498370"/>
                  <a:gd name="connsiteY2" fmla="*/ 134367 h 134367"/>
                  <a:gd name="connsiteX0" fmla="*/ 0 w 502704"/>
                  <a:gd name="connsiteY0" fmla="*/ 125705 h 125705"/>
                  <a:gd name="connsiteX1" fmla="*/ 173346 w 502704"/>
                  <a:gd name="connsiteY1" fmla="*/ 29 h 125705"/>
                  <a:gd name="connsiteX2" fmla="*/ 502704 w 502704"/>
                  <a:gd name="connsiteY2" fmla="*/ 117037 h 125705"/>
                  <a:gd name="connsiteX0" fmla="*/ 0 w 502704"/>
                  <a:gd name="connsiteY0" fmla="*/ 160362 h 160362"/>
                  <a:gd name="connsiteX1" fmla="*/ 173346 w 502704"/>
                  <a:gd name="connsiteY1" fmla="*/ 17 h 160362"/>
                  <a:gd name="connsiteX2" fmla="*/ 502704 w 502704"/>
                  <a:gd name="connsiteY2" fmla="*/ 151694 h 160362"/>
                  <a:gd name="connsiteX0" fmla="*/ 0 w 511372"/>
                  <a:gd name="connsiteY0" fmla="*/ 162898 h 162898"/>
                  <a:gd name="connsiteX1" fmla="*/ 173346 w 511372"/>
                  <a:gd name="connsiteY1" fmla="*/ 2553 h 162898"/>
                  <a:gd name="connsiteX2" fmla="*/ 511372 w 511372"/>
                  <a:gd name="connsiteY2" fmla="*/ 89225 h 162898"/>
                </a:gdLst>
                <a:ahLst/>
                <a:cxnLst>
                  <a:cxn ang="0">
                    <a:pos x="connsiteX0" y="connsiteY0"/>
                  </a:cxn>
                  <a:cxn ang="0">
                    <a:pos x="connsiteX1" y="connsiteY1"/>
                  </a:cxn>
                  <a:cxn ang="0">
                    <a:pos x="connsiteX2" y="connsiteY2"/>
                  </a:cxn>
                </a:cxnLst>
                <a:rect l="l" t="t" r="r" b="b"/>
                <a:pathLst>
                  <a:path w="511372" h="162898">
                    <a:moveTo>
                      <a:pt x="0" y="162898"/>
                    </a:moveTo>
                    <a:cubicBezTo>
                      <a:pt x="45142" y="99338"/>
                      <a:pt x="88117" y="14832"/>
                      <a:pt x="173346" y="2553"/>
                    </a:cubicBezTo>
                    <a:cubicBezTo>
                      <a:pt x="258575" y="-9726"/>
                      <a:pt x="390391" y="22775"/>
                      <a:pt x="511372" y="8922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dirty="0"/>
              </a:p>
            </p:txBody>
          </p:sp>
          <p:sp>
            <p:nvSpPr>
              <p:cNvPr id="56" name="Volný tvar 121">
                <a:extLst>
                  <a:ext uri="{FF2B5EF4-FFF2-40B4-BE49-F238E27FC236}">
                    <a16:creationId xmlns:a16="http://schemas.microsoft.com/office/drawing/2014/main" id="{E9220767-D336-44B9-A139-68A196CE767F}"/>
                  </a:ext>
                </a:extLst>
              </p:cNvPr>
              <p:cNvSpPr/>
              <p:nvPr/>
            </p:nvSpPr>
            <p:spPr>
              <a:xfrm>
                <a:off x="2474514" y="4166685"/>
                <a:ext cx="905732" cy="708670"/>
              </a:xfrm>
              <a:custGeom>
                <a:avLst/>
                <a:gdLst>
                  <a:gd name="connsiteX0" fmla="*/ 905732 w 905732"/>
                  <a:gd name="connsiteY0" fmla="*/ 326175 h 781208"/>
                  <a:gd name="connsiteX1" fmla="*/ 663048 w 905732"/>
                  <a:gd name="connsiteY1" fmla="*/ 96492 h 781208"/>
                  <a:gd name="connsiteX2" fmla="*/ 502703 w 905732"/>
                  <a:gd name="connsiteY2" fmla="*/ 48822 h 781208"/>
                  <a:gd name="connsiteX3" fmla="*/ 0 w 905732"/>
                  <a:gd name="connsiteY3" fmla="*/ 781208 h 781208"/>
                  <a:gd name="connsiteX4" fmla="*/ 0 w 905732"/>
                  <a:gd name="connsiteY4" fmla="*/ 781208 h 781208"/>
                  <a:gd name="connsiteX0" fmla="*/ 905732 w 905732"/>
                  <a:gd name="connsiteY0" fmla="*/ 260107 h 715140"/>
                  <a:gd name="connsiteX1" fmla="*/ 663048 w 905732"/>
                  <a:gd name="connsiteY1" fmla="*/ 30424 h 715140"/>
                  <a:gd name="connsiteX2" fmla="*/ 307689 w 905732"/>
                  <a:gd name="connsiteY2" fmla="*/ 78094 h 715140"/>
                  <a:gd name="connsiteX3" fmla="*/ 0 w 905732"/>
                  <a:gd name="connsiteY3" fmla="*/ 715140 h 715140"/>
                  <a:gd name="connsiteX4" fmla="*/ 0 w 905732"/>
                  <a:gd name="connsiteY4" fmla="*/ 715140 h 715140"/>
                  <a:gd name="connsiteX0" fmla="*/ 905732 w 905732"/>
                  <a:gd name="connsiteY0" fmla="*/ 246219 h 701252"/>
                  <a:gd name="connsiteX1" fmla="*/ 715052 w 905732"/>
                  <a:gd name="connsiteY1" fmla="*/ 42538 h 701252"/>
                  <a:gd name="connsiteX2" fmla="*/ 307689 w 905732"/>
                  <a:gd name="connsiteY2" fmla="*/ 64206 h 701252"/>
                  <a:gd name="connsiteX3" fmla="*/ 0 w 905732"/>
                  <a:gd name="connsiteY3" fmla="*/ 701252 h 701252"/>
                  <a:gd name="connsiteX4" fmla="*/ 0 w 905732"/>
                  <a:gd name="connsiteY4" fmla="*/ 701252 h 701252"/>
                  <a:gd name="connsiteX0" fmla="*/ 905732 w 905732"/>
                  <a:gd name="connsiteY0" fmla="*/ 253637 h 708670"/>
                  <a:gd name="connsiteX1" fmla="*/ 715052 w 905732"/>
                  <a:gd name="connsiteY1" fmla="*/ 49956 h 708670"/>
                  <a:gd name="connsiteX2" fmla="*/ 307689 w 905732"/>
                  <a:gd name="connsiteY2" fmla="*/ 71624 h 708670"/>
                  <a:gd name="connsiteX3" fmla="*/ 0 w 905732"/>
                  <a:gd name="connsiteY3" fmla="*/ 708670 h 708670"/>
                  <a:gd name="connsiteX4" fmla="*/ 0 w 905732"/>
                  <a:gd name="connsiteY4" fmla="*/ 708670 h 708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732" h="708670">
                    <a:moveTo>
                      <a:pt x="905732" y="253637"/>
                    </a:moveTo>
                    <a:cubicBezTo>
                      <a:pt x="817975" y="161908"/>
                      <a:pt x="849396" y="101959"/>
                      <a:pt x="715052" y="49956"/>
                    </a:cubicBezTo>
                    <a:cubicBezTo>
                      <a:pt x="580708" y="-2047"/>
                      <a:pt x="426864" y="-38162"/>
                      <a:pt x="307689" y="71624"/>
                    </a:cubicBezTo>
                    <a:cubicBezTo>
                      <a:pt x="188514" y="181410"/>
                      <a:pt x="51282" y="602496"/>
                      <a:pt x="0" y="708670"/>
                    </a:cubicBezTo>
                    <a:lnTo>
                      <a:pt x="0" y="70867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dirty="0"/>
              </a:p>
            </p:txBody>
          </p:sp>
          <p:sp>
            <p:nvSpPr>
              <p:cNvPr id="57" name="Volný tvar 122">
                <a:extLst>
                  <a:ext uri="{FF2B5EF4-FFF2-40B4-BE49-F238E27FC236}">
                    <a16:creationId xmlns:a16="http://schemas.microsoft.com/office/drawing/2014/main" id="{86635799-AF3F-43B7-AAEE-2F3BEB0DC1C5}"/>
                  </a:ext>
                </a:extLst>
              </p:cNvPr>
              <p:cNvSpPr/>
              <p:nvPr/>
            </p:nvSpPr>
            <p:spPr>
              <a:xfrm>
                <a:off x="7070631" y="4248486"/>
                <a:ext cx="511372" cy="162898"/>
              </a:xfrm>
              <a:custGeom>
                <a:avLst/>
                <a:gdLst>
                  <a:gd name="connsiteX0" fmla="*/ 0 w 498370"/>
                  <a:gd name="connsiteY0" fmla="*/ 125700 h 134367"/>
                  <a:gd name="connsiteX1" fmla="*/ 173346 w 498370"/>
                  <a:gd name="connsiteY1" fmla="*/ 24 h 134367"/>
                  <a:gd name="connsiteX2" fmla="*/ 498370 w 498370"/>
                  <a:gd name="connsiteY2" fmla="*/ 134367 h 134367"/>
                  <a:gd name="connsiteX0" fmla="*/ 0 w 502704"/>
                  <a:gd name="connsiteY0" fmla="*/ 125705 h 125705"/>
                  <a:gd name="connsiteX1" fmla="*/ 173346 w 502704"/>
                  <a:gd name="connsiteY1" fmla="*/ 29 h 125705"/>
                  <a:gd name="connsiteX2" fmla="*/ 502704 w 502704"/>
                  <a:gd name="connsiteY2" fmla="*/ 117037 h 125705"/>
                  <a:gd name="connsiteX0" fmla="*/ 0 w 502704"/>
                  <a:gd name="connsiteY0" fmla="*/ 160362 h 160362"/>
                  <a:gd name="connsiteX1" fmla="*/ 173346 w 502704"/>
                  <a:gd name="connsiteY1" fmla="*/ 17 h 160362"/>
                  <a:gd name="connsiteX2" fmla="*/ 502704 w 502704"/>
                  <a:gd name="connsiteY2" fmla="*/ 151694 h 160362"/>
                  <a:gd name="connsiteX0" fmla="*/ 0 w 511372"/>
                  <a:gd name="connsiteY0" fmla="*/ 162898 h 162898"/>
                  <a:gd name="connsiteX1" fmla="*/ 173346 w 511372"/>
                  <a:gd name="connsiteY1" fmla="*/ 2553 h 162898"/>
                  <a:gd name="connsiteX2" fmla="*/ 511372 w 511372"/>
                  <a:gd name="connsiteY2" fmla="*/ 89225 h 162898"/>
                </a:gdLst>
                <a:ahLst/>
                <a:cxnLst>
                  <a:cxn ang="0">
                    <a:pos x="connsiteX0" y="connsiteY0"/>
                  </a:cxn>
                  <a:cxn ang="0">
                    <a:pos x="connsiteX1" y="connsiteY1"/>
                  </a:cxn>
                  <a:cxn ang="0">
                    <a:pos x="connsiteX2" y="connsiteY2"/>
                  </a:cxn>
                </a:cxnLst>
                <a:rect l="l" t="t" r="r" b="b"/>
                <a:pathLst>
                  <a:path w="511372" h="162898">
                    <a:moveTo>
                      <a:pt x="0" y="162898"/>
                    </a:moveTo>
                    <a:cubicBezTo>
                      <a:pt x="45142" y="99338"/>
                      <a:pt x="88117" y="14832"/>
                      <a:pt x="173346" y="2553"/>
                    </a:cubicBezTo>
                    <a:cubicBezTo>
                      <a:pt x="258575" y="-9726"/>
                      <a:pt x="390391" y="22775"/>
                      <a:pt x="511372" y="8922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dirty="0"/>
              </a:p>
            </p:txBody>
          </p:sp>
          <p:sp>
            <p:nvSpPr>
              <p:cNvPr id="58" name="Volný tvar 123">
                <a:extLst>
                  <a:ext uri="{FF2B5EF4-FFF2-40B4-BE49-F238E27FC236}">
                    <a16:creationId xmlns:a16="http://schemas.microsoft.com/office/drawing/2014/main" id="{A14A0A1C-F691-4C12-BD51-250137A60737}"/>
                  </a:ext>
                </a:extLst>
              </p:cNvPr>
              <p:cNvSpPr/>
              <p:nvPr/>
            </p:nvSpPr>
            <p:spPr>
              <a:xfrm>
                <a:off x="6160565" y="4149080"/>
                <a:ext cx="905732" cy="708670"/>
              </a:xfrm>
              <a:custGeom>
                <a:avLst/>
                <a:gdLst>
                  <a:gd name="connsiteX0" fmla="*/ 905732 w 905732"/>
                  <a:gd name="connsiteY0" fmla="*/ 326175 h 781208"/>
                  <a:gd name="connsiteX1" fmla="*/ 663048 w 905732"/>
                  <a:gd name="connsiteY1" fmla="*/ 96492 h 781208"/>
                  <a:gd name="connsiteX2" fmla="*/ 502703 w 905732"/>
                  <a:gd name="connsiteY2" fmla="*/ 48822 h 781208"/>
                  <a:gd name="connsiteX3" fmla="*/ 0 w 905732"/>
                  <a:gd name="connsiteY3" fmla="*/ 781208 h 781208"/>
                  <a:gd name="connsiteX4" fmla="*/ 0 w 905732"/>
                  <a:gd name="connsiteY4" fmla="*/ 781208 h 781208"/>
                  <a:gd name="connsiteX0" fmla="*/ 905732 w 905732"/>
                  <a:gd name="connsiteY0" fmla="*/ 260107 h 715140"/>
                  <a:gd name="connsiteX1" fmla="*/ 663048 w 905732"/>
                  <a:gd name="connsiteY1" fmla="*/ 30424 h 715140"/>
                  <a:gd name="connsiteX2" fmla="*/ 307689 w 905732"/>
                  <a:gd name="connsiteY2" fmla="*/ 78094 h 715140"/>
                  <a:gd name="connsiteX3" fmla="*/ 0 w 905732"/>
                  <a:gd name="connsiteY3" fmla="*/ 715140 h 715140"/>
                  <a:gd name="connsiteX4" fmla="*/ 0 w 905732"/>
                  <a:gd name="connsiteY4" fmla="*/ 715140 h 715140"/>
                  <a:gd name="connsiteX0" fmla="*/ 905732 w 905732"/>
                  <a:gd name="connsiteY0" fmla="*/ 246219 h 701252"/>
                  <a:gd name="connsiteX1" fmla="*/ 715052 w 905732"/>
                  <a:gd name="connsiteY1" fmla="*/ 42538 h 701252"/>
                  <a:gd name="connsiteX2" fmla="*/ 307689 w 905732"/>
                  <a:gd name="connsiteY2" fmla="*/ 64206 h 701252"/>
                  <a:gd name="connsiteX3" fmla="*/ 0 w 905732"/>
                  <a:gd name="connsiteY3" fmla="*/ 701252 h 701252"/>
                  <a:gd name="connsiteX4" fmla="*/ 0 w 905732"/>
                  <a:gd name="connsiteY4" fmla="*/ 701252 h 701252"/>
                  <a:gd name="connsiteX0" fmla="*/ 905732 w 905732"/>
                  <a:gd name="connsiteY0" fmla="*/ 253637 h 708670"/>
                  <a:gd name="connsiteX1" fmla="*/ 715052 w 905732"/>
                  <a:gd name="connsiteY1" fmla="*/ 49956 h 708670"/>
                  <a:gd name="connsiteX2" fmla="*/ 307689 w 905732"/>
                  <a:gd name="connsiteY2" fmla="*/ 71624 h 708670"/>
                  <a:gd name="connsiteX3" fmla="*/ 0 w 905732"/>
                  <a:gd name="connsiteY3" fmla="*/ 708670 h 708670"/>
                  <a:gd name="connsiteX4" fmla="*/ 0 w 905732"/>
                  <a:gd name="connsiteY4" fmla="*/ 708670 h 708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732" h="708670">
                    <a:moveTo>
                      <a:pt x="905732" y="253637"/>
                    </a:moveTo>
                    <a:cubicBezTo>
                      <a:pt x="817975" y="161908"/>
                      <a:pt x="849396" y="101959"/>
                      <a:pt x="715052" y="49956"/>
                    </a:cubicBezTo>
                    <a:cubicBezTo>
                      <a:pt x="580708" y="-2047"/>
                      <a:pt x="426864" y="-38162"/>
                      <a:pt x="307689" y="71624"/>
                    </a:cubicBezTo>
                    <a:cubicBezTo>
                      <a:pt x="188514" y="181410"/>
                      <a:pt x="51282" y="602496"/>
                      <a:pt x="0" y="708670"/>
                    </a:cubicBezTo>
                    <a:lnTo>
                      <a:pt x="0" y="70867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dirty="0"/>
              </a:p>
            </p:txBody>
          </p:sp>
          <p:cxnSp>
            <p:nvCxnSpPr>
              <p:cNvPr id="59" name="Přímá spojnice 58">
                <a:extLst>
                  <a:ext uri="{FF2B5EF4-FFF2-40B4-BE49-F238E27FC236}">
                    <a16:creationId xmlns:a16="http://schemas.microsoft.com/office/drawing/2014/main" id="{A6FC5E31-8DF9-42B3-BB4C-3A53761B2417}"/>
                  </a:ext>
                </a:extLst>
              </p:cNvPr>
              <p:cNvCxnSpPr>
                <a:stCxn id="55" idx="2"/>
                <a:endCxn id="58" idx="3"/>
              </p:cNvCxnSpPr>
              <p:nvPr/>
            </p:nvCxnSpPr>
            <p:spPr>
              <a:xfrm>
                <a:off x="3895952" y="4355316"/>
                <a:ext cx="2264613" cy="5024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Přímá spojnice 59">
                <a:extLst>
                  <a:ext uri="{FF2B5EF4-FFF2-40B4-BE49-F238E27FC236}">
                    <a16:creationId xmlns:a16="http://schemas.microsoft.com/office/drawing/2014/main" id="{D5DF2513-F589-4EBE-99A9-C81C68DF9B51}"/>
                  </a:ext>
                </a:extLst>
              </p:cNvPr>
              <p:cNvCxnSpPr/>
              <p:nvPr/>
            </p:nvCxnSpPr>
            <p:spPr>
              <a:xfrm>
                <a:off x="827584" y="4503415"/>
                <a:ext cx="1656184" cy="3641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Přímá spojnice 60">
                <a:extLst>
                  <a:ext uri="{FF2B5EF4-FFF2-40B4-BE49-F238E27FC236}">
                    <a16:creationId xmlns:a16="http://schemas.microsoft.com/office/drawing/2014/main" id="{742CD56E-4969-4491-AB71-90CA5DC62FF2}"/>
                  </a:ext>
                </a:extLst>
              </p:cNvPr>
              <p:cNvCxnSpPr/>
              <p:nvPr/>
            </p:nvCxnSpPr>
            <p:spPr>
              <a:xfrm>
                <a:off x="7524328" y="4314240"/>
                <a:ext cx="864096" cy="1891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TextovéPole 53">
              <a:extLst>
                <a:ext uri="{FF2B5EF4-FFF2-40B4-BE49-F238E27FC236}">
                  <a16:creationId xmlns:a16="http://schemas.microsoft.com/office/drawing/2014/main" id="{D1BF5E32-DC65-4AF9-BD6F-F5D13871ED7A}"/>
                </a:ext>
              </a:extLst>
            </p:cNvPr>
            <p:cNvSpPr txBox="1"/>
            <p:nvPr/>
          </p:nvSpPr>
          <p:spPr>
            <a:xfrm>
              <a:off x="-14377" y="4386307"/>
              <a:ext cx="938343" cy="707886"/>
            </a:xfrm>
            <a:prstGeom prst="rect">
              <a:avLst/>
            </a:prstGeom>
            <a:noFill/>
          </p:spPr>
          <p:txBody>
            <a:bodyPr wrap="square" rtlCol="0">
              <a:spAutoFit/>
            </a:bodyPr>
            <a:lstStyle/>
            <a:p>
              <a:r>
                <a:rPr lang="cs-CZ" sz="2000" b="1" dirty="0" err="1">
                  <a:latin typeface="Times New Roman" panose="02020603050405020304" pitchFamily="18" charset="0"/>
                  <a:cs typeface="Times New Roman" panose="02020603050405020304" pitchFamily="18" charset="0"/>
                </a:rPr>
                <a:t>SpG</a:t>
              </a:r>
              <a:endParaRPr lang="cs-CZ" sz="2000" b="1" dirty="0">
                <a:latin typeface="Times New Roman" panose="02020603050405020304" pitchFamily="18" charset="0"/>
                <a:cs typeface="Times New Roman" panose="02020603050405020304" pitchFamily="18" charset="0"/>
              </a:endParaRPr>
            </a:p>
            <a:p>
              <a:r>
                <a:rPr lang="cs-CZ" sz="2000" b="1" dirty="0">
                  <a:latin typeface="Times New Roman" panose="02020603050405020304" pitchFamily="18" charset="0"/>
                  <a:cs typeface="Times New Roman" panose="02020603050405020304" pitchFamily="18" charset="0"/>
                </a:rPr>
                <a:t>aorta</a:t>
              </a:r>
            </a:p>
          </p:txBody>
        </p:sp>
      </p:grpSp>
      <p:grpSp>
        <p:nvGrpSpPr>
          <p:cNvPr id="62" name="Skupina 61">
            <a:extLst>
              <a:ext uri="{FF2B5EF4-FFF2-40B4-BE49-F238E27FC236}">
                <a16:creationId xmlns:a16="http://schemas.microsoft.com/office/drawing/2014/main" id="{4AAB7E60-EC3A-42FA-A6D2-E592285F4C7F}"/>
              </a:ext>
            </a:extLst>
          </p:cNvPr>
          <p:cNvGrpSpPr/>
          <p:nvPr/>
        </p:nvGrpSpPr>
        <p:grpSpPr>
          <a:xfrm>
            <a:off x="1871537" y="3492060"/>
            <a:ext cx="9015858" cy="876645"/>
            <a:chOff x="164654" y="2843988"/>
            <a:chExt cx="9015858" cy="876645"/>
          </a:xfrm>
        </p:grpSpPr>
        <p:grpSp>
          <p:nvGrpSpPr>
            <p:cNvPr id="63" name="Skupina 62">
              <a:extLst>
                <a:ext uri="{FF2B5EF4-FFF2-40B4-BE49-F238E27FC236}">
                  <a16:creationId xmlns:a16="http://schemas.microsoft.com/office/drawing/2014/main" id="{BD65A4E4-0478-4C3C-9034-6A1A4AF7A1E0}"/>
                </a:ext>
              </a:extLst>
            </p:cNvPr>
            <p:cNvGrpSpPr/>
            <p:nvPr/>
          </p:nvGrpSpPr>
          <p:grpSpPr>
            <a:xfrm>
              <a:off x="827584" y="2849336"/>
              <a:ext cx="4886998" cy="871297"/>
              <a:chOff x="770610" y="2849336"/>
              <a:chExt cx="4886998" cy="871297"/>
            </a:xfrm>
          </p:grpSpPr>
          <p:cxnSp>
            <p:nvCxnSpPr>
              <p:cNvPr id="88" name="Přímá spojnice 87">
                <a:extLst>
                  <a:ext uri="{FF2B5EF4-FFF2-40B4-BE49-F238E27FC236}">
                    <a16:creationId xmlns:a16="http://schemas.microsoft.com/office/drawing/2014/main" id="{983EB9A3-F5A7-4661-B6BE-1C8291E8224E}"/>
                  </a:ext>
                </a:extLst>
              </p:cNvPr>
              <p:cNvCxnSpPr/>
              <p:nvPr/>
            </p:nvCxnSpPr>
            <p:spPr>
              <a:xfrm flipV="1">
                <a:off x="770610" y="3280634"/>
                <a:ext cx="1219877" cy="2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9" name="Skupina 88">
                <a:extLst>
                  <a:ext uri="{FF2B5EF4-FFF2-40B4-BE49-F238E27FC236}">
                    <a16:creationId xmlns:a16="http://schemas.microsoft.com/office/drawing/2014/main" id="{7A165217-011E-4728-AEAD-3325BAD5DAEA}"/>
                  </a:ext>
                </a:extLst>
              </p:cNvPr>
              <p:cNvGrpSpPr/>
              <p:nvPr/>
            </p:nvGrpSpPr>
            <p:grpSpPr>
              <a:xfrm>
                <a:off x="1990488" y="2849336"/>
                <a:ext cx="184935" cy="871297"/>
                <a:chOff x="2643976" y="2708920"/>
                <a:chExt cx="441065" cy="720080"/>
              </a:xfrm>
            </p:grpSpPr>
            <p:cxnSp>
              <p:nvCxnSpPr>
                <p:cNvPr id="101" name="Přímá spojnice 100">
                  <a:extLst>
                    <a:ext uri="{FF2B5EF4-FFF2-40B4-BE49-F238E27FC236}">
                      <a16:creationId xmlns:a16="http://schemas.microsoft.com/office/drawing/2014/main" id="{ECA07F73-0AD8-47F3-A71E-E6443FE67680}"/>
                    </a:ext>
                  </a:extLst>
                </p:cNvPr>
                <p:cNvCxnSpPr/>
                <p:nvPr/>
              </p:nvCxnSpPr>
              <p:spPr>
                <a:xfrm flipV="1">
                  <a:off x="2643976" y="2708921"/>
                  <a:ext cx="32388" cy="354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Přímá spojnice 101">
                  <a:extLst>
                    <a:ext uri="{FF2B5EF4-FFF2-40B4-BE49-F238E27FC236}">
                      <a16:creationId xmlns:a16="http://schemas.microsoft.com/office/drawing/2014/main" id="{915076C6-7DCB-4B53-8E67-E46FF15FBE18}"/>
                    </a:ext>
                  </a:extLst>
                </p:cNvPr>
                <p:cNvCxnSpPr/>
                <p:nvPr/>
              </p:nvCxnSpPr>
              <p:spPr>
                <a:xfrm flipH="1" flipV="1">
                  <a:off x="2676364" y="2708920"/>
                  <a:ext cx="23428"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Přímá spojnice 102">
                  <a:extLst>
                    <a:ext uri="{FF2B5EF4-FFF2-40B4-BE49-F238E27FC236}">
                      <a16:creationId xmlns:a16="http://schemas.microsoft.com/office/drawing/2014/main" id="{CFF464C9-D44A-4755-BAE9-A5261562E623}"/>
                    </a:ext>
                  </a:extLst>
                </p:cNvPr>
                <p:cNvCxnSpPr/>
                <p:nvPr/>
              </p:nvCxnSpPr>
              <p:spPr>
                <a:xfrm flipV="1">
                  <a:off x="2699792" y="2708920"/>
                  <a:ext cx="72008"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Přímá spojnice 103">
                  <a:extLst>
                    <a:ext uri="{FF2B5EF4-FFF2-40B4-BE49-F238E27FC236}">
                      <a16:creationId xmlns:a16="http://schemas.microsoft.com/office/drawing/2014/main" id="{62CFC12F-5AF2-4B6F-B8DF-7E97832F76D3}"/>
                    </a:ext>
                  </a:extLst>
                </p:cNvPr>
                <p:cNvCxnSpPr/>
                <p:nvPr/>
              </p:nvCxnSpPr>
              <p:spPr>
                <a:xfrm flipH="1" flipV="1">
                  <a:off x="2771800" y="2708920"/>
                  <a:ext cx="40196"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Přímá spojnice 104">
                  <a:extLst>
                    <a:ext uri="{FF2B5EF4-FFF2-40B4-BE49-F238E27FC236}">
                      <a16:creationId xmlns:a16="http://schemas.microsoft.com/office/drawing/2014/main" id="{B8E97196-CB1D-42FF-8FAB-AFF46A752D97}"/>
                    </a:ext>
                  </a:extLst>
                </p:cNvPr>
                <p:cNvCxnSpPr/>
                <p:nvPr/>
              </p:nvCxnSpPr>
              <p:spPr>
                <a:xfrm flipV="1">
                  <a:off x="2811996" y="2708920"/>
                  <a:ext cx="31812"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Přímá spojnice 105">
                  <a:extLst>
                    <a:ext uri="{FF2B5EF4-FFF2-40B4-BE49-F238E27FC236}">
                      <a16:creationId xmlns:a16="http://schemas.microsoft.com/office/drawing/2014/main" id="{2FB8C2F4-7758-42C3-9B61-9E2964EE249F}"/>
                    </a:ext>
                  </a:extLst>
                </p:cNvPr>
                <p:cNvCxnSpPr/>
                <p:nvPr/>
              </p:nvCxnSpPr>
              <p:spPr>
                <a:xfrm flipH="1" flipV="1">
                  <a:off x="2843808" y="2708920"/>
                  <a:ext cx="72008"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Přímá spojnice 106">
                  <a:extLst>
                    <a:ext uri="{FF2B5EF4-FFF2-40B4-BE49-F238E27FC236}">
                      <a16:creationId xmlns:a16="http://schemas.microsoft.com/office/drawing/2014/main" id="{51D46AEF-4503-45F7-9610-085F2BB741BD}"/>
                    </a:ext>
                  </a:extLst>
                </p:cNvPr>
                <p:cNvCxnSpPr/>
                <p:nvPr/>
              </p:nvCxnSpPr>
              <p:spPr>
                <a:xfrm flipV="1">
                  <a:off x="2915816" y="2924944"/>
                  <a:ext cx="36004" cy="50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Přímá spojnice 107">
                  <a:extLst>
                    <a:ext uri="{FF2B5EF4-FFF2-40B4-BE49-F238E27FC236}">
                      <a16:creationId xmlns:a16="http://schemas.microsoft.com/office/drawing/2014/main" id="{D36FBF58-2955-43CB-B01F-2B3ED36AAA72}"/>
                    </a:ext>
                  </a:extLst>
                </p:cNvPr>
                <p:cNvCxnSpPr/>
                <p:nvPr/>
              </p:nvCxnSpPr>
              <p:spPr>
                <a:xfrm flipH="1" flipV="1">
                  <a:off x="2951820" y="2924944"/>
                  <a:ext cx="36004"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Přímá spojnice 108">
                  <a:extLst>
                    <a:ext uri="{FF2B5EF4-FFF2-40B4-BE49-F238E27FC236}">
                      <a16:creationId xmlns:a16="http://schemas.microsoft.com/office/drawing/2014/main" id="{3BA82A51-0C77-48F8-9C3C-AB7B11AE67C3}"/>
                    </a:ext>
                  </a:extLst>
                </p:cNvPr>
                <p:cNvCxnSpPr/>
                <p:nvPr/>
              </p:nvCxnSpPr>
              <p:spPr>
                <a:xfrm flipV="1">
                  <a:off x="2987824" y="2996952"/>
                  <a:ext cx="58198"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Přímá spojnice 109">
                  <a:extLst>
                    <a:ext uri="{FF2B5EF4-FFF2-40B4-BE49-F238E27FC236}">
                      <a16:creationId xmlns:a16="http://schemas.microsoft.com/office/drawing/2014/main" id="{7C935FA0-2D58-46A8-8144-F09BF74A3425}"/>
                    </a:ext>
                  </a:extLst>
                </p:cNvPr>
                <p:cNvCxnSpPr/>
                <p:nvPr/>
              </p:nvCxnSpPr>
              <p:spPr>
                <a:xfrm flipH="1" flipV="1">
                  <a:off x="3050308" y="2996952"/>
                  <a:ext cx="34733"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 name="Skupina 89">
                <a:extLst>
                  <a:ext uri="{FF2B5EF4-FFF2-40B4-BE49-F238E27FC236}">
                    <a16:creationId xmlns:a16="http://schemas.microsoft.com/office/drawing/2014/main" id="{A1BDBEE8-59BF-4B00-A12E-558CE658BD45}"/>
                  </a:ext>
                </a:extLst>
              </p:cNvPr>
              <p:cNvGrpSpPr/>
              <p:nvPr/>
            </p:nvGrpSpPr>
            <p:grpSpPr>
              <a:xfrm>
                <a:off x="3326609" y="3037044"/>
                <a:ext cx="153931" cy="504056"/>
                <a:chOff x="2561072" y="2780928"/>
                <a:chExt cx="325220" cy="576064"/>
              </a:xfrm>
            </p:grpSpPr>
            <p:cxnSp>
              <p:nvCxnSpPr>
                <p:cNvPr id="93" name="Přímá spojnice 92">
                  <a:extLst>
                    <a:ext uri="{FF2B5EF4-FFF2-40B4-BE49-F238E27FC236}">
                      <a16:creationId xmlns:a16="http://schemas.microsoft.com/office/drawing/2014/main" id="{69318BD9-C352-4721-A08F-6098AA6E4918}"/>
                    </a:ext>
                  </a:extLst>
                </p:cNvPr>
                <p:cNvCxnSpPr/>
                <p:nvPr/>
              </p:nvCxnSpPr>
              <p:spPr>
                <a:xfrm flipV="1">
                  <a:off x="2561072" y="2780929"/>
                  <a:ext cx="15487" cy="2874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Přímá spojnice 93">
                  <a:extLst>
                    <a:ext uri="{FF2B5EF4-FFF2-40B4-BE49-F238E27FC236}">
                      <a16:creationId xmlns:a16="http://schemas.microsoft.com/office/drawing/2014/main" id="{FA9F7D05-9C0F-45A6-A49D-0922B9C134D1}"/>
                    </a:ext>
                  </a:extLst>
                </p:cNvPr>
                <p:cNvCxnSpPr/>
                <p:nvPr/>
              </p:nvCxnSpPr>
              <p:spPr>
                <a:xfrm flipH="1" flipV="1">
                  <a:off x="2576559" y="2780928"/>
                  <a:ext cx="52553" cy="576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Přímá spojnice 94">
                  <a:extLst>
                    <a:ext uri="{FF2B5EF4-FFF2-40B4-BE49-F238E27FC236}">
                      <a16:creationId xmlns:a16="http://schemas.microsoft.com/office/drawing/2014/main" id="{3360C463-5078-46B4-9C89-EC40980BDA78}"/>
                    </a:ext>
                  </a:extLst>
                </p:cNvPr>
                <p:cNvCxnSpPr/>
                <p:nvPr/>
              </p:nvCxnSpPr>
              <p:spPr>
                <a:xfrm flipV="1">
                  <a:off x="2629111" y="2780928"/>
                  <a:ext cx="46794" cy="576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Přímá spojnice 95">
                  <a:extLst>
                    <a:ext uri="{FF2B5EF4-FFF2-40B4-BE49-F238E27FC236}">
                      <a16:creationId xmlns:a16="http://schemas.microsoft.com/office/drawing/2014/main" id="{7544563F-C840-4CDF-ADF5-9FD5ED53802A}"/>
                    </a:ext>
                  </a:extLst>
                </p:cNvPr>
                <p:cNvCxnSpPr/>
                <p:nvPr/>
              </p:nvCxnSpPr>
              <p:spPr>
                <a:xfrm flipH="1" flipV="1">
                  <a:off x="2672370" y="2780928"/>
                  <a:ext cx="30973" cy="576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Přímá spojnice 96">
                  <a:extLst>
                    <a:ext uri="{FF2B5EF4-FFF2-40B4-BE49-F238E27FC236}">
                      <a16:creationId xmlns:a16="http://schemas.microsoft.com/office/drawing/2014/main" id="{5ABA0990-9009-4DBC-BA76-E3323F03ACD6}"/>
                    </a:ext>
                  </a:extLst>
                </p:cNvPr>
                <p:cNvCxnSpPr/>
                <p:nvPr/>
              </p:nvCxnSpPr>
              <p:spPr>
                <a:xfrm flipV="1">
                  <a:off x="2704548" y="2852936"/>
                  <a:ext cx="57852" cy="50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Přímá spojnice 97">
                  <a:extLst>
                    <a:ext uri="{FF2B5EF4-FFF2-40B4-BE49-F238E27FC236}">
                      <a16:creationId xmlns:a16="http://schemas.microsoft.com/office/drawing/2014/main" id="{6CA4EBE7-1939-46C6-958E-4FD01C5B80FE}"/>
                    </a:ext>
                  </a:extLst>
                </p:cNvPr>
                <p:cNvCxnSpPr/>
                <p:nvPr/>
              </p:nvCxnSpPr>
              <p:spPr>
                <a:xfrm flipH="1" flipV="1">
                  <a:off x="2762400" y="2852936"/>
                  <a:ext cx="30973"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Přímá spojnice 98">
                  <a:extLst>
                    <a:ext uri="{FF2B5EF4-FFF2-40B4-BE49-F238E27FC236}">
                      <a16:creationId xmlns:a16="http://schemas.microsoft.com/office/drawing/2014/main" id="{155C58E6-D00F-42E4-9703-23EC0EAB5536}"/>
                    </a:ext>
                  </a:extLst>
                </p:cNvPr>
                <p:cNvCxnSpPr/>
                <p:nvPr/>
              </p:nvCxnSpPr>
              <p:spPr>
                <a:xfrm flipV="1">
                  <a:off x="2793373" y="2996952"/>
                  <a:ext cx="61946"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Přímá spojnice 99">
                  <a:extLst>
                    <a:ext uri="{FF2B5EF4-FFF2-40B4-BE49-F238E27FC236}">
                      <a16:creationId xmlns:a16="http://schemas.microsoft.com/office/drawing/2014/main" id="{7740DF3B-CDBD-4A54-AE53-18E5AED27F7A}"/>
                    </a:ext>
                  </a:extLst>
                </p:cNvPr>
                <p:cNvCxnSpPr/>
                <p:nvPr/>
              </p:nvCxnSpPr>
              <p:spPr>
                <a:xfrm flipH="1" flipV="1">
                  <a:off x="2855321" y="2996952"/>
                  <a:ext cx="30971"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1" name="Přímá spojnice 90">
                <a:extLst>
                  <a:ext uri="{FF2B5EF4-FFF2-40B4-BE49-F238E27FC236}">
                    <a16:creationId xmlns:a16="http://schemas.microsoft.com/office/drawing/2014/main" id="{C96664BA-4833-42AC-A8DF-6334A843A417}"/>
                  </a:ext>
                </a:extLst>
              </p:cNvPr>
              <p:cNvCxnSpPr/>
              <p:nvPr/>
            </p:nvCxnSpPr>
            <p:spPr>
              <a:xfrm flipV="1">
                <a:off x="2175417" y="3282808"/>
                <a:ext cx="1143515" cy="21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Přímá spojnice 91">
                <a:extLst>
                  <a:ext uri="{FF2B5EF4-FFF2-40B4-BE49-F238E27FC236}">
                    <a16:creationId xmlns:a16="http://schemas.microsoft.com/office/drawing/2014/main" id="{912A7A0D-2828-48DE-9A31-3E68FAA4F47D}"/>
                  </a:ext>
                </a:extLst>
              </p:cNvPr>
              <p:cNvCxnSpPr/>
              <p:nvPr/>
            </p:nvCxnSpPr>
            <p:spPr>
              <a:xfrm>
                <a:off x="3473210" y="3281721"/>
                <a:ext cx="2184398" cy="3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TextovéPole 63">
              <a:extLst>
                <a:ext uri="{FF2B5EF4-FFF2-40B4-BE49-F238E27FC236}">
                  <a16:creationId xmlns:a16="http://schemas.microsoft.com/office/drawing/2014/main" id="{D20EE945-FCFA-4785-B061-DCDCCEB0021A}"/>
                </a:ext>
              </a:extLst>
            </p:cNvPr>
            <p:cNvSpPr txBox="1"/>
            <p:nvPr/>
          </p:nvSpPr>
          <p:spPr>
            <a:xfrm>
              <a:off x="164654" y="3093576"/>
              <a:ext cx="748350" cy="400110"/>
            </a:xfrm>
            <a:prstGeom prst="rect">
              <a:avLst/>
            </a:prstGeom>
            <a:noFill/>
          </p:spPr>
          <p:txBody>
            <a:bodyPr wrap="square" rtlCol="0">
              <a:spAutoFit/>
            </a:bodyPr>
            <a:lstStyle/>
            <a:p>
              <a:r>
                <a:rPr lang="cs-CZ" sz="2000" b="1" dirty="0">
                  <a:latin typeface="Times New Roman" panose="02020603050405020304" pitchFamily="18" charset="0"/>
                  <a:cs typeface="Times New Roman" panose="02020603050405020304" pitchFamily="18" charset="0"/>
                </a:rPr>
                <a:t>FCG</a:t>
              </a:r>
            </a:p>
          </p:txBody>
        </p:sp>
        <p:grpSp>
          <p:nvGrpSpPr>
            <p:cNvPr id="65" name="Skupina 64">
              <a:extLst>
                <a:ext uri="{FF2B5EF4-FFF2-40B4-BE49-F238E27FC236}">
                  <a16:creationId xmlns:a16="http://schemas.microsoft.com/office/drawing/2014/main" id="{3CC42855-6811-4F32-8735-21646B0E1824}"/>
                </a:ext>
              </a:extLst>
            </p:cNvPr>
            <p:cNvGrpSpPr/>
            <p:nvPr/>
          </p:nvGrpSpPr>
          <p:grpSpPr>
            <a:xfrm>
              <a:off x="5715956" y="2843988"/>
              <a:ext cx="3464556" cy="871297"/>
              <a:chOff x="1990488" y="2849336"/>
              <a:chExt cx="3464556" cy="871297"/>
            </a:xfrm>
          </p:grpSpPr>
          <p:grpSp>
            <p:nvGrpSpPr>
              <p:cNvPr id="66" name="Skupina 65">
                <a:extLst>
                  <a:ext uri="{FF2B5EF4-FFF2-40B4-BE49-F238E27FC236}">
                    <a16:creationId xmlns:a16="http://schemas.microsoft.com/office/drawing/2014/main" id="{173C98BA-FE51-4175-BD79-93E312BA1246}"/>
                  </a:ext>
                </a:extLst>
              </p:cNvPr>
              <p:cNvGrpSpPr/>
              <p:nvPr/>
            </p:nvGrpSpPr>
            <p:grpSpPr>
              <a:xfrm>
                <a:off x="1990488" y="2849336"/>
                <a:ext cx="184935" cy="871297"/>
                <a:chOff x="2643976" y="2708920"/>
                <a:chExt cx="441065" cy="720080"/>
              </a:xfrm>
            </p:grpSpPr>
            <p:cxnSp>
              <p:nvCxnSpPr>
                <p:cNvPr id="78" name="Přímá spojnice 77">
                  <a:extLst>
                    <a:ext uri="{FF2B5EF4-FFF2-40B4-BE49-F238E27FC236}">
                      <a16:creationId xmlns:a16="http://schemas.microsoft.com/office/drawing/2014/main" id="{D6B63844-23AA-4B07-95D0-C5F52422F613}"/>
                    </a:ext>
                  </a:extLst>
                </p:cNvPr>
                <p:cNvCxnSpPr/>
                <p:nvPr/>
              </p:nvCxnSpPr>
              <p:spPr>
                <a:xfrm flipV="1">
                  <a:off x="2643976" y="2708921"/>
                  <a:ext cx="32388" cy="354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Přímá spojnice 78">
                  <a:extLst>
                    <a:ext uri="{FF2B5EF4-FFF2-40B4-BE49-F238E27FC236}">
                      <a16:creationId xmlns:a16="http://schemas.microsoft.com/office/drawing/2014/main" id="{0212DEDC-F7D6-4470-A435-F36ACE2E130A}"/>
                    </a:ext>
                  </a:extLst>
                </p:cNvPr>
                <p:cNvCxnSpPr/>
                <p:nvPr/>
              </p:nvCxnSpPr>
              <p:spPr>
                <a:xfrm flipH="1" flipV="1">
                  <a:off x="2676364" y="2708920"/>
                  <a:ext cx="23428"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Přímá spojnice 79">
                  <a:extLst>
                    <a:ext uri="{FF2B5EF4-FFF2-40B4-BE49-F238E27FC236}">
                      <a16:creationId xmlns:a16="http://schemas.microsoft.com/office/drawing/2014/main" id="{C98C7AFA-4BEC-4B01-B98D-CD725C16CAE0}"/>
                    </a:ext>
                  </a:extLst>
                </p:cNvPr>
                <p:cNvCxnSpPr/>
                <p:nvPr/>
              </p:nvCxnSpPr>
              <p:spPr>
                <a:xfrm flipV="1">
                  <a:off x="2699792" y="2708920"/>
                  <a:ext cx="72008"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Přímá spojnice 80">
                  <a:extLst>
                    <a:ext uri="{FF2B5EF4-FFF2-40B4-BE49-F238E27FC236}">
                      <a16:creationId xmlns:a16="http://schemas.microsoft.com/office/drawing/2014/main" id="{D8ECFD85-5B85-476F-87E3-34EBCC20CC5C}"/>
                    </a:ext>
                  </a:extLst>
                </p:cNvPr>
                <p:cNvCxnSpPr/>
                <p:nvPr/>
              </p:nvCxnSpPr>
              <p:spPr>
                <a:xfrm flipH="1" flipV="1">
                  <a:off x="2771800" y="2708920"/>
                  <a:ext cx="40196"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Přímá spojnice 81">
                  <a:extLst>
                    <a:ext uri="{FF2B5EF4-FFF2-40B4-BE49-F238E27FC236}">
                      <a16:creationId xmlns:a16="http://schemas.microsoft.com/office/drawing/2014/main" id="{61685824-7872-4CEC-AF45-92A273857BB3}"/>
                    </a:ext>
                  </a:extLst>
                </p:cNvPr>
                <p:cNvCxnSpPr/>
                <p:nvPr/>
              </p:nvCxnSpPr>
              <p:spPr>
                <a:xfrm flipV="1">
                  <a:off x="2811996" y="2708920"/>
                  <a:ext cx="31812"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Přímá spojnice 82">
                  <a:extLst>
                    <a:ext uri="{FF2B5EF4-FFF2-40B4-BE49-F238E27FC236}">
                      <a16:creationId xmlns:a16="http://schemas.microsoft.com/office/drawing/2014/main" id="{3F61118A-2AC0-4D76-B018-77D9F138FDAC}"/>
                    </a:ext>
                  </a:extLst>
                </p:cNvPr>
                <p:cNvCxnSpPr/>
                <p:nvPr/>
              </p:nvCxnSpPr>
              <p:spPr>
                <a:xfrm flipH="1" flipV="1">
                  <a:off x="2843808" y="2708920"/>
                  <a:ext cx="72008"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Přímá spojnice 83">
                  <a:extLst>
                    <a:ext uri="{FF2B5EF4-FFF2-40B4-BE49-F238E27FC236}">
                      <a16:creationId xmlns:a16="http://schemas.microsoft.com/office/drawing/2014/main" id="{7B688F3C-0F03-48C1-8EE1-9B6BB595A64A}"/>
                    </a:ext>
                  </a:extLst>
                </p:cNvPr>
                <p:cNvCxnSpPr/>
                <p:nvPr/>
              </p:nvCxnSpPr>
              <p:spPr>
                <a:xfrm flipV="1">
                  <a:off x="2915816" y="2924944"/>
                  <a:ext cx="36004" cy="50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Přímá spojnice 84">
                  <a:extLst>
                    <a:ext uri="{FF2B5EF4-FFF2-40B4-BE49-F238E27FC236}">
                      <a16:creationId xmlns:a16="http://schemas.microsoft.com/office/drawing/2014/main" id="{3858E586-0D15-4FEE-B3BF-3BBAE73E2D3F}"/>
                    </a:ext>
                  </a:extLst>
                </p:cNvPr>
                <p:cNvCxnSpPr/>
                <p:nvPr/>
              </p:nvCxnSpPr>
              <p:spPr>
                <a:xfrm flipH="1" flipV="1">
                  <a:off x="2951820" y="2924944"/>
                  <a:ext cx="36004"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Přímá spojnice 85">
                  <a:extLst>
                    <a:ext uri="{FF2B5EF4-FFF2-40B4-BE49-F238E27FC236}">
                      <a16:creationId xmlns:a16="http://schemas.microsoft.com/office/drawing/2014/main" id="{D3240394-20F9-4572-96E3-2842E1379B5A}"/>
                    </a:ext>
                  </a:extLst>
                </p:cNvPr>
                <p:cNvCxnSpPr/>
                <p:nvPr/>
              </p:nvCxnSpPr>
              <p:spPr>
                <a:xfrm flipV="1">
                  <a:off x="2987824" y="2996952"/>
                  <a:ext cx="58198"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Přímá spojnice 86">
                  <a:extLst>
                    <a:ext uri="{FF2B5EF4-FFF2-40B4-BE49-F238E27FC236}">
                      <a16:creationId xmlns:a16="http://schemas.microsoft.com/office/drawing/2014/main" id="{0EBF5CD5-4616-4E37-88BD-0D10ECF33B4B}"/>
                    </a:ext>
                  </a:extLst>
                </p:cNvPr>
                <p:cNvCxnSpPr/>
                <p:nvPr/>
              </p:nvCxnSpPr>
              <p:spPr>
                <a:xfrm flipH="1" flipV="1">
                  <a:off x="3050308" y="2996952"/>
                  <a:ext cx="34733"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Skupina 66">
                <a:extLst>
                  <a:ext uri="{FF2B5EF4-FFF2-40B4-BE49-F238E27FC236}">
                    <a16:creationId xmlns:a16="http://schemas.microsoft.com/office/drawing/2014/main" id="{39A19D7D-7F49-4B2A-8C96-E537791A50F8}"/>
                  </a:ext>
                </a:extLst>
              </p:cNvPr>
              <p:cNvGrpSpPr/>
              <p:nvPr/>
            </p:nvGrpSpPr>
            <p:grpSpPr>
              <a:xfrm>
                <a:off x="3326609" y="3037044"/>
                <a:ext cx="153931" cy="504056"/>
                <a:chOff x="2561072" y="2780928"/>
                <a:chExt cx="325220" cy="576064"/>
              </a:xfrm>
            </p:grpSpPr>
            <p:cxnSp>
              <p:nvCxnSpPr>
                <p:cNvPr id="70" name="Přímá spojnice 69">
                  <a:extLst>
                    <a:ext uri="{FF2B5EF4-FFF2-40B4-BE49-F238E27FC236}">
                      <a16:creationId xmlns:a16="http://schemas.microsoft.com/office/drawing/2014/main" id="{C959FBE4-28DE-4616-AE9D-F39D322869E9}"/>
                    </a:ext>
                  </a:extLst>
                </p:cNvPr>
                <p:cNvCxnSpPr/>
                <p:nvPr/>
              </p:nvCxnSpPr>
              <p:spPr>
                <a:xfrm flipV="1">
                  <a:off x="2561072" y="2780929"/>
                  <a:ext cx="15487" cy="2874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Přímá spojnice 70">
                  <a:extLst>
                    <a:ext uri="{FF2B5EF4-FFF2-40B4-BE49-F238E27FC236}">
                      <a16:creationId xmlns:a16="http://schemas.microsoft.com/office/drawing/2014/main" id="{833F65A4-7222-4E08-8F05-2318DA3348C6}"/>
                    </a:ext>
                  </a:extLst>
                </p:cNvPr>
                <p:cNvCxnSpPr/>
                <p:nvPr/>
              </p:nvCxnSpPr>
              <p:spPr>
                <a:xfrm flipH="1" flipV="1">
                  <a:off x="2576559" y="2780928"/>
                  <a:ext cx="52553" cy="576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Přímá spojnice 71">
                  <a:extLst>
                    <a:ext uri="{FF2B5EF4-FFF2-40B4-BE49-F238E27FC236}">
                      <a16:creationId xmlns:a16="http://schemas.microsoft.com/office/drawing/2014/main" id="{33603644-03C3-4FD1-9665-4CE9B1CD8608}"/>
                    </a:ext>
                  </a:extLst>
                </p:cNvPr>
                <p:cNvCxnSpPr/>
                <p:nvPr/>
              </p:nvCxnSpPr>
              <p:spPr>
                <a:xfrm flipV="1">
                  <a:off x="2629111" y="2780928"/>
                  <a:ext cx="46794" cy="576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Přímá spojnice 72">
                  <a:extLst>
                    <a:ext uri="{FF2B5EF4-FFF2-40B4-BE49-F238E27FC236}">
                      <a16:creationId xmlns:a16="http://schemas.microsoft.com/office/drawing/2014/main" id="{826AE23C-B9D3-42A5-AA24-2206A6AEF79A}"/>
                    </a:ext>
                  </a:extLst>
                </p:cNvPr>
                <p:cNvCxnSpPr/>
                <p:nvPr/>
              </p:nvCxnSpPr>
              <p:spPr>
                <a:xfrm flipH="1" flipV="1">
                  <a:off x="2672370" y="2780928"/>
                  <a:ext cx="30973" cy="576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Přímá spojnice 73">
                  <a:extLst>
                    <a:ext uri="{FF2B5EF4-FFF2-40B4-BE49-F238E27FC236}">
                      <a16:creationId xmlns:a16="http://schemas.microsoft.com/office/drawing/2014/main" id="{0A6E1C4E-D2B2-4C31-8195-495BCE496CD9}"/>
                    </a:ext>
                  </a:extLst>
                </p:cNvPr>
                <p:cNvCxnSpPr/>
                <p:nvPr/>
              </p:nvCxnSpPr>
              <p:spPr>
                <a:xfrm flipV="1">
                  <a:off x="2704548" y="2852936"/>
                  <a:ext cx="57852" cy="50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Přímá spojnice 74">
                  <a:extLst>
                    <a:ext uri="{FF2B5EF4-FFF2-40B4-BE49-F238E27FC236}">
                      <a16:creationId xmlns:a16="http://schemas.microsoft.com/office/drawing/2014/main" id="{039F8209-7973-4E31-9BA3-6A62A1ABA172}"/>
                    </a:ext>
                  </a:extLst>
                </p:cNvPr>
                <p:cNvCxnSpPr/>
                <p:nvPr/>
              </p:nvCxnSpPr>
              <p:spPr>
                <a:xfrm flipH="1" flipV="1">
                  <a:off x="2762400" y="2852936"/>
                  <a:ext cx="30973"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Přímá spojnice 75">
                  <a:extLst>
                    <a:ext uri="{FF2B5EF4-FFF2-40B4-BE49-F238E27FC236}">
                      <a16:creationId xmlns:a16="http://schemas.microsoft.com/office/drawing/2014/main" id="{6830F0D2-88F3-4F8F-B7DC-70DD87D91CB7}"/>
                    </a:ext>
                  </a:extLst>
                </p:cNvPr>
                <p:cNvCxnSpPr/>
                <p:nvPr/>
              </p:nvCxnSpPr>
              <p:spPr>
                <a:xfrm flipV="1">
                  <a:off x="2793373" y="2996952"/>
                  <a:ext cx="61946"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Přímá spojnice 76">
                  <a:extLst>
                    <a:ext uri="{FF2B5EF4-FFF2-40B4-BE49-F238E27FC236}">
                      <a16:creationId xmlns:a16="http://schemas.microsoft.com/office/drawing/2014/main" id="{C06E69B5-C41F-4DC0-9D37-FEA042ACE821}"/>
                    </a:ext>
                  </a:extLst>
                </p:cNvPr>
                <p:cNvCxnSpPr/>
                <p:nvPr/>
              </p:nvCxnSpPr>
              <p:spPr>
                <a:xfrm flipH="1" flipV="1">
                  <a:off x="2855321" y="2996952"/>
                  <a:ext cx="30971"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8" name="Přímá spojnice 67">
                <a:extLst>
                  <a:ext uri="{FF2B5EF4-FFF2-40B4-BE49-F238E27FC236}">
                    <a16:creationId xmlns:a16="http://schemas.microsoft.com/office/drawing/2014/main" id="{0458F38D-CC88-4515-912F-FEAE5FAE5AA7}"/>
                  </a:ext>
                </a:extLst>
              </p:cNvPr>
              <p:cNvCxnSpPr/>
              <p:nvPr/>
            </p:nvCxnSpPr>
            <p:spPr>
              <a:xfrm flipV="1">
                <a:off x="2175417" y="3282808"/>
                <a:ext cx="1143515" cy="21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Přímá spojnice 68">
                <a:extLst>
                  <a:ext uri="{FF2B5EF4-FFF2-40B4-BE49-F238E27FC236}">
                    <a16:creationId xmlns:a16="http://schemas.microsoft.com/office/drawing/2014/main" id="{B53A2EF1-0D0A-4402-B214-9E0B78C7078C}"/>
                  </a:ext>
                </a:extLst>
              </p:cNvPr>
              <p:cNvCxnSpPr/>
              <p:nvPr/>
            </p:nvCxnSpPr>
            <p:spPr>
              <a:xfrm>
                <a:off x="3473210" y="3281721"/>
                <a:ext cx="1981834" cy="7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11" name="TextovéPole 110">
            <a:extLst>
              <a:ext uri="{FF2B5EF4-FFF2-40B4-BE49-F238E27FC236}">
                <a16:creationId xmlns:a16="http://schemas.microsoft.com/office/drawing/2014/main" id="{F060CC51-ADD2-433E-8198-146ADA3EAFCD}"/>
              </a:ext>
            </a:extLst>
          </p:cNvPr>
          <p:cNvSpPr txBox="1"/>
          <p:nvPr/>
        </p:nvSpPr>
        <p:spPr>
          <a:xfrm>
            <a:off x="3398563" y="3851756"/>
            <a:ext cx="601546" cy="400110"/>
          </a:xfrm>
          <a:prstGeom prst="rect">
            <a:avLst/>
          </a:prstGeom>
          <a:noFill/>
        </p:spPr>
        <p:txBody>
          <a:bodyPr wrap="square" rtlCol="0">
            <a:spAutoFit/>
          </a:bodyPr>
          <a:lstStyle/>
          <a:p>
            <a:r>
              <a:rPr lang="cs-CZ" sz="2000" dirty="0">
                <a:solidFill>
                  <a:srgbClr val="C00000"/>
                </a:solidFill>
                <a:latin typeface="Times New Roman" panose="02020603050405020304" pitchFamily="18" charset="0"/>
                <a:cs typeface="Times New Roman" panose="02020603050405020304" pitchFamily="18" charset="0"/>
              </a:rPr>
              <a:t>S</a:t>
            </a:r>
            <a:r>
              <a:rPr lang="cs-CZ" sz="2000" baseline="-25000" dirty="0">
                <a:solidFill>
                  <a:srgbClr val="C00000"/>
                </a:solidFill>
                <a:latin typeface="Times New Roman" panose="02020603050405020304" pitchFamily="18" charset="0"/>
                <a:cs typeface="Times New Roman" panose="02020603050405020304" pitchFamily="18" charset="0"/>
              </a:rPr>
              <a:t>1</a:t>
            </a:r>
          </a:p>
        </p:txBody>
      </p:sp>
      <p:sp>
        <p:nvSpPr>
          <p:cNvPr id="112" name="TextovéPole 111">
            <a:extLst>
              <a:ext uri="{FF2B5EF4-FFF2-40B4-BE49-F238E27FC236}">
                <a16:creationId xmlns:a16="http://schemas.microsoft.com/office/drawing/2014/main" id="{E191ACF0-F199-4B53-87C9-EBAD5AA14E1C}"/>
              </a:ext>
            </a:extLst>
          </p:cNvPr>
          <p:cNvSpPr txBox="1"/>
          <p:nvPr/>
        </p:nvSpPr>
        <p:spPr>
          <a:xfrm>
            <a:off x="4741233" y="3852170"/>
            <a:ext cx="601546" cy="400110"/>
          </a:xfrm>
          <a:prstGeom prst="rect">
            <a:avLst/>
          </a:prstGeom>
          <a:noFill/>
        </p:spPr>
        <p:txBody>
          <a:bodyPr wrap="square" rtlCol="0">
            <a:spAutoFit/>
          </a:bodyPr>
          <a:lstStyle/>
          <a:p>
            <a:r>
              <a:rPr lang="cs-CZ" sz="2000" dirty="0">
                <a:solidFill>
                  <a:srgbClr val="C00000"/>
                </a:solidFill>
                <a:latin typeface="Times New Roman" panose="02020603050405020304" pitchFamily="18" charset="0"/>
                <a:cs typeface="Times New Roman" panose="02020603050405020304" pitchFamily="18" charset="0"/>
              </a:rPr>
              <a:t>S</a:t>
            </a:r>
            <a:r>
              <a:rPr lang="cs-CZ" sz="2000" baseline="-25000" dirty="0">
                <a:solidFill>
                  <a:srgbClr val="C00000"/>
                </a:solidFill>
                <a:latin typeface="Times New Roman" panose="02020603050405020304" pitchFamily="18" charset="0"/>
                <a:cs typeface="Times New Roman" panose="02020603050405020304" pitchFamily="18" charset="0"/>
              </a:rPr>
              <a:t>2</a:t>
            </a:r>
          </a:p>
        </p:txBody>
      </p:sp>
      <p:sp>
        <p:nvSpPr>
          <p:cNvPr id="113" name="TextovéPole 112">
            <a:extLst>
              <a:ext uri="{FF2B5EF4-FFF2-40B4-BE49-F238E27FC236}">
                <a16:creationId xmlns:a16="http://schemas.microsoft.com/office/drawing/2014/main" id="{5CB210CE-F36E-4C4E-989B-48FB4F580B29}"/>
              </a:ext>
            </a:extLst>
          </p:cNvPr>
          <p:cNvSpPr txBox="1"/>
          <p:nvPr/>
        </p:nvSpPr>
        <p:spPr>
          <a:xfrm>
            <a:off x="7097605" y="3851756"/>
            <a:ext cx="601546" cy="400110"/>
          </a:xfrm>
          <a:prstGeom prst="rect">
            <a:avLst/>
          </a:prstGeom>
          <a:noFill/>
        </p:spPr>
        <p:txBody>
          <a:bodyPr wrap="square" rtlCol="0">
            <a:spAutoFit/>
          </a:bodyPr>
          <a:lstStyle/>
          <a:p>
            <a:r>
              <a:rPr lang="cs-CZ" sz="2000" dirty="0">
                <a:solidFill>
                  <a:srgbClr val="C00000"/>
                </a:solidFill>
                <a:latin typeface="Times New Roman" panose="02020603050405020304" pitchFamily="18" charset="0"/>
                <a:cs typeface="Times New Roman" panose="02020603050405020304" pitchFamily="18" charset="0"/>
              </a:rPr>
              <a:t>S</a:t>
            </a:r>
            <a:r>
              <a:rPr lang="cs-CZ" sz="2000" baseline="-25000" dirty="0">
                <a:solidFill>
                  <a:srgbClr val="C00000"/>
                </a:solidFill>
                <a:latin typeface="Times New Roman" panose="02020603050405020304" pitchFamily="18" charset="0"/>
                <a:cs typeface="Times New Roman" panose="02020603050405020304" pitchFamily="18" charset="0"/>
              </a:rPr>
              <a:t>1</a:t>
            </a:r>
          </a:p>
        </p:txBody>
      </p:sp>
      <p:sp>
        <p:nvSpPr>
          <p:cNvPr id="114" name="TextovéPole 113">
            <a:extLst>
              <a:ext uri="{FF2B5EF4-FFF2-40B4-BE49-F238E27FC236}">
                <a16:creationId xmlns:a16="http://schemas.microsoft.com/office/drawing/2014/main" id="{4952DFEE-E43F-4A0C-A706-EA193EC1167F}"/>
              </a:ext>
            </a:extLst>
          </p:cNvPr>
          <p:cNvSpPr txBox="1"/>
          <p:nvPr/>
        </p:nvSpPr>
        <p:spPr>
          <a:xfrm>
            <a:off x="8413641" y="3852170"/>
            <a:ext cx="601546" cy="400110"/>
          </a:xfrm>
          <a:prstGeom prst="rect">
            <a:avLst/>
          </a:prstGeom>
          <a:noFill/>
        </p:spPr>
        <p:txBody>
          <a:bodyPr wrap="square" rtlCol="0">
            <a:spAutoFit/>
          </a:bodyPr>
          <a:lstStyle/>
          <a:p>
            <a:r>
              <a:rPr lang="cs-CZ" sz="2000" dirty="0">
                <a:solidFill>
                  <a:srgbClr val="C00000"/>
                </a:solidFill>
                <a:latin typeface="Times New Roman" panose="02020603050405020304" pitchFamily="18" charset="0"/>
                <a:cs typeface="Times New Roman" panose="02020603050405020304" pitchFamily="18" charset="0"/>
              </a:rPr>
              <a:t>S</a:t>
            </a:r>
            <a:r>
              <a:rPr lang="cs-CZ" sz="2000" baseline="-25000" dirty="0">
                <a:solidFill>
                  <a:srgbClr val="C00000"/>
                </a:solidFill>
                <a:latin typeface="Times New Roman" panose="02020603050405020304" pitchFamily="18" charset="0"/>
                <a:cs typeface="Times New Roman" panose="02020603050405020304" pitchFamily="18" charset="0"/>
              </a:rPr>
              <a:t>2</a:t>
            </a:r>
          </a:p>
        </p:txBody>
      </p:sp>
      <p:sp>
        <p:nvSpPr>
          <p:cNvPr id="115" name="TextovéPole 114">
            <a:extLst>
              <a:ext uri="{FF2B5EF4-FFF2-40B4-BE49-F238E27FC236}">
                <a16:creationId xmlns:a16="http://schemas.microsoft.com/office/drawing/2014/main" id="{ABDE4AE1-D4EB-4702-A3E3-C333246B59D4}"/>
              </a:ext>
            </a:extLst>
          </p:cNvPr>
          <p:cNvSpPr txBox="1"/>
          <p:nvPr/>
        </p:nvSpPr>
        <p:spPr>
          <a:xfrm>
            <a:off x="3413432" y="1079102"/>
            <a:ext cx="332739" cy="400110"/>
          </a:xfrm>
          <a:prstGeom prst="rect">
            <a:avLst/>
          </a:prstGeom>
          <a:noFill/>
        </p:spPr>
        <p:txBody>
          <a:bodyPr wrap="square" rtlCol="0">
            <a:spAutoFit/>
          </a:bodyPr>
          <a:lstStyle/>
          <a:p>
            <a:r>
              <a:rPr lang="cs-CZ" sz="2000" dirty="0">
                <a:solidFill>
                  <a:srgbClr val="C00000"/>
                </a:solidFill>
                <a:latin typeface="Times New Roman" panose="02020603050405020304" pitchFamily="18" charset="0"/>
                <a:cs typeface="Times New Roman" panose="02020603050405020304" pitchFamily="18" charset="0"/>
              </a:rPr>
              <a:t>R</a:t>
            </a:r>
          </a:p>
        </p:txBody>
      </p:sp>
      <p:sp>
        <p:nvSpPr>
          <p:cNvPr id="116" name="TextovéPole 115">
            <a:extLst>
              <a:ext uri="{FF2B5EF4-FFF2-40B4-BE49-F238E27FC236}">
                <a16:creationId xmlns:a16="http://schemas.microsoft.com/office/drawing/2014/main" id="{32E351C9-582F-4235-BB0A-B1B3B7D17669}"/>
              </a:ext>
            </a:extLst>
          </p:cNvPr>
          <p:cNvSpPr txBox="1"/>
          <p:nvPr/>
        </p:nvSpPr>
        <p:spPr>
          <a:xfrm>
            <a:off x="3282066" y="2524668"/>
            <a:ext cx="593362" cy="400110"/>
          </a:xfrm>
          <a:prstGeom prst="rect">
            <a:avLst/>
          </a:prstGeom>
          <a:noFill/>
        </p:spPr>
        <p:txBody>
          <a:bodyPr wrap="square" rtlCol="0">
            <a:spAutoFit/>
          </a:bodyPr>
          <a:lstStyle/>
          <a:p>
            <a:r>
              <a:rPr lang="cs-CZ" sz="2000" dirty="0">
                <a:solidFill>
                  <a:srgbClr val="C00000"/>
                </a:solidFill>
                <a:latin typeface="Times New Roman" panose="02020603050405020304" pitchFamily="18" charset="0"/>
                <a:cs typeface="Times New Roman" panose="02020603050405020304" pitchFamily="18" charset="0"/>
              </a:rPr>
              <a:t>Q</a:t>
            </a:r>
            <a:endParaRPr lang="cs-CZ" sz="2000" baseline="-25000" dirty="0">
              <a:solidFill>
                <a:srgbClr val="C00000"/>
              </a:solidFill>
              <a:latin typeface="Times New Roman" panose="02020603050405020304" pitchFamily="18" charset="0"/>
              <a:cs typeface="Times New Roman" panose="02020603050405020304" pitchFamily="18" charset="0"/>
            </a:endParaRPr>
          </a:p>
        </p:txBody>
      </p:sp>
      <p:sp>
        <p:nvSpPr>
          <p:cNvPr id="117" name="TextovéPole 116">
            <a:extLst>
              <a:ext uri="{FF2B5EF4-FFF2-40B4-BE49-F238E27FC236}">
                <a16:creationId xmlns:a16="http://schemas.microsoft.com/office/drawing/2014/main" id="{C889E003-991F-448E-9919-CA55C8C94FB2}"/>
              </a:ext>
            </a:extLst>
          </p:cNvPr>
          <p:cNvSpPr txBox="1"/>
          <p:nvPr/>
        </p:nvSpPr>
        <p:spPr>
          <a:xfrm>
            <a:off x="3874185" y="2636912"/>
            <a:ext cx="388474" cy="400110"/>
          </a:xfrm>
          <a:prstGeom prst="rect">
            <a:avLst/>
          </a:prstGeom>
          <a:noFill/>
        </p:spPr>
        <p:txBody>
          <a:bodyPr wrap="square" rtlCol="0">
            <a:spAutoFit/>
          </a:bodyPr>
          <a:lstStyle/>
          <a:p>
            <a:r>
              <a:rPr lang="cs-CZ" sz="2000" dirty="0">
                <a:solidFill>
                  <a:srgbClr val="C00000"/>
                </a:solidFill>
                <a:latin typeface="Times New Roman" panose="02020603050405020304" pitchFamily="18" charset="0"/>
                <a:cs typeface="Times New Roman" panose="02020603050405020304" pitchFamily="18" charset="0"/>
              </a:rPr>
              <a:t>S</a:t>
            </a:r>
            <a:endParaRPr lang="cs-CZ" sz="2000" baseline="-25000" dirty="0">
              <a:solidFill>
                <a:srgbClr val="C00000"/>
              </a:solidFill>
              <a:latin typeface="Times New Roman" panose="02020603050405020304" pitchFamily="18" charset="0"/>
              <a:cs typeface="Times New Roman" panose="02020603050405020304" pitchFamily="18" charset="0"/>
            </a:endParaRPr>
          </a:p>
        </p:txBody>
      </p:sp>
      <p:sp>
        <p:nvSpPr>
          <p:cNvPr id="118" name="TextovéPole 117">
            <a:extLst>
              <a:ext uri="{FF2B5EF4-FFF2-40B4-BE49-F238E27FC236}">
                <a16:creationId xmlns:a16="http://schemas.microsoft.com/office/drawing/2014/main" id="{12F24E41-6FFC-409E-921F-25F065C9D37A}"/>
              </a:ext>
            </a:extLst>
          </p:cNvPr>
          <p:cNvSpPr txBox="1"/>
          <p:nvPr/>
        </p:nvSpPr>
        <p:spPr>
          <a:xfrm>
            <a:off x="7546593" y="2636912"/>
            <a:ext cx="388474" cy="400110"/>
          </a:xfrm>
          <a:prstGeom prst="rect">
            <a:avLst/>
          </a:prstGeom>
          <a:noFill/>
        </p:spPr>
        <p:txBody>
          <a:bodyPr wrap="square" rtlCol="0">
            <a:spAutoFit/>
          </a:bodyPr>
          <a:lstStyle/>
          <a:p>
            <a:r>
              <a:rPr lang="cs-CZ" sz="2000" dirty="0">
                <a:solidFill>
                  <a:srgbClr val="C00000"/>
                </a:solidFill>
                <a:latin typeface="Times New Roman" panose="02020603050405020304" pitchFamily="18" charset="0"/>
                <a:cs typeface="Times New Roman" panose="02020603050405020304" pitchFamily="18" charset="0"/>
              </a:rPr>
              <a:t>S</a:t>
            </a:r>
            <a:endParaRPr lang="cs-CZ" sz="2000" baseline="-25000" dirty="0">
              <a:solidFill>
                <a:srgbClr val="C00000"/>
              </a:solidFill>
              <a:latin typeface="Times New Roman" panose="02020603050405020304" pitchFamily="18" charset="0"/>
              <a:cs typeface="Times New Roman" panose="02020603050405020304" pitchFamily="18" charset="0"/>
            </a:endParaRPr>
          </a:p>
        </p:txBody>
      </p:sp>
      <p:sp>
        <p:nvSpPr>
          <p:cNvPr id="119" name="TextovéPole 118">
            <a:extLst>
              <a:ext uri="{FF2B5EF4-FFF2-40B4-BE49-F238E27FC236}">
                <a16:creationId xmlns:a16="http://schemas.microsoft.com/office/drawing/2014/main" id="{ED6D2E99-178B-44F0-A3F6-06A7F6E44C57}"/>
              </a:ext>
            </a:extLst>
          </p:cNvPr>
          <p:cNvSpPr txBox="1"/>
          <p:nvPr/>
        </p:nvSpPr>
        <p:spPr>
          <a:xfrm>
            <a:off x="7142979" y="1070492"/>
            <a:ext cx="332739" cy="400110"/>
          </a:xfrm>
          <a:prstGeom prst="rect">
            <a:avLst/>
          </a:prstGeom>
          <a:noFill/>
        </p:spPr>
        <p:txBody>
          <a:bodyPr wrap="square" rtlCol="0">
            <a:spAutoFit/>
          </a:bodyPr>
          <a:lstStyle/>
          <a:p>
            <a:r>
              <a:rPr lang="cs-CZ" sz="2000" dirty="0">
                <a:solidFill>
                  <a:srgbClr val="C00000"/>
                </a:solidFill>
                <a:latin typeface="Times New Roman" panose="02020603050405020304" pitchFamily="18" charset="0"/>
                <a:cs typeface="Times New Roman" panose="02020603050405020304" pitchFamily="18" charset="0"/>
              </a:rPr>
              <a:t>R</a:t>
            </a:r>
          </a:p>
        </p:txBody>
      </p:sp>
      <p:sp>
        <p:nvSpPr>
          <p:cNvPr id="120" name="TextovéPole 119">
            <a:extLst>
              <a:ext uri="{FF2B5EF4-FFF2-40B4-BE49-F238E27FC236}">
                <a16:creationId xmlns:a16="http://schemas.microsoft.com/office/drawing/2014/main" id="{3D121181-46F1-4898-A5C6-62E421DB5D0D}"/>
              </a:ext>
            </a:extLst>
          </p:cNvPr>
          <p:cNvSpPr txBox="1"/>
          <p:nvPr/>
        </p:nvSpPr>
        <p:spPr>
          <a:xfrm>
            <a:off x="6981665" y="2538270"/>
            <a:ext cx="593362" cy="400110"/>
          </a:xfrm>
          <a:prstGeom prst="rect">
            <a:avLst/>
          </a:prstGeom>
          <a:noFill/>
        </p:spPr>
        <p:txBody>
          <a:bodyPr wrap="square" rtlCol="0">
            <a:spAutoFit/>
          </a:bodyPr>
          <a:lstStyle/>
          <a:p>
            <a:r>
              <a:rPr lang="cs-CZ" sz="2000" dirty="0">
                <a:solidFill>
                  <a:srgbClr val="C00000"/>
                </a:solidFill>
                <a:latin typeface="Times New Roman" panose="02020603050405020304" pitchFamily="18" charset="0"/>
                <a:cs typeface="Times New Roman" panose="02020603050405020304" pitchFamily="18" charset="0"/>
              </a:rPr>
              <a:t>Q</a:t>
            </a:r>
            <a:endParaRPr lang="cs-CZ" sz="2000" baseline="-25000" dirty="0">
              <a:solidFill>
                <a:srgbClr val="C00000"/>
              </a:solidFill>
              <a:latin typeface="Times New Roman" panose="02020603050405020304" pitchFamily="18" charset="0"/>
              <a:cs typeface="Times New Roman" panose="02020603050405020304" pitchFamily="18" charset="0"/>
            </a:endParaRPr>
          </a:p>
        </p:txBody>
      </p:sp>
      <p:sp>
        <p:nvSpPr>
          <p:cNvPr id="121" name="TextovéPole 120">
            <a:extLst>
              <a:ext uri="{FF2B5EF4-FFF2-40B4-BE49-F238E27FC236}">
                <a16:creationId xmlns:a16="http://schemas.microsoft.com/office/drawing/2014/main" id="{04659A1E-4FE9-4036-B76D-4688A4426EAB}"/>
              </a:ext>
            </a:extLst>
          </p:cNvPr>
          <p:cNvSpPr txBox="1"/>
          <p:nvPr/>
        </p:nvSpPr>
        <p:spPr>
          <a:xfrm>
            <a:off x="2678784" y="2013705"/>
            <a:ext cx="332739" cy="400110"/>
          </a:xfrm>
          <a:prstGeom prst="rect">
            <a:avLst/>
          </a:prstGeom>
          <a:noFill/>
        </p:spPr>
        <p:txBody>
          <a:bodyPr wrap="square" rtlCol="0">
            <a:spAutoFit/>
          </a:bodyPr>
          <a:lstStyle/>
          <a:p>
            <a:r>
              <a:rPr lang="cs-CZ" sz="2000" dirty="0">
                <a:solidFill>
                  <a:srgbClr val="C00000"/>
                </a:solidFill>
                <a:latin typeface="Times New Roman" panose="02020603050405020304" pitchFamily="18" charset="0"/>
                <a:cs typeface="Times New Roman" panose="02020603050405020304" pitchFamily="18" charset="0"/>
              </a:rPr>
              <a:t>P</a:t>
            </a:r>
          </a:p>
        </p:txBody>
      </p:sp>
      <p:sp>
        <p:nvSpPr>
          <p:cNvPr id="122" name="TextovéPole 121">
            <a:extLst>
              <a:ext uri="{FF2B5EF4-FFF2-40B4-BE49-F238E27FC236}">
                <a16:creationId xmlns:a16="http://schemas.microsoft.com/office/drawing/2014/main" id="{00463901-A3DE-49F2-8F70-24529D561DBE}"/>
              </a:ext>
            </a:extLst>
          </p:cNvPr>
          <p:cNvSpPr txBox="1"/>
          <p:nvPr/>
        </p:nvSpPr>
        <p:spPr>
          <a:xfrm>
            <a:off x="6378192" y="2016458"/>
            <a:ext cx="332739" cy="400110"/>
          </a:xfrm>
          <a:prstGeom prst="rect">
            <a:avLst/>
          </a:prstGeom>
          <a:noFill/>
        </p:spPr>
        <p:txBody>
          <a:bodyPr wrap="square" rtlCol="0">
            <a:spAutoFit/>
          </a:bodyPr>
          <a:lstStyle/>
          <a:p>
            <a:r>
              <a:rPr lang="cs-CZ" sz="2000" dirty="0">
                <a:solidFill>
                  <a:srgbClr val="C00000"/>
                </a:solidFill>
                <a:latin typeface="Times New Roman" panose="02020603050405020304" pitchFamily="18" charset="0"/>
                <a:cs typeface="Times New Roman" panose="02020603050405020304" pitchFamily="18" charset="0"/>
              </a:rPr>
              <a:t>P</a:t>
            </a:r>
          </a:p>
        </p:txBody>
      </p:sp>
      <p:sp>
        <p:nvSpPr>
          <p:cNvPr id="123" name="TextovéPole 122">
            <a:extLst>
              <a:ext uri="{FF2B5EF4-FFF2-40B4-BE49-F238E27FC236}">
                <a16:creationId xmlns:a16="http://schemas.microsoft.com/office/drawing/2014/main" id="{F326A270-8312-4A85-8257-6144B1818658}"/>
              </a:ext>
            </a:extLst>
          </p:cNvPr>
          <p:cNvSpPr txBox="1"/>
          <p:nvPr/>
        </p:nvSpPr>
        <p:spPr>
          <a:xfrm>
            <a:off x="5126755" y="2015474"/>
            <a:ext cx="332739" cy="400110"/>
          </a:xfrm>
          <a:prstGeom prst="rect">
            <a:avLst/>
          </a:prstGeom>
          <a:noFill/>
        </p:spPr>
        <p:txBody>
          <a:bodyPr wrap="square" rtlCol="0">
            <a:spAutoFit/>
          </a:bodyPr>
          <a:lstStyle/>
          <a:p>
            <a:r>
              <a:rPr lang="cs-CZ" sz="2000" dirty="0">
                <a:solidFill>
                  <a:srgbClr val="C00000"/>
                </a:solidFill>
                <a:latin typeface="Times New Roman" panose="02020603050405020304" pitchFamily="18" charset="0"/>
                <a:cs typeface="Times New Roman" panose="02020603050405020304" pitchFamily="18" charset="0"/>
              </a:rPr>
              <a:t>T</a:t>
            </a:r>
          </a:p>
        </p:txBody>
      </p:sp>
      <p:sp>
        <p:nvSpPr>
          <p:cNvPr id="124" name="TextovéPole 123">
            <a:extLst>
              <a:ext uri="{FF2B5EF4-FFF2-40B4-BE49-F238E27FC236}">
                <a16:creationId xmlns:a16="http://schemas.microsoft.com/office/drawing/2014/main" id="{8B08D6E5-1F9F-4E31-84BC-3ED739E71D86}"/>
              </a:ext>
            </a:extLst>
          </p:cNvPr>
          <p:cNvSpPr txBox="1"/>
          <p:nvPr/>
        </p:nvSpPr>
        <p:spPr>
          <a:xfrm>
            <a:off x="8754456" y="2016458"/>
            <a:ext cx="332739" cy="400110"/>
          </a:xfrm>
          <a:prstGeom prst="rect">
            <a:avLst/>
          </a:prstGeom>
          <a:noFill/>
        </p:spPr>
        <p:txBody>
          <a:bodyPr wrap="square" rtlCol="0">
            <a:spAutoFit/>
          </a:bodyPr>
          <a:lstStyle/>
          <a:p>
            <a:r>
              <a:rPr lang="cs-CZ" sz="2000" dirty="0">
                <a:solidFill>
                  <a:srgbClr val="C00000"/>
                </a:solidFill>
                <a:latin typeface="Times New Roman" panose="02020603050405020304" pitchFamily="18" charset="0"/>
                <a:cs typeface="Times New Roman" panose="02020603050405020304" pitchFamily="18" charset="0"/>
              </a:rPr>
              <a:t>T</a:t>
            </a:r>
          </a:p>
        </p:txBody>
      </p:sp>
      <p:sp>
        <p:nvSpPr>
          <p:cNvPr id="125" name="TextovéPole 124">
            <a:extLst>
              <a:ext uri="{FF2B5EF4-FFF2-40B4-BE49-F238E27FC236}">
                <a16:creationId xmlns:a16="http://schemas.microsoft.com/office/drawing/2014/main" id="{9BEC41D9-A3BF-40C2-9313-BC5969532F55}"/>
              </a:ext>
            </a:extLst>
          </p:cNvPr>
          <p:cNvSpPr txBox="1"/>
          <p:nvPr/>
        </p:nvSpPr>
        <p:spPr>
          <a:xfrm>
            <a:off x="4190651" y="4643737"/>
            <a:ext cx="998599" cy="400110"/>
          </a:xfrm>
          <a:prstGeom prst="rect">
            <a:avLst/>
          </a:prstGeom>
          <a:noFill/>
        </p:spPr>
        <p:txBody>
          <a:bodyPr wrap="square" rtlCol="0">
            <a:spAutoFit/>
          </a:bodyPr>
          <a:lstStyle/>
          <a:p>
            <a:r>
              <a:rPr lang="cs-CZ" sz="2000" dirty="0">
                <a:solidFill>
                  <a:srgbClr val="C00000"/>
                </a:solidFill>
                <a:latin typeface="Times New Roman" panose="02020603050405020304" pitchFamily="18" charset="0"/>
                <a:cs typeface="Times New Roman" panose="02020603050405020304" pitchFamily="18" charset="0"/>
              </a:rPr>
              <a:t>SBP</a:t>
            </a:r>
            <a:endParaRPr lang="cs-CZ" sz="2000" baseline="-25000" dirty="0">
              <a:solidFill>
                <a:srgbClr val="C00000"/>
              </a:solidFill>
              <a:latin typeface="Times New Roman" panose="02020603050405020304" pitchFamily="18" charset="0"/>
              <a:cs typeface="Times New Roman" panose="02020603050405020304" pitchFamily="18" charset="0"/>
            </a:endParaRPr>
          </a:p>
        </p:txBody>
      </p:sp>
      <p:sp>
        <p:nvSpPr>
          <p:cNvPr id="126" name="TextovéPole 125">
            <a:extLst>
              <a:ext uri="{FF2B5EF4-FFF2-40B4-BE49-F238E27FC236}">
                <a16:creationId xmlns:a16="http://schemas.microsoft.com/office/drawing/2014/main" id="{630B60AF-C01D-48AF-8656-97FA8499FDC9}"/>
              </a:ext>
            </a:extLst>
          </p:cNvPr>
          <p:cNvSpPr txBox="1"/>
          <p:nvPr/>
        </p:nvSpPr>
        <p:spPr>
          <a:xfrm>
            <a:off x="3758603" y="5579948"/>
            <a:ext cx="998599" cy="400110"/>
          </a:xfrm>
          <a:prstGeom prst="rect">
            <a:avLst/>
          </a:prstGeom>
          <a:noFill/>
        </p:spPr>
        <p:txBody>
          <a:bodyPr wrap="square" rtlCol="0">
            <a:spAutoFit/>
          </a:bodyPr>
          <a:lstStyle/>
          <a:p>
            <a:r>
              <a:rPr lang="cs-CZ" sz="2000" dirty="0">
                <a:solidFill>
                  <a:srgbClr val="C00000"/>
                </a:solidFill>
                <a:latin typeface="Times New Roman" panose="02020603050405020304" pitchFamily="18" charset="0"/>
                <a:cs typeface="Times New Roman" panose="02020603050405020304" pitchFamily="18" charset="0"/>
              </a:rPr>
              <a:t>DBP</a:t>
            </a:r>
            <a:endParaRPr lang="cs-CZ" sz="2000" baseline="-25000" dirty="0">
              <a:solidFill>
                <a:srgbClr val="C00000"/>
              </a:solidFill>
              <a:latin typeface="Times New Roman" panose="02020603050405020304" pitchFamily="18" charset="0"/>
              <a:cs typeface="Times New Roman" panose="02020603050405020304" pitchFamily="18" charset="0"/>
            </a:endParaRPr>
          </a:p>
        </p:txBody>
      </p:sp>
      <p:sp>
        <p:nvSpPr>
          <p:cNvPr id="127" name="TextovéPole 126">
            <a:extLst>
              <a:ext uri="{FF2B5EF4-FFF2-40B4-BE49-F238E27FC236}">
                <a16:creationId xmlns:a16="http://schemas.microsoft.com/office/drawing/2014/main" id="{60D6DB25-E349-45A8-AB6B-2AFA8783E842}"/>
              </a:ext>
            </a:extLst>
          </p:cNvPr>
          <p:cNvSpPr txBox="1"/>
          <p:nvPr/>
        </p:nvSpPr>
        <p:spPr>
          <a:xfrm>
            <a:off x="7368516" y="5589240"/>
            <a:ext cx="998599" cy="400110"/>
          </a:xfrm>
          <a:prstGeom prst="rect">
            <a:avLst/>
          </a:prstGeom>
          <a:noFill/>
        </p:spPr>
        <p:txBody>
          <a:bodyPr wrap="square" rtlCol="0">
            <a:spAutoFit/>
          </a:bodyPr>
          <a:lstStyle/>
          <a:p>
            <a:r>
              <a:rPr lang="cs-CZ" sz="2000" dirty="0">
                <a:solidFill>
                  <a:srgbClr val="C00000"/>
                </a:solidFill>
                <a:latin typeface="Times New Roman" panose="02020603050405020304" pitchFamily="18" charset="0"/>
                <a:cs typeface="Times New Roman" panose="02020603050405020304" pitchFamily="18" charset="0"/>
              </a:rPr>
              <a:t>DBP</a:t>
            </a:r>
            <a:endParaRPr lang="cs-CZ" sz="2000" baseline="-25000" dirty="0">
              <a:solidFill>
                <a:srgbClr val="C00000"/>
              </a:solidFill>
              <a:latin typeface="Times New Roman" panose="02020603050405020304" pitchFamily="18" charset="0"/>
              <a:cs typeface="Times New Roman" panose="02020603050405020304" pitchFamily="18" charset="0"/>
            </a:endParaRPr>
          </a:p>
        </p:txBody>
      </p:sp>
      <p:sp>
        <p:nvSpPr>
          <p:cNvPr id="128" name="TextovéPole 127">
            <a:extLst>
              <a:ext uri="{FF2B5EF4-FFF2-40B4-BE49-F238E27FC236}">
                <a16:creationId xmlns:a16="http://schemas.microsoft.com/office/drawing/2014/main" id="{A79C3D3B-F351-4B3E-84EC-576A8D359406}"/>
              </a:ext>
            </a:extLst>
          </p:cNvPr>
          <p:cNvSpPr txBox="1"/>
          <p:nvPr/>
        </p:nvSpPr>
        <p:spPr>
          <a:xfrm>
            <a:off x="7872572" y="4653136"/>
            <a:ext cx="998599" cy="400110"/>
          </a:xfrm>
          <a:prstGeom prst="rect">
            <a:avLst/>
          </a:prstGeom>
          <a:noFill/>
        </p:spPr>
        <p:txBody>
          <a:bodyPr wrap="square" rtlCol="0">
            <a:spAutoFit/>
          </a:bodyPr>
          <a:lstStyle/>
          <a:p>
            <a:r>
              <a:rPr lang="cs-CZ" sz="2000" dirty="0">
                <a:solidFill>
                  <a:srgbClr val="C00000"/>
                </a:solidFill>
                <a:latin typeface="Times New Roman" panose="02020603050405020304" pitchFamily="18" charset="0"/>
                <a:cs typeface="Times New Roman" panose="02020603050405020304" pitchFamily="18" charset="0"/>
              </a:rPr>
              <a:t>SBP</a:t>
            </a:r>
            <a:endParaRPr lang="cs-CZ" sz="2000" baseline="-25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396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 name="Skupina 123">
            <a:extLst>
              <a:ext uri="{FF2B5EF4-FFF2-40B4-BE49-F238E27FC236}">
                <a16:creationId xmlns:a16="http://schemas.microsoft.com/office/drawing/2014/main" id="{B5235CDB-82B7-4D25-9AEB-2D464288AE1A}"/>
              </a:ext>
            </a:extLst>
          </p:cNvPr>
          <p:cNvGrpSpPr/>
          <p:nvPr/>
        </p:nvGrpSpPr>
        <p:grpSpPr>
          <a:xfrm>
            <a:off x="566055" y="1251899"/>
            <a:ext cx="7596027" cy="5010381"/>
            <a:chOff x="1602377" y="1251899"/>
            <a:chExt cx="7596027" cy="5010381"/>
          </a:xfrm>
        </p:grpSpPr>
        <p:sp>
          <p:nvSpPr>
            <p:cNvPr id="103" name="Volný tvar 26">
              <a:extLst>
                <a:ext uri="{FF2B5EF4-FFF2-40B4-BE49-F238E27FC236}">
                  <a16:creationId xmlns:a16="http://schemas.microsoft.com/office/drawing/2014/main" id="{1BE31B01-1C18-4B31-8AC9-E6D9417B3068}"/>
                </a:ext>
              </a:extLst>
            </p:cNvPr>
            <p:cNvSpPr/>
            <p:nvPr/>
          </p:nvSpPr>
          <p:spPr>
            <a:xfrm>
              <a:off x="2383810" y="3956386"/>
              <a:ext cx="6249843" cy="1062737"/>
            </a:xfrm>
            <a:custGeom>
              <a:avLst/>
              <a:gdLst>
                <a:gd name="connsiteX0" fmla="*/ 0 w 2727960"/>
                <a:gd name="connsiteY0" fmla="*/ 636469 h 737221"/>
                <a:gd name="connsiteX1" fmla="*/ 114300 w 2727960"/>
                <a:gd name="connsiteY1" fmla="*/ 682189 h 737221"/>
                <a:gd name="connsiteX2" fmla="*/ 339090 w 2727960"/>
                <a:gd name="connsiteY2" fmla="*/ 708859 h 737221"/>
                <a:gd name="connsiteX3" fmla="*/ 548640 w 2727960"/>
                <a:gd name="connsiteY3" fmla="*/ 731719 h 737221"/>
                <a:gd name="connsiteX4" fmla="*/ 575310 w 2727960"/>
                <a:gd name="connsiteY4" fmla="*/ 598369 h 737221"/>
                <a:gd name="connsiteX5" fmla="*/ 689610 w 2727960"/>
                <a:gd name="connsiteY5" fmla="*/ 224989 h 737221"/>
                <a:gd name="connsiteX6" fmla="*/ 803910 w 2727960"/>
                <a:gd name="connsiteY6" fmla="*/ 19249 h 737221"/>
                <a:gd name="connsiteX7" fmla="*/ 1291590 w 2727960"/>
                <a:gd name="connsiteY7" fmla="*/ 23059 h 737221"/>
                <a:gd name="connsiteX8" fmla="*/ 1329690 w 2727960"/>
                <a:gd name="connsiteY8" fmla="*/ 144979 h 737221"/>
                <a:gd name="connsiteX9" fmla="*/ 1356360 w 2727960"/>
                <a:gd name="connsiteY9" fmla="*/ 236419 h 737221"/>
                <a:gd name="connsiteX10" fmla="*/ 1371600 w 2727960"/>
                <a:gd name="connsiteY10" fmla="*/ 232609 h 737221"/>
                <a:gd name="connsiteX11" fmla="*/ 1455420 w 2727960"/>
                <a:gd name="connsiteY11" fmla="*/ 167839 h 737221"/>
                <a:gd name="connsiteX12" fmla="*/ 1527810 w 2727960"/>
                <a:gd name="connsiteY12" fmla="*/ 186889 h 737221"/>
                <a:gd name="connsiteX13" fmla="*/ 1832610 w 2727960"/>
                <a:gd name="connsiteY13" fmla="*/ 324049 h 737221"/>
                <a:gd name="connsiteX14" fmla="*/ 2156460 w 2727960"/>
                <a:gd name="connsiteY14" fmla="*/ 480259 h 737221"/>
                <a:gd name="connsiteX15" fmla="*/ 2586990 w 2727960"/>
                <a:gd name="connsiteY15" fmla="*/ 632659 h 737221"/>
                <a:gd name="connsiteX16" fmla="*/ 2727960 w 2727960"/>
                <a:gd name="connsiteY16" fmla="*/ 663139 h 737221"/>
                <a:gd name="connsiteX0" fmla="*/ 0 w 2727960"/>
                <a:gd name="connsiteY0" fmla="*/ 636469 h 737179"/>
                <a:gd name="connsiteX1" fmla="*/ 169069 w 2727960"/>
                <a:gd name="connsiteY1" fmla="*/ 684570 h 737179"/>
                <a:gd name="connsiteX2" fmla="*/ 339090 w 2727960"/>
                <a:gd name="connsiteY2" fmla="*/ 708859 h 737179"/>
                <a:gd name="connsiteX3" fmla="*/ 548640 w 2727960"/>
                <a:gd name="connsiteY3" fmla="*/ 731719 h 737179"/>
                <a:gd name="connsiteX4" fmla="*/ 575310 w 2727960"/>
                <a:gd name="connsiteY4" fmla="*/ 598369 h 737179"/>
                <a:gd name="connsiteX5" fmla="*/ 689610 w 2727960"/>
                <a:gd name="connsiteY5" fmla="*/ 224989 h 737179"/>
                <a:gd name="connsiteX6" fmla="*/ 803910 w 2727960"/>
                <a:gd name="connsiteY6" fmla="*/ 19249 h 737179"/>
                <a:gd name="connsiteX7" fmla="*/ 1291590 w 2727960"/>
                <a:gd name="connsiteY7" fmla="*/ 23059 h 737179"/>
                <a:gd name="connsiteX8" fmla="*/ 1329690 w 2727960"/>
                <a:gd name="connsiteY8" fmla="*/ 144979 h 737179"/>
                <a:gd name="connsiteX9" fmla="*/ 1356360 w 2727960"/>
                <a:gd name="connsiteY9" fmla="*/ 236419 h 737179"/>
                <a:gd name="connsiteX10" fmla="*/ 1371600 w 2727960"/>
                <a:gd name="connsiteY10" fmla="*/ 232609 h 737179"/>
                <a:gd name="connsiteX11" fmla="*/ 1455420 w 2727960"/>
                <a:gd name="connsiteY11" fmla="*/ 167839 h 737179"/>
                <a:gd name="connsiteX12" fmla="*/ 1527810 w 2727960"/>
                <a:gd name="connsiteY12" fmla="*/ 186889 h 737179"/>
                <a:gd name="connsiteX13" fmla="*/ 1832610 w 2727960"/>
                <a:gd name="connsiteY13" fmla="*/ 324049 h 737179"/>
                <a:gd name="connsiteX14" fmla="*/ 2156460 w 2727960"/>
                <a:gd name="connsiteY14" fmla="*/ 480259 h 737179"/>
                <a:gd name="connsiteX15" fmla="*/ 2586990 w 2727960"/>
                <a:gd name="connsiteY15" fmla="*/ 632659 h 737179"/>
                <a:gd name="connsiteX16" fmla="*/ 2727960 w 2727960"/>
                <a:gd name="connsiteY16" fmla="*/ 663139 h 737179"/>
                <a:gd name="connsiteX0" fmla="*/ 0 w 2716054"/>
                <a:gd name="connsiteY0" fmla="*/ 648376 h 737179"/>
                <a:gd name="connsiteX1" fmla="*/ 157163 w 2716054"/>
                <a:gd name="connsiteY1" fmla="*/ 684570 h 737179"/>
                <a:gd name="connsiteX2" fmla="*/ 327184 w 2716054"/>
                <a:gd name="connsiteY2" fmla="*/ 708859 h 737179"/>
                <a:gd name="connsiteX3" fmla="*/ 536734 w 2716054"/>
                <a:gd name="connsiteY3" fmla="*/ 731719 h 737179"/>
                <a:gd name="connsiteX4" fmla="*/ 563404 w 2716054"/>
                <a:gd name="connsiteY4" fmla="*/ 598369 h 737179"/>
                <a:gd name="connsiteX5" fmla="*/ 677704 w 2716054"/>
                <a:gd name="connsiteY5" fmla="*/ 224989 h 737179"/>
                <a:gd name="connsiteX6" fmla="*/ 792004 w 2716054"/>
                <a:gd name="connsiteY6" fmla="*/ 19249 h 737179"/>
                <a:gd name="connsiteX7" fmla="*/ 1279684 w 2716054"/>
                <a:gd name="connsiteY7" fmla="*/ 23059 h 737179"/>
                <a:gd name="connsiteX8" fmla="*/ 1317784 w 2716054"/>
                <a:gd name="connsiteY8" fmla="*/ 144979 h 737179"/>
                <a:gd name="connsiteX9" fmla="*/ 1344454 w 2716054"/>
                <a:gd name="connsiteY9" fmla="*/ 236419 h 737179"/>
                <a:gd name="connsiteX10" fmla="*/ 1359694 w 2716054"/>
                <a:gd name="connsiteY10" fmla="*/ 232609 h 737179"/>
                <a:gd name="connsiteX11" fmla="*/ 1443514 w 2716054"/>
                <a:gd name="connsiteY11" fmla="*/ 167839 h 737179"/>
                <a:gd name="connsiteX12" fmla="*/ 1515904 w 2716054"/>
                <a:gd name="connsiteY12" fmla="*/ 186889 h 737179"/>
                <a:gd name="connsiteX13" fmla="*/ 1820704 w 2716054"/>
                <a:gd name="connsiteY13" fmla="*/ 324049 h 737179"/>
                <a:gd name="connsiteX14" fmla="*/ 2144554 w 2716054"/>
                <a:gd name="connsiteY14" fmla="*/ 480259 h 737179"/>
                <a:gd name="connsiteX15" fmla="*/ 2575084 w 2716054"/>
                <a:gd name="connsiteY15" fmla="*/ 632659 h 737179"/>
                <a:gd name="connsiteX16" fmla="*/ 2716054 w 2716054"/>
                <a:gd name="connsiteY16" fmla="*/ 663139 h 737179"/>
                <a:gd name="connsiteX0" fmla="*/ 0 w 2716054"/>
                <a:gd name="connsiteY0" fmla="*/ 648376 h 728765"/>
                <a:gd name="connsiteX1" fmla="*/ 157163 w 2716054"/>
                <a:gd name="connsiteY1" fmla="*/ 684570 h 728765"/>
                <a:gd name="connsiteX2" fmla="*/ 327184 w 2716054"/>
                <a:gd name="connsiteY2" fmla="*/ 708859 h 728765"/>
                <a:gd name="connsiteX3" fmla="*/ 536734 w 2716054"/>
                <a:gd name="connsiteY3" fmla="*/ 722194 h 728765"/>
                <a:gd name="connsiteX4" fmla="*/ 563404 w 2716054"/>
                <a:gd name="connsiteY4" fmla="*/ 598369 h 728765"/>
                <a:gd name="connsiteX5" fmla="*/ 677704 w 2716054"/>
                <a:gd name="connsiteY5" fmla="*/ 224989 h 728765"/>
                <a:gd name="connsiteX6" fmla="*/ 792004 w 2716054"/>
                <a:gd name="connsiteY6" fmla="*/ 19249 h 728765"/>
                <a:gd name="connsiteX7" fmla="*/ 1279684 w 2716054"/>
                <a:gd name="connsiteY7" fmla="*/ 23059 h 728765"/>
                <a:gd name="connsiteX8" fmla="*/ 1317784 w 2716054"/>
                <a:gd name="connsiteY8" fmla="*/ 144979 h 728765"/>
                <a:gd name="connsiteX9" fmla="*/ 1344454 w 2716054"/>
                <a:gd name="connsiteY9" fmla="*/ 236419 h 728765"/>
                <a:gd name="connsiteX10" fmla="*/ 1359694 w 2716054"/>
                <a:gd name="connsiteY10" fmla="*/ 232609 h 728765"/>
                <a:gd name="connsiteX11" fmla="*/ 1443514 w 2716054"/>
                <a:gd name="connsiteY11" fmla="*/ 167839 h 728765"/>
                <a:gd name="connsiteX12" fmla="*/ 1515904 w 2716054"/>
                <a:gd name="connsiteY12" fmla="*/ 186889 h 728765"/>
                <a:gd name="connsiteX13" fmla="*/ 1820704 w 2716054"/>
                <a:gd name="connsiteY13" fmla="*/ 324049 h 728765"/>
                <a:gd name="connsiteX14" fmla="*/ 2144554 w 2716054"/>
                <a:gd name="connsiteY14" fmla="*/ 480259 h 728765"/>
                <a:gd name="connsiteX15" fmla="*/ 2575084 w 2716054"/>
                <a:gd name="connsiteY15" fmla="*/ 632659 h 728765"/>
                <a:gd name="connsiteX16" fmla="*/ 2716054 w 2716054"/>
                <a:gd name="connsiteY16" fmla="*/ 663139 h 728765"/>
                <a:gd name="connsiteX0" fmla="*/ 0 w 2716054"/>
                <a:gd name="connsiteY0" fmla="*/ 648376 h 722201"/>
                <a:gd name="connsiteX1" fmla="*/ 157163 w 2716054"/>
                <a:gd name="connsiteY1" fmla="*/ 684570 h 722201"/>
                <a:gd name="connsiteX2" fmla="*/ 327184 w 2716054"/>
                <a:gd name="connsiteY2" fmla="*/ 708859 h 722201"/>
                <a:gd name="connsiteX3" fmla="*/ 536734 w 2716054"/>
                <a:gd name="connsiteY3" fmla="*/ 722194 h 722201"/>
                <a:gd name="connsiteX4" fmla="*/ 563404 w 2716054"/>
                <a:gd name="connsiteY4" fmla="*/ 598369 h 722201"/>
                <a:gd name="connsiteX5" fmla="*/ 677704 w 2716054"/>
                <a:gd name="connsiteY5" fmla="*/ 224989 h 722201"/>
                <a:gd name="connsiteX6" fmla="*/ 792004 w 2716054"/>
                <a:gd name="connsiteY6" fmla="*/ 19249 h 722201"/>
                <a:gd name="connsiteX7" fmla="*/ 1279684 w 2716054"/>
                <a:gd name="connsiteY7" fmla="*/ 23059 h 722201"/>
                <a:gd name="connsiteX8" fmla="*/ 1317784 w 2716054"/>
                <a:gd name="connsiteY8" fmla="*/ 144979 h 722201"/>
                <a:gd name="connsiteX9" fmla="*/ 1344454 w 2716054"/>
                <a:gd name="connsiteY9" fmla="*/ 236419 h 722201"/>
                <a:gd name="connsiteX10" fmla="*/ 1359694 w 2716054"/>
                <a:gd name="connsiteY10" fmla="*/ 232609 h 722201"/>
                <a:gd name="connsiteX11" fmla="*/ 1443514 w 2716054"/>
                <a:gd name="connsiteY11" fmla="*/ 167839 h 722201"/>
                <a:gd name="connsiteX12" fmla="*/ 1515904 w 2716054"/>
                <a:gd name="connsiteY12" fmla="*/ 186889 h 722201"/>
                <a:gd name="connsiteX13" fmla="*/ 1820704 w 2716054"/>
                <a:gd name="connsiteY13" fmla="*/ 324049 h 722201"/>
                <a:gd name="connsiteX14" fmla="*/ 2144554 w 2716054"/>
                <a:gd name="connsiteY14" fmla="*/ 480259 h 722201"/>
                <a:gd name="connsiteX15" fmla="*/ 2575084 w 2716054"/>
                <a:gd name="connsiteY15" fmla="*/ 632659 h 722201"/>
                <a:gd name="connsiteX16" fmla="*/ 2716054 w 2716054"/>
                <a:gd name="connsiteY16" fmla="*/ 663139 h 722201"/>
                <a:gd name="connsiteX0" fmla="*/ 0 w 2716054"/>
                <a:gd name="connsiteY0" fmla="*/ 731421 h 805246"/>
                <a:gd name="connsiteX1" fmla="*/ 157163 w 2716054"/>
                <a:gd name="connsiteY1" fmla="*/ 767615 h 805246"/>
                <a:gd name="connsiteX2" fmla="*/ 327184 w 2716054"/>
                <a:gd name="connsiteY2" fmla="*/ 791904 h 805246"/>
                <a:gd name="connsiteX3" fmla="*/ 536734 w 2716054"/>
                <a:gd name="connsiteY3" fmla="*/ 805239 h 805246"/>
                <a:gd name="connsiteX4" fmla="*/ 563404 w 2716054"/>
                <a:gd name="connsiteY4" fmla="*/ 681414 h 805246"/>
                <a:gd name="connsiteX5" fmla="*/ 677704 w 2716054"/>
                <a:gd name="connsiteY5" fmla="*/ 308034 h 805246"/>
                <a:gd name="connsiteX6" fmla="*/ 906304 w 2716054"/>
                <a:gd name="connsiteY6" fmla="*/ 7044 h 805246"/>
                <a:gd name="connsiteX7" fmla="*/ 1279684 w 2716054"/>
                <a:gd name="connsiteY7" fmla="*/ 106104 h 805246"/>
                <a:gd name="connsiteX8" fmla="*/ 1317784 w 2716054"/>
                <a:gd name="connsiteY8" fmla="*/ 228024 h 805246"/>
                <a:gd name="connsiteX9" fmla="*/ 1344454 w 2716054"/>
                <a:gd name="connsiteY9" fmla="*/ 319464 h 805246"/>
                <a:gd name="connsiteX10" fmla="*/ 1359694 w 2716054"/>
                <a:gd name="connsiteY10" fmla="*/ 315654 h 805246"/>
                <a:gd name="connsiteX11" fmla="*/ 1443514 w 2716054"/>
                <a:gd name="connsiteY11" fmla="*/ 250884 h 805246"/>
                <a:gd name="connsiteX12" fmla="*/ 1515904 w 2716054"/>
                <a:gd name="connsiteY12" fmla="*/ 269934 h 805246"/>
                <a:gd name="connsiteX13" fmla="*/ 1820704 w 2716054"/>
                <a:gd name="connsiteY13" fmla="*/ 407094 h 805246"/>
                <a:gd name="connsiteX14" fmla="*/ 2144554 w 2716054"/>
                <a:gd name="connsiteY14" fmla="*/ 563304 h 805246"/>
                <a:gd name="connsiteX15" fmla="*/ 2575084 w 2716054"/>
                <a:gd name="connsiteY15" fmla="*/ 715704 h 805246"/>
                <a:gd name="connsiteX16" fmla="*/ 2716054 w 2716054"/>
                <a:gd name="connsiteY16" fmla="*/ 746184 h 805246"/>
                <a:gd name="connsiteX0" fmla="*/ 0 w 2716054"/>
                <a:gd name="connsiteY0" fmla="*/ 768819 h 842644"/>
                <a:gd name="connsiteX1" fmla="*/ 157163 w 2716054"/>
                <a:gd name="connsiteY1" fmla="*/ 805013 h 842644"/>
                <a:gd name="connsiteX2" fmla="*/ 327184 w 2716054"/>
                <a:gd name="connsiteY2" fmla="*/ 829302 h 842644"/>
                <a:gd name="connsiteX3" fmla="*/ 536734 w 2716054"/>
                <a:gd name="connsiteY3" fmla="*/ 842637 h 842644"/>
                <a:gd name="connsiteX4" fmla="*/ 563404 w 2716054"/>
                <a:gd name="connsiteY4" fmla="*/ 718812 h 842644"/>
                <a:gd name="connsiteX5" fmla="*/ 677704 w 2716054"/>
                <a:gd name="connsiteY5" fmla="*/ 345432 h 842644"/>
                <a:gd name="connsiteX6" fmla="*/ 906304 w 2716054"/>
                <a:gd name="connsiteY6" fmla="*/ 44442 h 842644"/>
                <a:gd name="connsiteX7" fmla="*/ 1143953 w 2716054"/>
                <a:gd name="connsiteY7" fmla="*/ 24439 h 842644"/>
                <a:gd name="connsiteX8" fmla="*/ 1317784 w 2716054"/>
                <a:gd name="connsiteY8" fmla="*/ 265422 h 842644"/>
                <a:gd name="connsiteX9" fmla="*/ 1344454 w 2716054"/>
                <a:gd name="connsiteY9" fmla="*/ 356862 h 842644"/>
                <a:gd name="connsiteX10" fmla="*/ 1359694 w 2716054"/>
                <a:gd name="connsiteY10" fmla="*/ 353052 h 842644"/>
                <a:gd name="connsiteX11" fmla="*/ 1443514 w 2716054"/>
                <a:gd name="connsiteY11" fmla="*/ 288282 h 842644"/>
                <a:gd name="connsiteX12" fmla="*/ 1515904 w 2716054"/>
                <a:gd name="connsiteY12" fmla="*/ 307332 h 842644"/>
                <a:gd name="connsiteX13" fmla="*/ 1820704 w 2716054"/>
                <a:gd name="connsiteY13" fmla="*/ 444492 h 842644"/>
                <a:gd name="connsiteX14" fmla="*/ 2144554 w 2716054"/>
                <a:gd name="connsiteY14" fmla="*/ 600702 h 842644"/>
                <a:gd name="connsiteX15" fmla="*/ 2575084 w 2716054"/>
                <a:gd name="connsiteY15" fmla="*/ 753102 h 842644"/>
                <a:gd name="connsiteX16" fmla="*/ 2716054 w 2716054"/>
                <a:gd name="connsiteY16" fmla="*/ 783582 h 842644"/>
                <a:gd name="connsiteX0" fmla="*/ 0 w 2716054"/>
                <a:gd name="connsiteY0" fmla="*/ 768819 h 842644"/>
                <a:gd name="connsiteX1" fmla="*/ 157163 w 2716054"/>
                <a:gd name="connsiteY1" fmla="*/ 805013 h 842644"/>
                <a:gd name="connsiteX2" fmla="*/ 327184 w 2716054"/>
                <a:gd name="connsiteY2" fmla="*/ 829302 h 842644"/>
                <a:gd name="connsiteX3" fmla="*/ 536734 w 2716054"/>
                <a:gd name="connsiteY3" fmla="*/ 842637 h 842644"/>
                <a:gd name="connsiteX4" fmla="*/ 563404 w 2716054"/>
                <a:gd name="connsiteY4" fmla="*/ 718812 h 842644"/>
                <a:gd name="connsiteX5" fmla="*/ 677704 w 2716054"/>
                <a:gd name="connsiteY5" fmla="*/ 345432 h 842644"/>
                <a:gd name="connsiteX6" fmla="*/ 906304 w 2716054"/>
                <a:gd name="connsiteY6" fmla="*/ 44442 h 842644"/>
                <a:gd name="connsiteX7" fmla="*/ 1143953 w 2716054"/>
                <a:gd name="connsiteY7" fmla="*/ 24439 h 842644"/>
                <a:gd name="connsiteX8" fmla="*/ 1317784 w 2716054"/>
                <a:gd name="connsiteY8" fmla="*/ 265422 h 842644"/>
                <a:gd name="connsiteX9" fmla="*/ 1344454 w 2716054"/>
                <a:gd name="connsiteY9" fmla="*/ 356862 h 842644"/>
                <a:gd name="connsiteX10" fmla="*/ 1369219 w 2716054"/>
                <a:gd name="connsiteY10" fmla="*/ 324477 h 842644"/>
                <a:gd name="connsiteX11" fmla="*/ 1443514 w 2716054"/>
                <a:gd name="connsiteY11" fmla="*/ 288282 h 842644"/>
                <a:gd name="connsiteX12" fmla="*/ 1515904 w 2716054"/>
                <a:gd name="connsiteY12" fmla="*/ 307332 h 842644"/>
                <a:gd name="connsiteX13" fmla="*/ 1820704 w 2716054"/>
                <a:gd name="connsiteY13" fmla="*/ 444492 h 842644"/>
                <a:gd name="connsiteX14" fmla="*/ 2144554 w 2716054"/>
                <a:gd name="connsiteY14" fmla="*/ 600702 h 842644"/>
                <a:gd name="connsiteX15" fmla="*/ 2575084 w 2716054"/>
                <a:gd name="connsiteY15" fmla="*/ 753102 h 842644"/>
                <a:gd name="connsiteX16" fmla="*/ 2716054 w 2716054"/>
                <a:gd name="connsiteY16" fmla="*/ 783582 h 842644"/>
                <a:gd name="connsiteX0" fmla="*/ 0 w 2716054"/>
                <a:gd name="connsiteY0" fmla="*/ 768819 h 842644"/>
                <a:gd name="connsiteX1" fmla="*/ 157163 w 2716054"/>
                <a:gd name="connsiteY1" fmla="*/ 805013 h 842644"/>
                <a:gd name="connsiteX2" fmla="*/ 327184 w 2716054"/>
                <a:gd name="connsiteY2" fmla="*/ 829302 h 842644"/>
                <a:gd name="connsiteX3" fmla="*/ 536734 w 2716054"/>
                <a:gd name="connsiteY3" fmla="*/ 842637 h 842644"/>
                <a:gd name="connsiteX4" fmla="*/ 563404 w 2716054"/>
                <a:gd name="connsiteY4" fmla="*/ 718812 h 842644"/>
                <a:gd name="connsiteX5" fmla="*/ 677704 w 2716054"/>
                <a:gd name="connsiteY5" fmla="*/ 345432 h 842644"/>
                <a:gd name="connsiteX6" fmla="*/ 906304 w 2716054"/>
                <a:gd name="connsiteY6" fmla="*/ 44442 h 842644"/>
                <a:gd name="connsiteX7" fmla="*/ 1143953 w 2716054"/>
                <a:gd name="connsiteY7" fmla="*/ 24439 h 842644"/>
                <a:gd name="connsiteX8" fmla="*/ 1317784 w 2716054"/>
                <a:gd name="connsiteY8" fmla="*/ 265422 h 842644"/>
                <a:gd name="connsiteX9" fmla="*/ 1344454 w 2716054"/>
                <a:gd name="connsiteY9" fmla="*/ 371150 h 842644"/>
                <a:gd name="connsiteX10" fmla="*/ 1369219 w 2716054"/>
                <a:gd name="connsiteY10" fmla="*/ 324477 h 842644"/>
                <a:gd name="connsiteX11" fmla="*/ 1443514 w 2716054"/>
                <a:gd name="connsiteY11" fmla="*/ 288282 h 842644"/>
                <a:gd name="connsiteX12" fmla="*/ 1515904 w 2716054"/>
                <a:gd name="connsiteY12" fmla="*/ 307332 h 842644"/>
                <a:gd name="connsiteX13" fmla="*/ 1820704 w 2716054"/>
                <a:gd name="connsiteY13" fmla="*/ 444492 h 842644"/>
                <a:gd name="connsiteX14" fmla="*/ 2144554 w 2716054"/>
                <a:gd name="connsiteY14" fmla="*/ 600702 h 842644"/>
                <a:gd name="connsiteX15" fmla="*/ 2575084 w 2716054"/>
                <a:gd name="connsiteY15" fmla="*/ 753102 h 842644"/>
                <a:gd name="connsiteX16" fmla="*/ 2716054 w 2716054"/>
                <a:gd name="connsiteY16" fmla="*/ 783582 h 842644"/>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69219 w 2716054"/>
                <a:gd name="connsiteY10" fmla="*/ 321531 h 839698"/>
                <a:gd name="connsiteX11" fmla="*/ 1443514 w 2716054"/>
                <a:gd name="connsiteY11" fmla="*/ 285336 h 839698"/>
                <a:gd name="connsiteX12" fmla="*/ 1515904 w 2716054"/>
                <a:gd name="connsiteY12" fmla="*/ 304386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69219 w 2716054"/>
                <a:gd name="connsiteY10" fmla="*/ 321531 h 839698"/>
                <a:gd name="connsiteX11" fmla="*/ 1443514 w 2716054"/>
                <a:gd name="connsiteY11" fmla="*/ 285336 h 839698"/>
                <a:gd name="connsiteX12" fmla="*/ 1515904 w 2716054"/>
                <a:gd name="connsiteY12" fmla="*/ 304386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43514 w 2716054"/>
                <a:gd name="connsiteY11" fmla="*/ 285336 h 839698"/>
                <a:gd name="connsiteX12" fmla="*/ 1515904 w 2716054"/>
                <a:gd name="connsiteY12" fmla="*/ 304386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43514 w 2716054"/>
                <a:gd name="connsiteY11" fmla="*/ 285336 h 839698"/>
                <a:gd name="connsiteX12" fmla="*/ 1582579 w 2716054"/>
                <a:gd name="connsiteY12" fmla="*/ 330580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50658 w 2716054"/>
                <a:gd name="connsiteY11" fmla="*/ 294861 h 839698"/>
                <a:gd name="connsiteX12" fmla="*/ 1582579 w 2716054"/>
                <a:gd name="connsiteY12" fmla="*/ 330580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50658 w 2716054"/>
                <a:gd name="connsiteY11" fmla="*/ 292480 h 839698"/>
                <a:gd name="connsiteX12" fmla="*/ 1582579 w 2716054"/>
                <a:gd name="connsiteY12" fmla="*/ 330580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1210 h 835035"/>
                <a:gd name="connsiteX1" fmla="*/ 157163 w 2716054"/>
                <a:gd name="connsiteY1" fmla="*/ 797404 h 835035"/>
                <a:gd name="connsiteX2" fmla="*/ 327184 w 2716054"/>
                <a:gd name="connsiteY2" fmla="*/ 821693 h 835035"/>
                <a:gd name="connsiteX3" fmla="*/ 536734 w 2716054"/>
                <a:gd name="connsiteY3" fmla="*/ 835028 h 835035"/>
                <a:gd name="connsiteX4" fmla="*/ 563404 w 2716054"/>
                <a:gd name="connsiteY4" fmla="*/ 711203 h 835035"/>
                <a:gd name="connsiteX5" fmla="*/ 677704 w 2716054"/>
                <a:gd name="connsiteY5" fmla="*/ 337823 h 835035"/>
                <a:gd name="connsiteX6" fmla="*/ 872782 w 2716054"/>
                <a:gd name="connsiteY6" fmla="*/ 47148 h 835035"/>
                <a:gd name="connsiteX7" fmla="*/ 1143953 w 2716054"/>
                <a:gd name="connsiteY7" fmla="*/ 16830 h 835035"/>
                <a:gd name="connsiteX8" fmla="*/ 1298734 w 2716054"/>
                <a:gd name="connsiteY8" fmla="*/ 214950 h 835035"/>
                <a:gd name="connsiteX9" fmla="*/ 1344454 w 2716054"/>
                <a:gd name="connsiteY9" fmla="*/ 363541 h 835035"/>
                <a:gd name="connsiteX10" fmla="*/ 1383506 w 2716054"/>
                <a:gd name="connsiteY10" fmla="*/ 319249 h 835035"/>
                <a:gd name="connsiteX11" fmla="*/ 1450658 w 2716054"/>
                <a:gd name="connsiteY11" fmla="*/ 287817 h 835035"/>
                <a:gd name="connsiteX12" fmla="*/ 1582579 w 2716054"/>
                <a:gd name="connsiteY12" fmla="*/ 325917 h 835035"/>
                <a:gd name="connsiteX13" fmla="*/ 1820704 w 2716054"/>
                <a:gd name="connsiteY13" fmla="*/ 436883 h 835035"/>
                <a:gd name="connsiteX14" fmla="*/ 2144554 w 2716054"/>
                <a:gd name="connsiteY14" fmla="*/ 593093 h 835035"/>
                <a:gd name="connsiteX15" fmla="*/ 2575084 w 2716054"/>
                <a:gd name="connsiteY15" fmla="*/ 745493 h 835035"/>
                <a:gd name="connsiteX16" fmla="*/ 2716054 w 2716054"/>
                <a:gd name="connsiteY16" fmla="*/ 775973 h 835035"/>
                <a:gd name="connsiteX0" fmla="*/ 0 w 2716054"/>
                <a:gd name="connsiteY0" fmla="*/ 752676 h 826501"/>
                <a:gd name="connsiteX1" fmla="*/ 157163 w 2716054"/>
                <a:gd name="connsiteY1" fmla="*/ 788870 h 826501"/>
                <a:gd name="connsiteX2" fmla="*/ 327184 w 2716054"/>
                <a:gd name="connsiteY2" fmla="*/ 813159 h 826501"/>
                <a:gd name="connsiteX3" fmla="*/ 536734 w 2716054"/>
                <a:gd name="connsiteY3" fmla="*/ 826494 h 826501"/>
                <a:gd name="connsiteX4" fmla="*/ 563404 w 2716054"/>
                <a:gd name="connsiteY4" fmla="*/ 702669 h 826501"/>
                <a:gd name="connsiteX5" fmla="*/ 677704 w 2716054"/>
                <a:gd name="connsiteY5" fmla="*/ 329289 h 826501"/>
                <a:gd name="connsiteX6" fmla="*/ 872782 w 2716054"/>
                <a:gd name="connsiteY6" fmla="*/ 38614 h 826501"/>
                <a:gd name="connsiteX7" fmla="*/ 1097537 w 2716054"/>
                <a:gd name="connsiteY7" fmla="*/ 21189 h 826501"/>
                <a:gd name="connsiteX8" fmla="*/ 1298734 w 2716054"/>
                <a:gd name="connsiteY8" fmla="*/ 206416 h 826501"/>
                <a:gd name="connsiteX9" fmla="*/ 1344454 w 2716054"/>
                <a:gd name="connsiteY9" fmla="*/ 355007 h 826501"/>
                <a:gd name="connsiteX10" fmla="*/ 1383506 w 2716054"/>
                <a:gd name="connsiteY10" fmla="*/ 310715 h 826501"/>
                <a:gd name="connsiteX11" fmla="*/ 1450658 w 2716054"/>
                <a:gd name="connsiteY11" fmla="*/ 279283 h 826501"/>
                <a:gd name="connsiteX12" fmla="*/ 1582579 w 2716054"/>
                <a:gd name="connsiteY12" fmla="*/ 317383 h 826501"/>
                <a:gd name="connsiteX13" fmla="*/ 1820704 w 2716054"/>
                <a:gd name="connsiteY13" fmla="*/ 428349 h 826501"/>
                <a:gd name="connsiteX14" fmla="*/ 2144554 w 2716054"/>
                <a:gd name="connsiteY14" fmla="*/ 584559 h 826501"/>
                <a:gd name="connsiteX15" fmla="*/ 2575084 w 2716054"/>
                <a:gd name="connsiteY15" fmla="*/ 736959 h 826501"/>
                <a:gd name="connsiteX16" fmla="*/ 2716054 w 2716054"/>
                <a:gd name="connsiteY16" fmla="*/ 767439 h 826501"/>
                <a:gd name="connsiteX0" fmla="*/ 0 w 2716054"/>
                <a:gd name="connsiteY0" fmla="*/ 747851 h 821676"/>
                <a:gd name="connsiteX1" fmla="*/ 157163 w 2716054"/>
                <a:gd name="connsiteY1" fmla="*/ 784045 h 821676"/>
                <a:gd name="connsiteX2" fmla="*/ 327184 w 2716054"/>
                <a:gd name="connsiteY2" fmla="*/ 808334 h 821676"/>
                <a:gd name="connsiteX3" fmla="*/ 536734 w 2716054"/>
                <a:gd name="connsiteY3" fmla="*/ 821669 h 821676"/>
                <a:gd name="connsiteX4" fmla="*/ 563404 w 2716054"/>
                <a:gd name="connsiteY4" fmla="*/ 697844 h 821676"/>
                <a:gd name="connsiteX5" fmla="*/ 677704 w 2716054"/>
                <a:gd name="connsiteY5" fmla="*/ 324464 h 821676"/>
                <a:gd name="connsiteX6" fmla="*/ 852153 w 2716054"/>
                <a:gd name="connsiteY6" fmla="*/ 44103 h 821676"/>
                <a:gd name="connsiteX7" fmla="*/ 1097537 w 2716054"/>
                <a:gd name="connsiteY7" fmla="*/ 16364 h 821676"/>
                <a:gd name="connsiteX8" fmla="*/ 1298734 w 2716054"/>
                <a:gd name="connsiteY8" fmla="*/ 201591 h 821676"/>
                <a:gd name="connsiteX9" fmla="*/ 1344454 w 2716054"/>
                <a:gd name="connsiteY9" fmla="*/ 350182 h 821676"/>
                <a:gd name="connsiteX10" fmla="*/ 1383506 w 2716054"/>
                <a:gd name="connsiteY10" fmla="*/ 305890 h 821676"/>
                <a:gd name="connsiteX11" fmla="*/ 1450658 w 2716054"/>
                <a:gd name="connsiteY11" fmla="*/ 274458 h 821676"/>
                <a:gd name="connsiteX12" fmla="*/ 1582579 w 2716054"/>
                <a:gd name="connsiteY12" fmla="*/ 312558 h 821676"/>
                <a:gd name="connsiteX13" fmla="*/ 1820704 w 2716054"/>
                <a:gd name="connsiteY13" fmla="*/ 423524 h 821676"/>
                <a:gd name="connsiteX14" fmla="*/ 2144554 w 2716054"/>
                <a:gd name="connsiteY14" fmla="*/ 579734 h 821676"/>
                <a:gd name="connsiteX15" fmla="*/ 2575084 w 2716054"/>
                <a:gd name="connsiteY15" fmla="*/ 732134 h 821676"/>
                <a:gd name="connsiteX16" fmla="*/ 2716054 w 2716054"/>
                <a:gd name="connsiteY16" fmla="*/ 762614 h 821676"/>
                <a:gd name="connsiteX0" fmla="*/ 0 w 2716054"/>
                <a:gd name="connsiteY0" fmla="*/ 745434 h 819261"/>
                <a:gd name="connsiteX1" fmla="*/ 157163 w 2716054"/>
                <a:gd name="connsiteY1" fmla="*/ 781628 h 819261"/>
                <a:gd name="connsiteX2" fmla="*/ 327184 w 2716054"/>
                <a:gd name="connsiteY2" fmla="*/ 805917 h 819261"/>
                <a:gd name="connsiteX3" fmla="*/ 536734 w 2716054"/>
                <a:gd name="connsiteY3" fmla="*/ 819252 h 819261"/>
                <a:gd name="connsiteX4" fmla="*/ 563404 w 2716054"/>
                <a:gd name="connsiteY4" fmla="*/ 695427 h 819261"/>
                <a:gd name="connsiteX5" fmla="*/ 682861 w 2716054"/>
                <a:gd name="connsiteY5" fmla="*/ 267895 h 819261"/>
                <a:gd name="connsiteX6" fmla="*/ 852153 w 2716054"/>
                <a:gd name="connsiteY6" fmla="*/ 41686 h 819261"/>
                <a:gd name="connsiteX7" fmla="*/ 1097537 w 2716054"/>
                <a:gd name="connsiteY7" fmla="*/ 13947 h 819261"/>
                <a:gd name="connsiteX8" fmla="*/ 1298734 w 2716054"/>
                <a:gd name="connsiteY8" fmla="*/ 199174 h 819261"/>
                <a:gd name="connsiteX9" fmla="*/ 1344454 w 2716054"/>
                <a:gd name="connsiteY9" fmla="*/ 347765 h 819261"/>
                <a:gd name="connsiteX10" fmla="*/ 1383506 w 2716054"/>
                <a:gd name="connsiteY10" fmla="*/ 303473 h 819261"/>
                <a:gd name="connsiteX11" fmla="*/ 1450658 w 2716054"/>
                <a:gd name="connsiteY11" fmla="*/ 272041 h 819261"/>
                <a:gd name="connsiteX12" fmla="*/ 1582579 w 2716054"/>
                <a:gd name="connsiteY12" fmla="*/ 310141 h 819261"/>
                <a:gd name="connsiteX13" fmla="*/ 1820704 w 2716054"/>
                <a:gd name="connsiteY13" fmla="*/ 421107 h 819261"/>
                <a:gd name="connsiteX14" fmla="*/ 2144554 w 2716054"/>
                <a:gd name="connsiteY14" fmla="*/ 577317 h 819261"/>
                <a:gd name="connsiteX15" fmla="*/ 2575084 w 2716054"/>
                <a:gd name="connsiteY15" fmla="*/ 729717 h 819261"/>
                <a:gd name="connsiteX16" fmla="*/ 2716054 w 2716054"/>
                <a:gd name="connsiteY16" fmla="*/ 760197 h 819261"/>
                <a:gd name="connsiteX0" fmla="*/ 0 w 2716054"/>
                <a:gd name="connsiteY0" fmla="*/ 742773 h 816600"/>
                <a:gd name="connsiteX1" fmla="*/ 157163 w 2716054"/>
                <a:gd name="connsiteY1" fmla="*/ 778967 h 816600"/>
                <a:gd name="connsiteX2" fmla="*/ 327184 w 2716054"/>
                <a:gd name="connsiteY2" fmla="*/ 803256 h 816600"/>
                <a:gd name="connsiteX3" fmla="*/ 536734 w 2716054"/>
                <a:gd name="connsiteY3" fmla="*/ 816591 h 816600"/>
                <a:gd name="connsiteX4" fmla="*/ 563404 w 2716054"/>
                <a:gd name="connsiteY4" fmla="*/ 692766 h 816600"/>
                <a:gd name="connsiteX5" fmla="*/ 682861 w 2716054"/>
                <a:gd name="connsiteY5" fmla="*/ 265234 h 816600"/>
                <a:gd name="connsiteX6" fmla="*/ 852153 w 2716054"/>
                <a:gd name="connsiteY6" fmla="*/ 39025 h 816600"/>
                <a:gd name="connsiteX7" fmla="*/ 1097537 w 2716054"/>
                <a:gd name="connsiteY7" fmla="*/ 11286 h 816600"/>
                <a:gd name="connsiteX8" fmla="*/ 1285841 w 2716054"/>
                <a:gd name="connsiteY8" fmla="*/ 160411 h 816600"/>
                <a:gd name="connsiteX9" fmla="*/ 1344454 w 2716054"/>
                <a:gd name="connsiteY9" fmla="*/ 345104 h 816600"/>
                <a:gd name="connsiteX10" fmla="*/ 1383506 w 2716054"/>
                <a:gd name="connsiteY10" fmla="*/ 300812 h 816600"/>
                <a:gd name="connsiteX11" fmla="*/ 1450658 w 2716054"/>
                <a:gd name="connsiteY11" fmla="*/ 269380 h 816600"/>
                <a:gd name="connsiteX12" fmla="*/ 1582579 w 2716054"/>
                <a:gd name="connsiteY12" fmla="*/ 307480 h 816600"/>
                <a:gd name="connsiteX13" fmla="*/ 1820704 w 2716054"/>
                <a:gd name="connsiteY13" fmla="*/ 418446 h 816600"/>
                <a:gd name="connsiteX14" fmla="*/ 2144554 w 2716054"/>
                <a:gd name="connsiteY14" fmla="*/ 574656 h 816600"/>
                <a:gd name="connsiteX15" fmla="*/ 2575084 w 2716054"/>
                <a:gd name="connsiteY15" fmla="*/ 727056 h 816600"/>
                <a:gd name="connsiteX16" fmla="*/ 2716054 w 2716054"/>
                <a:gd name="connsiteY16" fmla="*/ 757536 h 816600"/>
                <a:gd name="connsiteX0" fmla="*/ 0 w 2755311"/>
                <a:gd name="connsiteY0" fmla="*/ 742773 h 816600"/>
                <a:gd name="connsiteX1" fmla="*/ 157163 w 2755311"/>
                <a:gd name="connsiteY1" fmla="*/ 778967 h 816600"/>
                <a:gd name="connsiteX2" fmla="*/ 327184 w 2755311"/>
                <a:gd name="connsiteY2" fmla="*/ 803256 h 816600"/>
                <a:gd name="connsiteX3" fmla="*/ 536734 w 2755311"/>
                <a:gd name="connsiteY3" fmla="*/ 816591 h 816600"/>
                <a:gd name="connsiteX4" fmla="*/ 563404 w 2755311"/>
                <a:gd name="connsiteY4" fmla="*/ 692766 h 816600"/>
                <a:gd name="connsiteX5" fmla="*/ 682861 w 2755311"/>
                <a:gd name="connsiteY5" fmla="*/ 265234 h 816600"/>
                <a:gd name="connsiteX6" fmla="*/ 852153 w 2755311"/>
                <a:gd name="connsiteY6" fmla="*/ 39025 h 816600"/>
                <a:gd name="connsiteX7" fmla="*/ 1097537 w 2755311"/>
                <a:gd name="connsiteY7" fmla="*/ 11286 h 816600"/>
                <a:gd name="connsiteX8" fmla="*/ 1285841 w 2755311"/>
                <a:gd name="connsiteY8" fmla="*/ 160411 h 816600"/>
                <a:gd name="connsiteX9" fmla="*/ 1344454 w 2755311"/>
                <a:gd name="connsiteY9" fmla="*/ 345104 h 816600"/>
                <a:gd name="connsiteX10" fmla="*/ 1383506 w 2755311"/>
                <a:gd name="connsiteY10" fmla="*/ 300812 h 816600"/>
                <a:gd name="connsiteX11" fmla="*/ 1450658 w 2755311"/>
                <a:gd name="connsiteY11" fmla="*/ 269380 h 816600"/>
                <a:gd name="connsiteX12" fmla="*/ 1582579 w 2755311"/>
                <a:gd name="connsiteY12" fmla="*/ 307480 h 816600"/>
                <a:gd name="connsiteX13" fmla="*/ 1820704 w 2755311"/>
                <a:gd name="connsiteY13" fmla="*/ 418446 h 816600"/>
                <a:gd name="connsiteX14" fmla="*/ 2144554 w 2755311"/>
                <a:gd name="connsiteY14" fmla="*/ 574656 h 816600"/>
                <a:gd name="connsiteX15" fmla="*/ 2575084 w 2755311"/>
                <a:gd name="connsiteY15" fmla="*/ 727056 h 816600"/>
                <a:gd name="connsiteX16" fmla="*/ 2755311 w 2755311"/>
                <a:gd name="connsiteY16" fmla="*/ 768243 h 816600"/>
                <a:gd name="connsiteX0" fmla="*/ 0 w 2915910"/>
                <a:gd name="connsiteY0" fmla="*/ 728497 h 816600"/>
                <a:gd name="connsiteX1" fmla="*/ 317762 w 2915910"/>
                <a:gd name="connsiteY1" fmla="*/ 778967 h 816600"/>
                <a:gd name="connsiteX2" fmla="*/ 487783 w 2915910"/>
                <a:gd name="connsiteY2" fmla="*/ 803256 h 816600"/>
                <a:gd name="connsiteX3" fmla="*/ 697333 w 2915910"/>
                <a:gd name="connsiteY3" fmla="*/ 816591 h 816600"/>
                <a:gd name="connsiteX4" fmla="*/ 724003 w 2915910"/>
                <a:gd name="connsiteY4" fmla="*/ 692766 h 816600"/>
                <a:gd name="connsiteX5" fmla="*/ 843460 w 2915910"/>
                <a:gd name="connsiteY5" fmla="*/ 265234 h 816600"/>
                <a:gd name="connsiteX6" fmla="*/ 1012752 w 2915910"/>
                <a:gd name="connsiteY6" fmla="*/ 39025 h 816600"/>
                <a:gd name="connsiteX7" fmla="*/ 1258136 w 2915910"/>
                <a:gd name="connsiteY7" fmla="*/ 11286 h 816600"/>
                <a:gd name="connsiteX8" fmla="*/ 1446440 w 2915910"/>
                <a:gd name="connsiteY8" fmla="*/ 160411 h 816600"/>
                <a:gd name="connsiteX9" fmla="*/ 1505053 w 2915910"/>
                <a:gd name="connsiteY9" fmla="*/ 345104 h 816600"/>
                <a:gd name="connsiteX10" fmla="*/ 1544105 w 2915910"/>
                <a:gd name="connsiteY10" fmla="*/ 300812 h 816600"/>
                <a:gd name="connsiteX11" fmla="*/ 1611257 w 2915910"/>
                <a:gd name="connsiteY11" fmla="*/ 269380 h 816600"/>
                <a:gd name="connsiteX12" fmla="*/ 1743178 w 2915910"/>
                <a:gd name="connsiteY12" fmla="*/ 307480 h 816600"/>
                <a:gd name="connsiteX13" fmla="*/ 1981303 w 2915910"/>
                <a:gd name="connsiteY13" fmla="*/ 418446 h 816600"/>
                <a:gd name="connsiteX14" fmla="*/ 2305153 w 2915910"/>
                <a:gd name="connsiteY14" fmla="*/ 574656 h 816600"/>
                <a:gd name="connsiteX15" fmla="*/ 2735683 w 2915910"/>
                <a:gd name="connsiteY15" fmla="*/ 727056 h 816600"/>
                <a:gd name="connsiteX16" fmla="*/ 2915910 w 2915910"/>
                <a:gd name="connsiteY16" fmla="*/ 768243 h 816600"/>
                <a:gd name="connsiteX0" fmla="*/ 0 w 2915910"/>
                <a:gd name="connsiteY0" fmla="*/ 728497 h 816600"/>
                <a:gd name="connsiteX1" fmla="*/ 317762 w 2915910"/>
                <a:gd name="connsiteY1" fmla="*/ 778967 h 816600"/>
                <a:gd name="connsiteX2" fmla="*/ 487783 w 2915910"/>
                <a:gd name="connsiteY2" fmla="*/ 803256 h 816600"/>
                <a:gd name="connsiteX3" fmla="*/ 697333 w 2915910"/>
                <a:gd name="connsiteY3" fmla="*/ 816591 h 816600"/>
                <a:gd name="connsiteX4" fmla="*/ 724003 w 2915910"/>
                <a:gd name="connsiteY4" fmla="*/ 692766 h 816600"/>
                <a:gd name="connsiteX5" fmla="*/ 843460 w 2915910"/>
                <a:gd name="connsiteY5" fmla="*/ 265234 h 816600"/>
                <a:gd name="connsiteX6" fmla="*/ 1012752 w 2915910"/>
                <a:gd name="connsiteY6" fmla="*/ 39025 h 816600"/>
                <a:gd name="connsiteX7" fmla="*/ 1258136 w 2915910"/>
                <a:gd name="connsiteY7" fmla="*/ 11286 h 816600"/>
                <a:gd name="connsiteX8" fmla="*/ 1446440 w 2915910"/>
                <a:gd name="connsiteY8" fmla="*/ 160411 h 816600"/>
                <a:gd name="connsiteX9" fmla="*/ 1505053 w 2915910"/>
                <a:gd name="connsiteY9" fmla="*/ 345104 h 816600"/>
                <a:gd name="connsiteX10" fmla="*/ 1544105 w 2915910"/>
                <a:gd name="connsiteY10" fmla="*/ 300812 h 816600"/>
                <a:gd name="connsiteX11" fmla="*/ 1611257 w 2915910"/>
                <a:gd name="connsiteY11" fmla="*/ 269380 h 816600"/>
                <a:gd name="connsiteX12" fmla="*/ 1743178 w 2915910"/>
                <a:gd name="connsiteY12" fmla="*/ 307480 h 816600"/>
                <a:gd name="connsiteX13" fmla="*/ 1981303 w 2915910"/>
                <a:gd name="connsiteY13" fmla="*/ 418446 h 816600"/>
                <a:gd name="connsiteX14" fmla="*/ 2305153 w 2915910"/>
                <a:gd name="connsiteY14" fmla="*/ 574656 h 816600"/>
                <a:gd name="connsiteX15" fmla="*/ 2735683 w 2915910"/>
                <a:gd name="connsiteY15" fmla="*/ 727056 h 816600"/>
                <a:gd name="connsiteX16" fmla="*/ 2915910 w 2915910"/>
                <a:gd name="connsiteY16" fmla="*/ 768243 h 8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5910" h="816600">
                  <a:moveTo>
                    <a:pt x="0" y="728497"/>
                  </a:moveTo>
                  <a:cubicBezTo>
                    <a:pt x="75287" y="738186"/>
                    <a:pt x="236465" y="766507"/>
                    <a:pt x="317762" y="778967"/>
                  </a:cubicBezTo>
                  <a:cubicBezTo>
                    <a:pt x="399059" y="791427"/>
                    <a:pt x="424521" y="796985"/>
                    <a:pt x="487783" y="803256"/>
                  </a:cubicBezTo>
                  <a:cubicBezTo>
                    <a:pt x="551045" y="809527"/>
                    <a:pt x="688919" y="815956"/>
                    <a:pt x="697333" y="816591"/>
                  </a:cubicBezTo>
                  <a:cubicBezTo>
                    <a:pt x="705747" y="817226"/>
                    <a:pt x="699649" y="784659"/>
                    <a:pt x="724003" y="692766"/>
                  </a:cubicBezTo>
                  <a:cubicBezTo>
                    <a:pt x="748357" y="600873"/>
                    <a:pt x="795335" y="374191"/>
                    <a:pt x="843460" y="265234"/>
                  </a:cubicBezTo>
                  <a:cubicBezTo>
                    <a:pt x="891585" y="156277"/>
                    <a:pt x="943639" y="81350"/>
                    <a:pt x="1012752" y="39025"/>
                  </a:cubicBezTo>
                  <a:cubicBezTo>
                    <a:pt x="1081865" y="-3300"/>
                    <a:pt x="1185855" y="-8945"/>
                    <a:pt x="1258136" y="11286"/>
                  </a:cubicBezTo>
                  <a:cubicBezTo>
                    <a:pt x="1330417" y="31517"/>
                    <a:pt x="1405287" y="104775"/>
                    <a:pt x="1446440" y="160411"/>
                  </a:cubicBezTo>
                  <a:cubicBezTo>
                    <a:pt x="1487593" y="216047"/>
                    <a:pt x="1488776" y="321704"/>
                    <a:pt x="1505053" y="345104"/>
                  </a:cubicBezTo>
                  <a:cubicBezTo>
                    <a:pt x="1521330" y="368504"/>
                    <a:pt x="1526404" y="313433"/>
                    <a:pt x="1544105" y="300812"/>
                  </a:cubicBezTo>
                  <a:cubicBezTo>
                    <a:pt x="1561806" y="288191"/>
                    <a:pt x="1578078" y="268269"/>
                    <a:pt x="1611257" y="269380"/>
                  </a:cubicBezTo>
                  <a:cubicBezTo>
                    <a:pt x="1644436" y="270491"/>
                    <a:pt x="1681504" y="282636"/>
                    <a:pt x="1743178" y="307480"/>
                  </a:cubicBezTo>
                  <a:cubicBezTo>
                    <a:pt x="1804852" y="332324"/>
                    <a:pt x="1887641" y="373917"/>
                    <a:pt x="1981303" y="418446"/>
                  </a:cubicBezTo>
                  <a:cubicBezTo>
                    <a:pt x="2074966" y="462975"/>
                    <a:pt x="2179423" y="523221"/>
                    <a:pt x="2305153" y="574656"/>
                  </a:cubicBezTo>
                  <a:cubicBezTo>
                    <a:pt x="2430883" y="626091"/>
                    <a:pt x="2633890" y="694792"/>
                    <a:pt x="2735683" y="727056"/>
                  </a:cubicBezTo>
                  <a:cubicBezTo>
                    <a:pt x="2837476" y="759320"/>
                    <a:pt x="2893050" y="767608"/>
                    <a:pt x="2915910" y="768243"/>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400"/>
            </a:p>
          </p:txBody>
        </p:sp>
        <p:sp>
          <p:nvSpPr>
            <p:cNvPr id="104" name="Volný tvar 28">
              <a:extLst>
                <a:ext uri="{FF2B5EF4-FFF2-40B4-BE49-F238E27FC236}">
                  <a16:creationId xmlns:a16="http://schemas.microsoft.com/office/drawing/2014/main" id="{49B3B1CB-AB8F-4BD7-9E03-8B9B335CA9B3}"/>
                </a:ext>
              </a:extLst>
            </p:cNvPr>
            <p:cNvSpPr/>
            <p:nvPr/>
          </p:nvSpPr>
          <p:spPr>
            <a:xfrm>
              <a:off x="2371912" y="1572573"/>
              <a:ext cx="6262455" cy="1050911"/>
            </a:xfrm>
            <a:custGeom>
              <a:avLst/>
              <a:gdLst>
                <a:gd name="connsiteX0" fmla="*/ 0 w 2957513"/>
                <a:gd name="connsiteY0" fmla="*/ 559861 h 807513"/>
                <a:gd name="connsiteX1" fmla="*/ 69056 w 2957513"/>
                <a:gd name="connsiteY1" fmla="*/ 562242 h 807513"/>
                <a:gd name="connsiteX2" fmla="*/ 97631 w 2957513"/>
                <a:gd name="connsiteY2" fmla="*/ 519379 h 807513"/>
                <a:gd name="connsiteX3" fmla="*/ 164306 w 2957513"/>
                <a:gd name="connsiteY3" fmla="*/ 490804 h 807513"/>
                <a:gd name="connsiteX4" fmla="*/ 233363 w 2957513"/>
                <a:gd name="connsiteY4" fmla="*/ 559861 h 807513"/>
                <a:gd name="connsiteX5" fmla="*/ 280988 w 2957513"/>
                <a:gd name="connsiteY5" fmla="*/ 564623 h 807513"/>
                <a:gd name="connsiteX6" fmla="*/ 383381 w 2957513"/>
                <a:gd name="connsiteY6" fmla="*/ 555098 h 807513"/>
                <a:gd name="connsiteX7" fmla="*/ 395288 w 2957513"/>
                <a:gd name="connsiteY7" fmla="*/ 555098 h 807513"/>
                <a:gd name="connsiteX8" fmla="*/ 459581 w 2957513"/>
                <a:gd name="connsiteY8" fmla="*/ 619392 h 807513"/>
                <a:gd name="connsiteX9" fmla="*/ 466725 w 2957513"/>
                <a:gd name="connsiteY9" fmla="*/ 526523 h 807513"/>
                <a:gd name="connsiteX10" fmla="*/ 497681 w 2957513"/>
                <a:gd name="connsiteY10" fmla="*/ 159811 h 807513"/>
                <a:gd name="connsiteX11" fmla="*/ 516731 w 2957513"/>
                <a:gd name="connsiteY11" fmla="*/ 5029 h 807513"/>
                <a:gd name="connsiteX12" fmla="*/ 526256 w 2957513"/>
                <a:gd name="connsiteY12" fmla="*/ 83611 h 807513"/>
                <a:gd name="connsiteX13" fmla="*/ 557213 w 2957513"/>
                <a:gd name="connsiteY13" fmla="*/ 514617 h 807513"/>
                <a:gd name="connsiteX14" fmla="*/ 566738 w 2957513"/>
                <a:gd name="connsiteY14" fmla="*/ 714642 h 807513"/>
                <a:gd name="connsiteX15" fmla="*/ 573881 w 2957513"/>
                <a:gd name="connsiteY15" fmla="*/ 807511 h 807513"/>
                <a:gd name="connsiteX16" fmla="*/ 583406 w 2957513"/>
                <a:gd name="connsiteY16" fmla="*/ 717023 h 807513"/>
                <a:gd name="connsiteX17" fmla="*/ 602456 w 2957513"/>
                <a:gd name="connsiteY17" fmla="*/ 574148 h 807513"/>
                <a:gd name="connsiteX18" fmla="*/ 654844 w 2957513"/>
                <a:gd name="connsiteY18" fmla="*/ 564623 h 807513"/>
                <a:gd name="connsiteX19" fmla="*/ 862013 w 2957513"/>
                <a:gd name="connsiteY19" fmla="*/ 559861 h 807513"/>
                <a:gd name="connsiteX20" fmla="*/ 1035844 w 2957513"/>
                <a:gd name="connsiteY20" fmla="*/ 559861 h 807513"/>
                <a:gd name="connsiteX21" fmla="*/ 1226344 w 2957513"/>
                <a:gd name="connsiteY21" fmla="*/ 452704 h 807513"/>
                <a:gd name="connsiteX22" fmla="*/ 1393031 w 2957513"/>
                <a:gd name="connsiteY22" fmla="*/ 500329 h 807513"/>
                <a:gd name="connsiteX23" fmla="*/ 1464469 w 2957513"/>
                <a:gd name="connsiteY23" fmla="*/ 557479 h 807513"/>
                <a:gd name="connsiteX24" fmla="*/ 1712119 w 2957513"/>
                <a:gd name="connsiteY24" fmla="*/ 559861 h 807513"/>
                <a:gd name="connsiteX25" fmla="*/ 2428875 w 2957513"/>
                <a:gd name="connsiteY25" fmla="*/ 552717 h 807513"/>
                <a:gd name="connsiteX26" fmla="*/ 2719388 w 2957513"/>
                <a:gd name="connsiteY26" fmla="*/ 550336 h 807513"/>
                <a:gd name="connsiteX27" fmla="*/ 2778919 w 2957513"/>
                <a:gd name="connsiteY27" fmla="*/ 488423 h 807513"/>
                <a:gd name="connsiteX28" fmla="*/ 2883694 w 2957513"/>
                <a:gd name="connsiteY28" fmla="*/ 471754 h 807513"/>
                <a:gd name="connsiteX29" fmla="*/ 2957513 w 2957513"/>
                <a:gd name="connsiteY29" fmla="*/ 562242 h 807513"/>
                <a:gd name="connsiteX0" fmla="*/ 0 w 2957513"/>
                <a:gd name="connsiteY0" fmla="*/ 559861 h 807513"/>
                <a:gd name="connsiteX1" fmla="*/ 69056 w 2957513"/>
                <a:gd name="connsiteY1" fmla="*/ 562242 h 807513"/>
                <a:gd name="connsiteX2" fmla="*/ 114300 w 2957513"/>
                <a:gd name="connsiteY2" fmla="*/ 516998 h 807513"/>
                <a:gd name="connsiteX3" fmla="*/ 164306 w 2957513"/>
                <a:gd name="connsiteY3" fmla="*/ 490804 h 807513"/>
                <a:gd name="connsiteX4" fmla="*/ 233363 w 2957513"/>
                <a:gd name="connsiteY4" fmla="*/ 559861 h 807513"/>
                <a:gd name="connsiteX5" fmla="*/ 280988 w 2957513"/>
                <a:gd name="connsiteY5" fmla="*/ 564623 h 807513"/>
                <a:gd name="connsiteX6" fmla="*/ 383381 w 2957513"/>
                <a:gd name="connsiteY6" fmla="*/ 555098 h 807513"/>
                <a:gd name="connsiteX7" fmla="*/ 395288 w 2957513"/>
                <a:gd name="connsiteY7" fmla="*/ 555098 h 807513"/>
                <a:gd name="connsiteX8" fmla="*/ 459581 w 2957513"/>
                <a:gd name="connsiteY8" fmla="*/ 619392 h 807513"/>
                <a:gd name="connsiteX9" fmla="*/ 466725 w 2957513"/>
                <a:gd name="connsiteY9" fmla="*/ 526523 h 807513"/>
                <a:gd name="connsiteX10" fmla="*/ 497681 w 2957513"/>
                <a:gd name="connsiteY10" fmla="*/ 159811 h 807513"/>
                <a:gd name="connsiteX11" fmla="*/ 516731 w 2957513"/>
                <a:gd name="connsiteY11" fmla="*/ 5029 h 807513"/>
                <a:gd name="connsiteX12" fmla="*/ 526256 w 2957513"/>
                <a:gd name="connsiteY12" fmla="*/ 83611 h 807513"/>
                <a:gd name="connsiteX13" fmla="*/ 557213 w 2957513"/>
                <a:gd name="connsiteY13" fmla="*/ 514617 h 807513"/>
                <a:gd name="connsiteX14" fmla="*/ 566738 w 2957513"/>
                <a:gd name="connsiteY14" fmla="*/ 714642 h 807513"/>
                <a:gd name="connsiteX15" fmla="*/ 573881 w 2957513"/>
                <a:gd name="connsiteY15" fmla="*/ 807511 h 807513"/>
                <a:gd name="connsiteX16" fmla="*/ 583406 w 2957513"/>
                <a:gd name="connsiteY16" fmla="*/ 717023 h 807513"/>
                <a:gd name="connsiteX17" fmla="*/ 602456 w 2957513"/>
                <a:gd name="connsiteY17" fmla="*/ 574148 h 807513"/>
                <a:gd name="connsiteX18" fmla="*/ 654844 w 2957513"/>
                <a:gd name="connsiteY18" fmla="*/ 564623 h 807513"/>
                <a:gd name="connsiteX19" fmla="*/ 862013 w 2957513"/>
                <a:gd name="connsiteY19" fmla="*/ 559861 h 807513"/>
                <a:gd name="connsiteX20" fmla="*/ 1035844 w 2957513"/>
                <a:gd name="connsiteY20" fmla="*/ 559861 h 807513"/>
                <a:gd name="connsiteX21" fmla="*/ 1226344 w 2957513"/>
                <a:gd name="connsiteY21" fmla="*/ 452704 h 807513"/>
                <a:gd name="connsiteX22" fmla="*/ 1393031 w 2957513"/>
                <a:gd name="connsiteY22" fmla="*/ 500329 h 807513"/>
                <a:gd name="connsiteX23" fmla="*/ 1464469 w 2957513"/>
                <a:gd name="connsiteY23" fmla="*/ 557479 h 807513"/>
                <a:gd name="connsiteX24" fmla="*/ 1712119 w 2957513"/>
                <a:gd name="connsiteY24" fmla="*/ 559861 h 807513"/>
                <a:gd name="connsiteX25" fmla="*/ 2428875 w 2957513"/>
                <a:gd name="connsiteY25" fmla="*/ 552717 h 807513"/>
                <a:gd name="connsiteX26" fmla="*/ 2719388 w 2957513"/>
                <a:gd name="connsiteY26" fmla="*/ 550336 h 807513"/>
                <a:gd name="connsiteX27" fmla="*/ 2778919 w 2957513"/>
                <a:gd name="connsiteY27" fmla="*/ 488423 h 807513"/>
                <a:gd name="connsiteX28" fmla="*/ 2883694 w 2957513"/>
                <a:gd name="connsiteY28" fmla="*/ 471754 h 807513"/>
                <a:gd name="connsiteX29" fmla="*/ 2957513 w 2957513"/>
                <a:gd name="connsiteY29" fmla="*/ 562242 h 807513"/>
                <a:gd name="connsiteX0" fmla="*/ 0 w 2957513"/>
                <a:gd name="connsiteY0" fmla="*/ 559861 h 807513"/>
                <a:gd name="connsiteX1" fmla="*/ 69056 w 2957513"/>
                <a:gd name="connsiteY1" fmla="*/ 562242 h 807513"/>
                <a:gd name="connsiteX2" fmla="*/ 114300 w 2957513"/>
                <a:gd name="connsiteY2" fmla="*/ 516998 h 807513"/>
                <a:gd name="connsiteX3" fmla="*/ 171449 w 2957513"/>
                <a:gd name="connsiteY3" fmla="*/ 505091 h 807513"/>
                <a:gd name="connsiteX4" fmla="*/ 233363 w 2957513"/>
                <a:gd name="connsiteY4" fmla="*/ 559861 h 807513"/>
                <a:gd name="connsiteX5" fmla="*/ 280988 w 2957513"/>
                <a:gd name="connsiteY5" fmla="*/ 564623 h 807513"/>
                <a:gd name="connsiteX6" fmla="*/ 383381 w 2957513"/>
                <a:gd name="connsiteY6" fmla="*/ 555098 h 807513"/>
                <a:gd name="connsiteX7" fmla="*/ 395288 w 2957513"/>
                <a:gd name="connsiteY7" fmla="*/ 555098 h 807513"/>
                <a:gd name="connsiteX8" fmla="*/ 459581 w 2957513"/>
                <a:gd name="connsiteY8" fmla="*/ 619392 h 807513"/>
                <a:gd name="connsiteX9" fmla="*/ 466725 w 2957513"/>
                <a:gd name="connsiteY9" fmla="*/ 526523 h 807513"/>
                <a:gd name="connsiteX10" fmla="*/ 497681 w 2957513"/>
                <a:gd name="connsiteY10" fmla="*/ 159811 h 807513"/>
                <a:gd name="connsiteX11" fmla="*/ 516731 w 2957513"/>
                <a:gd name="connsiteY11" fmla="*/ 5029 h 807513"/>
                <a:gd name="connsiteX12" fmla="*/ 526256 w 2957513"/>
                <a:gd name="connsiteY12" fmla="*/ 83611 h 807513"/>
                <a:gd name="connsiteX13" fmla="*/ 557213 w 2957513"/>
                <a:gd name="connsiteY13" fmla="*/ 514617 h 807513"/>
                <a:gd name="connsiteX14" fmla="*/ 566738 w 2957513"/>
                <a:gd name="connsiteY14" fmla="*/ 714642 h 807513"/>
                <a:gd name="connsiteX15" fmla="*/ 573881 w 2957513"/>
                <a:gd name="connsiteY15" fmla="*/ 807511 h 807513"/>
                <a:gd name="connsiteX16" fmla="*/ 583406 w 2957513"/>
                <a:gd name="connsiteY16" fmla="*/ 717023 h 807513"/>
                <a:gd name="connsiteX17" fmla="*/ 602456 w 2957513"/>
                <a:gd name="connsiteY17" fmla="*/ 574148 h 807513"/>
                <a:gd name="connsiteX18" fmla="*/ 654844 w 2957513"/>
                <a:gd name="connsiteY18" fmla="*/ 564623 h 807513"/>
                <a:gd name="connsiteX19" fmla="*/ 862013 w 2957513"/>
                <a:gd name="connsiteY19" fmla="*/ 559861 h 807513"/>
                <a:gd name="connsiteX20" fmla="*/ 1035844 w 2957513"/>
                <a:gd name="connsiteY20" fmla="*/ 559861 h 807513"/>
                <a:gd name="connsiteX21" fmla="*/ 1226344 w 2957513"/>
                <a:gd name="connsiteY21" fmla="*/ 452704 h 807513"/>
                <a:gd name="connsiteX22" fmla="*/ 1393031 w 2957513"/>
                <a:gd name="connsiteY22" fmla="*/ 500329 h 807513"/>
                <a:gd name="connsiteX23" fmla="*/ 1464469 w 2957513"/>
                <a:gd name="connsiteY23" fmla="*/ 557479 h 807513"/>
                <a:gd name="connsiteX24" fmla="*/ 1712119 w 2957513"/>
                <a:gd name="connsiteY24" fmla="*/ 559861 h 807513"/>
                <a:gd name="connsiteX25" fmla="*/ 2428875 w 2957513"/>
                <a:gd name="connsiteY25" fmla="*/ 552717 h 807513"/>
                <a:gd name="connsiteX26" fmla="*/ 2719388 w 2957513"/>
                <a:gd name="connsiteY26" fmla="*/ 550336 h 807513"/>
                <a:gd name="connsiteX27" fmla="*/ 2778919 w 2957513"/>
                <a:gd name="connsiteY27" fmla="*/ 488423 h 807513"/>
                <a:gd name="connsiteX28" fmla="*/ 2883694 w 2957513"/>
                <a:gd name="connsiteY28" fmla="*/ 471754 h 807513"/>
                <a:gd name="connsiteX29" fmla="*/ 2957513 w 2957513"/>
                <a:gd name="connsiteY29" fmla="*/ 562242 h 807513"/>
                <a:gd name="connsiteX0" fmla="*/ 0 w 2957513"/>
                <a:gd name="connsiteY0" fmla="*/ 569386 h 807513"/>
                <a:gd name="connsiteX1" fmla="*/ 69056 w 2957513"/>
                <a:gd name="connsiteY1" fmla="*/ 562242 h 807513"/>
                <a:gd name="connsiteX2" fmla="*/ 114300 w 2957513"/>
                <a:gd name="connsiteY2" fmla="*/ 516998 h 807513"/>
                <a:gd name="connsiteX3" fmla="*/ 171449 w 2957513"/>
                <a:gd name="connsiteY3" fmla="*/ 505091 h 807513"/>
                <a:gd name="connsiteX4" fmla="*/ 233363 w 2957513"/>
                <a:gd name="connsiteY4" fmla="*/ 559861 h 807513"/>
                <a:gd name="connsiteX5" fmla="*/ 280988 w 2957513"/>
                <a:gd name="connsiteY5" fmla="*/ 564623 h 807513"/>
                <a:gd name="connsiteX6" fmla="*/ 383381 w 2957513"/>
                <a:gd name="connsiteY6" fmla="*/ 555098 h 807513"/>
                <a:gd name="connsiteX7" fmla="*/ 395288 w 2957513"/>
                <a:gd name="connsiteY7" fmla="*/ 555098 h 807513"/>
                <a:gd name="connsiteX8" fmla="*/ 459581 w 2957513"/>
                <a:gd name="connsiteY8" fmla="*/ 619392 h 807513"/>
                <a:gd name="connsiteX9" fmla="*/ 466725 w 2957513"/>
                <a:gd name="connsiteY9" fmla="*/ 526523 h 807513"/>
                <a:gd name="connsiteX10" fmla="*/ 497681 w 2957513"/>
                <a:gd name="connsiteY10" fmla="*/ 159811 h 807513"/>
                <a:gd name="connsiteX11" fmla="*/ 516731 w 2957513"/>
                <a:gd name="connsiteY11" fmla="*/ 5029 h 807513"/>
                <a:gd name="connsiteX12" fmla="*/ 526256 w 2957513"/>
                <a:gd name="connsiteY12" fmla="*/ 83611 h 807513"/>
                <a:gd name="connsiteX13" fmla="*/ 557213 w 2957513"/>
                <a:gd name="connsiteY13" fmla="*/ 514617 h 807513"/>
                <a:gd name="connsiteX14" fmla="*/ 566738 w 2957513"/>
                <a:gd name="connsiteY14" fmla="*/ 714642 h 807513"/>
                <a:gd name="connsiteX15" fmla="*/ 573881 w 2957513"/>
                <a:gd name="connsiteY15" fmla="*/ 807511 h 807513"/>
                <a:gd name="connsiteX16" fmla="*/ 583406 w 2957513"/>
                <a:gd name="connsiteY16" fmla="*/ 717023 h 807513"/>
                <a:gd name="connsiteX17" fmla="*/ 602456 w 2957513"/>
                <a:gd name="connsiteY17" fmla="*/ 574148 h 807513"/>
                <a:gd name="connsiteX18" fmla="*/ 654844 w 2957513"/>
                <a:gd name="connsiteY18" fmla="*/ 564623 h 807513"/>
                <a:gd name="connsiteX19" fmla="*/ 862013 w 2957513"/>
                <a:gd name="connsiteY19" fmla="*/ 559861 h 807513"/>
                <a:gd name="connsiteX20" fmla="*/ 1035844 w 2957513"/>
                <a:gd name="connsiteY20" fmla="*/ 559861 h 807513"/>
                <a:gd name="connsiteX21" fmla="*/ 1226344 w 2957513"/>
                <a:gd name="connsiteY21" fmla="*/ 452704 h 807513"/>
                <a:gd name="connsiteX22" fmla="*/ 1393031 w 2957513"/>
                <a:gd name="connsiteY22" fmla="*/ 500329 h 807513"/>
                <a:gd name="connsiteX23" fmla="*/ 1464469 w 2957513"/>
                <a:gd name="connsiteY23" fmla="*/ 557479 h 807513"/>
                <a:gd name="connsiteX24" fmla="*/ 1712119 w 2957513"/>
                <a:gd name="connsiteY24" fmla="*/ 559861 h 807513"/>
                <a:gd name="connsiteX25" fmla="*/ 2428875 w 2957513"/>
                <a:gd name="connsiteY25" fmla="*/ 552717 h 807513"/>
                <a:gd name="connsiteX26" fmla="*/ 2719388 w 2957513"/>
                <a:gd name="connsiteY26" fmla="*/ 550336 h 807513"/>
                <a:gd name="connsiteX27" fmla="*/ 2778919 w 2957513"/>
                <a:gd name="connsiteY27" fmla="*/ 488423 h 807513"/>
                <a:gd name="connsiteX28" fmla="*/ 2883694 w 2957513"/>
                <a:gd name="connsiteY28" fmla="*/ 471754 h 807513"/>
                <a:gd name="connsiteX29" fmla="*/ 2957513 w 2957513"/>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600075 w 2955132"/>
                <a:gd name="connsiteY17" fmla="*/ 574148 h 807513"/>
                <a:gd name="connsiteX18" fmla="*/ 652463 w 2955132"/>
                <a:gd name="connsiteY18" fmla="*/ 564623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600075 w 2955132"/>
                <a:gd name="connsiteY17" fmla="*/ 574148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607219 w 2955132"/>
                <a:gd name="connsiteY17" fmla="*/ 574148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31106 w 2955132"/>
                <a:gd name="connsiteY21" fmla="*/ 476517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95588 w 2955132"/>
                <a:gd name="connsiteY27" fmla="*/ 500330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09863 w 2955132"/>
                <a:gd name="connsiteY26" fmla="*/ 552717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07482 w 2955132"/>
                <a:gd name="connsiteY26" fmla="*/ 545573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07482 w 2955132"/>
                <a:gd name="connsiteY26" fmla="*/ 545573 h 807513"/>
                <a:gd name="connsiteX27" fmla="*/ 2776538 w 2955132"/>
                <a:gd name="connsiteY27" fmla="*/ 502711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07482 w 2955132"/>
                <a:gd name="connsiteY26" fmla="*/ 545573 h 807513"/>
                <a:gd name="connsiteX27" fmla="*/ 2776538 w 2955132"/>
                <a:gd name="connsiteY27" fmla="*/ 502711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3194 w 2955132"/>
                <a:gd name="connsiteY26" fmla="*/ 555098 h 807513"/>
                <a:gd name="connsiteX27" fmla="*/ 2776538 w 2955132"/>
                <a:gd name="connsiteY27" fmla="*/ 502711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3194 w 2955132"/>
                <a:gd name="connsiteY26" fmla="*/ 555098 h 807513"/>
                <a:gd name="connsiteX27" fmla="*/ 2776538 w 2955132"/>
                <a:gd name="connsiteY27" fmla="*/ 502711 h 807513"/>
                <a:gd name="connsiteX28" fmla="*/ 2845594 w 2955132"/>
                <a:gd name="connsiteY28" fmla="*/ 481279 h 807513"/>
                <a:gd name="connsiteX29" fmla="*/ 2955132 w 2955132"/>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45594 w 2921794"/>
                <a:gd name="connsiteY28" fmla="*/ 481279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45594 w 2921794"/>
                <a:gd name="connsiteY28" fmla="*/ 481279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45594 w 2921794"/>
                <a:gd name="connsiteY28" fmla="*/ 481279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57500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76538 w 2921794"/>
                <a:gd name="connsiteY27" fmla="*/ 502711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94881 w 2921794"/>
                <a:gd name="connsiteY22" fmla="*/ 477003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94881 w 2921794"/>
                <a:gd name="connsiteY22" fmla="*/ 477003 h 807513"/>
                <a:gd name="connsiteX23" fmla="*/ 1548646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401539 w 2921794"/>
                <a:gd name="connsiteY22" fmla="*/ 437054 h 807513"/>
                <a:gd name="connsiteX23" fmla="*/ 1548646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93873 w 2921794"/>
                <a:gd name="connsiteY20" fmla="*/ 555099 h 807513"/>
                <a:gd name="connsiteX21" fmla="*/ 1228725 w 2921794"/>
                <a:gd name="connsiteY21" fmla="*/ 452705 h 807513"/>
                <a:gd name="connsiteX22" fmla="*/ 1401539 w 2921794"/>
                <a:gd name="connsiteY22" fmla="*/ 437054 h 807513"/>
                <a:gd name="connsiteX23" fmla="*/ 1548646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67240 w 2921794"/>
                <a:gd name="connsiteY20" fmla="*/ 548440 h 807513"/>
                <a:gd name="connsiteX21" fmla="*/ 1228725 w 2921794"/>
                <a:gd name="connsiteY21" fmla="*/ 452705 h 807513"/>
                <a:gd name="connsiteX22" fmla="*/ 1401539 w 2921794"/>
                <a:gd name="connsiteY22" fmla="*/ 437054 h 807513"/>
                <a:gd name="connsiteX23" fmla="*/ 1548646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67240 w 2921794"/>
                <a:gd name="connsiteY20" fmla="*/ 548440 h 807513"/>
                <a:gd name="connsiteX21" fmla="*/ 1228725 w 2921794"/>
                <a:gd name="connsiteY21" fmla="*/ 452705 h 807513"/>
                <a:gd name="connsiteX22" fmla="*/ 1401539 w 2921794"/>
                <a:gd name="connsiteY22" fmla="*/ 437054 h 807513"/>
                <a:gd name="connsiteX23" fmla="*/ 1575279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86307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67240 w 2921794"/>
                <a:gd name="connsiteY20" fmla="*/ 548440 h 807513"/>
                <a:gd name="connsiteX21" fmla="*/ 1228725 w 2921794"/>
                <a:gd name="connsiteY21" fmla="*/ 452705 h 807513"/>
                <a:gd name="connsiteX22" fmla="*/ 1401539 w 2921794"/>
                <a:gd name="connsiteY22" fmla="*/ 437054 h 807513"/>
                <a:gd name="connsiteX23" fmla="*/ 1575279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32272 w 2921794"/>
                <a:gd name="connsiteY7" fmla="*/ 555097 h 807513"/>
                <a:gd name="connsiteX8" fmla="*/ 457200 w 2921794"/>
                <a:gd name="connsiteY8" fmla="*/ 686307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67240 w 2921794"/>
                <a:gd name="connsiteY20" fmla="*/ 548440 h 807513"/>
                <a:gd name="connsiteX21" fmla="*/ 1228725 w 2921794"/>
                <a:gd name="connsiteY21" fmla="*/ 452705 h 807513"/>
                <a:gd name="connsiteX22" fmla="*/ 1401539 w 2921794"/>
                <a:gd name="connsiteY22" fmla="*/ 437054 h 807513"/>
                <a:gd name="connsiteX23" fmla="*/ 1575279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36335 w 2921794"/>
                <a:gd name="connsiteY7" fmla="*/ 555097 h 807513"/>
                <a:gd name="connsiteX8" fmla="*/ 457200 w 2921794"/>
                <a:gd name="connsiteY8" fmla="*/ 686307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67240 w 2921794"/>
                <a:gd name="connsiteY20" fmla="*/ 548440 h 807513"/>
                <a:gd name="connsiteX21" fmla="*/ 1228725 w 2921794"/>
                <a:gd name="connsiteY21" fmla="*/ 452705 h 807513"/>
                <a:gd name="connsiteX22" fmla="*/ 1401539 w 2921794"/>
                <a:gd name="connsiteY22" fmla="*/ 437054 h 807513"/>
                <a:gd name="connsiteX23" fmla="*/ 1575279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36335 w 2921794"/>
                <a:gd name="connsiteY7" fmla="*/ 555097 h 807513"/>
                <a:gd name="connsiteX8" fmla="*/ 457200 w 2921794"/>
                <a:gd name="connsiteY8" fmla="*/ 686307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67240 w 2921794"/>
                <a:gd name="connsiteY20" fmla="*/ 548440 h 807513"/>
                <a:gd name="connsiteX21" fmla="*/ 1232789 w 2921794"/>
                <a:gd name="connsiteY21" fmla="*/ 399172 h 807513"/>
                <a:gd name="connsiteX22" fmla="*/ 1401539 w 2921794"/>
                <a:gd name="connsiteY22" fmla="*/ 437054 h 807513"/>
                <a:gd name="connsiteX23" fmla="*/ 1575279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36335 w 2921794"/>
                <a:gd name="connsiteY7" fmla="*/ 555097 h 807513"/>
                <a:gd name="connsiteX8" fmla="*/ 457200 w 2921794"/>
                <a:gd name="connsiteY8" fmla="*/ 686307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67240 w 2921794"/>
                <a:gd name="connsiteY20" fmla="*/ 548440 h 807513"/>
                <a:gd name="connsiteX21" fmla="*/ 1232789 w 2921794"/>
                <a:gd name="connsiteY21" fmla="*/ 399172 h 807513"/>
                <a:gd name="connsiteX22" fmla="*/ 1401539 w 2921794"/>
                <a:gd name="connsiteY22" fmla="*/ 396904 h 807513"/>
                <a:gd name="connsiteX23" fmla="*/ 1575279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21794" h="807513">
                  <a:moveTo>
                    <a:pt x="0" y="555099"/>
                  </a:moveTo>
                  <a:cubicBezTo>
                    <a:pt x="26392" y="559663"/>
                    <a:pt x="48022" y="568592"/>
                    <a:pt x="66675" y="562242"/>
                  </a:cubicBezTo>
                  <a:cubicBezTo>
                    <a:pt x="85328" y="555892"/>
                    <a:pt x="94854" y="526523"/>
                    <a:pt x="111919" y="516998"/>
                  </a:cubicBezTo>
                  <a:cubicBezTo>
                    <a:pt x="128984" y="507473"/>
                    <a:pt x="149224" y="497947"/>
                    <a:pt x="169068" y="505091"/>
                  </a:cubicBezTo>
                  <a:cubicBezTo>
                    <a:pt x="188912" y="512235"/>
                    <a:pt x="212726" y="549939"/>
                    <a:pt x="230982" y="559861"/>
                  </a:cubicBezTo>
                  <a:cubicBezTo>
                    <a:pt x="249238" y="569783"/>
                    <a:pt x="257176" y="565417"/>
                    <a:pt x="278607" y="564623"/>
                  </a:cubicBezTo>
                  <a:cubicBezTo>
                    <a:pt x="300038" y="563829"/>
                    <a:pt x="333281" y="556686"/>
                    <a:pt x="359569" y="555098"/>
                  </a:cubicBezTo>
                  <a:cubicBezTo>
                    <a:pt x="385857" y="553510"/>
                    <a:pt x="420063" y="533229"/>
                    <a:pt x="436335" y="555097"/>
                  </a:cubicBezTo>
                  <a:cubicBezTo>
                    <a:pt x="452607" y="576965"/>
                    <a:pt x="452532" y="691069"/>
                    <a:pt x="457200" y="686307"/>
                  </a:cubicBezTo>
                  <a:cubicBezTo>
                    <a:pt x="461868" y="681545"/>
                    <a:pt x="457994" y="614272"/>
                    <a:pt x="464344" y="526523"/>
                  </a:cubicBezTo>
                  <a:cubicBezTo>
                    <a:pt x="470694" y="438774"/>
                    <a:pt x="486966" y="246727"/>
                    <a:pt x="495300" y="159811"/>
                  </a:cubicBezTo>
                  <a:cubicBezTo>
                    <a:pt x="503634" y="72895"/>
                    <a:pt x="509587" y="17729"/>
                    <a:pt x="514350" y="5029"/>
                  </a:cubicBezTo>
                  <a:cubicBezTo>
                    <a:pt x="519113" y="-7671"/>
                    <a:pt x="517128" y="-1320"/>
                    <a:pt x="523875" y="83611"/>
                  </a:cubicBezTo>
                  <a:cubicBezTo>
                    <a:pt x="530622" y="168542"/>
                    <a:pt x="548085" y="409445"/>
                    <a:pt x="554832" y="514617"/>
                  </a:cubicBezTo>
                  <a:cubicBezTo>
                    <a:pt x="561579" y="619789"/>
                    <a:pt x="561579" y="665826"/>
                    <a:pt x="564357" y="714642"/>
                  </a:cubicBezTo>
                  <a:cubicBezTo>
                    <a:pt x="567135" y="763458"/>
                    <a:pt x="568722" y="807114"/>
                    <a:pt x="571500" y="807511"/>
                  </a:cubicBezTo>
                  <a:cubicBezTo>
                    <a:pt x="574278" y="807908"/>
                    <a:pt x="577056" y="756711"/>
                    <a:pt x="581025" y="717023"/>
                  </a:cubicBezTo>
                  <a:cubicBezTo>
                    <a:pt x="584994" y="677335"/>
                    <a:pt x="580628" y="583673"/>
                    <a:pt x="595313" y="569386"/>
                  </a:cubicBezTo>
                  <a:cubicBezTo>
                    <a:pt x="609998" y="555099"/>
                    <a:pt x="653654" y="561447"/>
                    <a:pt x="697707" y="559860"/>
                  </a:cubicBezTo>
                  <a:cubicBezTo>
                    <a:pt x="741760" y="558273"/>
                    <a:pt x="798043" y="561764"/>
                    <a:pt x="859632" y="559861"/>
                  </a:cubicBezTo>
                  <a:cubicBezTo>
                    <a:pt x="921221" y="557958"/>
                    <a:pt x="1005047" y="575221"/>
                    <a:pt x="1067240" y="548440"/>
                  </a:cubicBezTo>
                  <a:cubicBezTo>
                    <a:pt x="1129433" y="521659"/>
                    <a:pt x="1177073" y="424428"/>
                    <a:pt x="1232789" y="399172"/>
                  </a:cubicBezTo>
                  <a:cubicBezTo>
                    <a:pt x="1288505" y="373916"/>
                    <a:pt x="1344457" y="371629"/>
                    <a:pt x="1401539" y="396904"/>
                  </a:cubicBezTo>
                  <a:cubicBezTo>
                    <a:pt x="1458621" y="422179"/>
                    <a:pt x="1523913" y="523662"/>
                    <a:pt x="1575279" y="550821"/>
                  </a:cubicBezTo>
                  <a:cubicBezTo>
                    <a:pt x="1626645" y="577980"/>
                    <a:pt x="1567869" y="559545"/>
                    <a:pt x="1709738" y="559861"/>
                  </a:cubicBezTo>
                  <a:lnTo>
                    <a:pt x="2426494" y="552717"/>
                  </a:lnTo>
                  <a:cubicBezTo>
                    <a:pt x="2591594" y="552320"/>
                    <a:pt x="2667397" y="564624"/>
                    <a:pt x="2700338" y="557480"/>
                  </a:cubicBezTo>
                  <a:cubicBezTo>
                    <a:pt x="2733279" y="550336"/>
                    <a:pt x="2733676" y="527714"/>
                    <a:pt x="2752725" y="509854"/>
                  </a:cubicBezTo>
                  <a:cubicBezTo>
                    <a:pt x="2771774" y="491994"/>
                    <a:pt x="2815035" y="470166"/>
                    <a:pt x="2843213" y="478897"/>
                  </a:cubicBezTo>
                  <a:cubicBezTo>
                    <a:pt x="2871391" y="487628"/>
                    <a:pt x="2899965" y="520968"/>
                    <a:pt x="2921794" y="562242"/>
                  </a:cubicBezTo>
                </a:path>
              </a:pathLst>
            </a:cu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400"/>
            </a:p>
          </p:txBody>
        </p:sp>
        <p:cxnSp>
          <p:nvCxnSpPr>
            <p:cNvPr id="106" name="Přímá spojnice 105">
              <a:extLst>
                <a:ext uri="{FF2B5EF4-FFF2-40B4-BE49-F238E27FC236}">
                  <a16:creationId xmlns:a16="http://schemas.microsoft.com/office/drawing/2014/main" id="{791A0683-9AA4-47BA-8FCB-E692F8BA1BE3}"/>
                </a:ext>
              </a:extLst>
            </p:cNvPr>
            <p:cNvCxnSpPr/>
            <p:nvPr/>
          </p:nvCxnSpPr>
          <p:spPr>
            <a:xfrm>
              <a:off x="2360827" y="5017188"/>
              <a:ext cx="150577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Přímá spojnice 106">
              <a:extLst>
                <a:ext uri="{FF2B5EF4-FFF2-40B4-BE49-F238E27FC236}">
                  <a16:creationId xmlns:a16="http://schemas.microsoft.com/office/drawing/2014/main" id="{25A2D10A-1883-47E3-B2BA-14ECF807AA88}"/>
                </a:ext>
              </a:extLst>
            </p:cNvPr>
            <p:cNvCxnSpPr>
              <a:cxnSpLocks/>
            </p:cNvCxnSpPr>
            <p:nvPr/>
          </p:nvCxnSpPr>
          <p:spPr>
            <a:xfrm>
              <a:off x="5564938" y="4409241"/>
              <a:ext cx="108975" cy="122194"/>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Přímá spojnice 107">
              <a:extLst>
                <a:ext uri="{FF2B5EF4-FFF2-40B4-BE49-F238E27FC236}">
                  <a16:creationId xmlns:a16="http://schemas.microsoft.com/office/drawing/2014/main" id="{3057030A-6BBB-4F7F-BBA0-1A65921B7482}"/>
                </a:ext>
              </a:extLst>
            </p:cNvPr>
            <p:cNvCxnSpPr/>
            <p:nvPr/>
          </p:nvCxnSpPr>
          <p:spPr>
            <a:xfrm>
              <a:off x="2349969" y="3960170"/>
              <a:ext cx="248453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Přímá spojnice 114">
              <a:extLst>
                <a:ext uri="{FF2B5EF4-FFF2-40B4-BE49-F238E27FC236}">
                  <a16:creationId xmlns:a16="http://schemas.microsoft.com/office/drawing/2014/main" id="{D4B3744D-7CF7-415F-B45B-5130CD27EF7B}"/>
                </a:ext>
              </a:extLst>
            </p:cNvPr>
            <p:cNvCxnSpPr/>
            <p:nvPr/>
          </p:nvCxnSpPr>
          <p:spPr>
            <a:xfrm>
              <a:off x="2359341" y="5728159"/>
              <a:ext cx="628661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extovéPole 115">
              <a:extLst>
                <a:ext uri="{FF2B5EF4-FFF2-40B4-BE49-F238E27FC236}">
                  <a16:creationId xmlns:a16="http://schemas.microsoft.com/office/drawing/2014/main" id="{4B52E4DF-680D-40FE-9A32-62E3294597D3}"/>
                </a:ext>
              </a:extLst>
            </p:cNvPr>
            <p:cNvSpPr txBox="1"/>
            <p:nvPr/>
          </p:nvSpPr>
          <p:spPr>
            <a:xfrm>
              <a:off x="2141328" y="5734697"/>
              <a:ext cx="756860" cy="523220"/>
            </a:xfrm>
            <a:prstGeom prst="rect">
              <a:avLst/>
            </a:prstGeom>
            <a:noFill/>
            <a:ln w="38100">
              <a:noFill/>
            </a:ln>
          </p:spPr>
          <p:txBody>
            <a:bodyPr wrap="square" rtlCol="0">
              <a:spAutoFit/>
            </a:bodyPr>
            <a:lstStyle/>
            <a:p>
              <a:pPr algn="ctr"/>
              <a:r>
                <a:rPr lang="cs-CZ" sz="2800" dirty="0"/>
                <a:t>0</a:t>
              </a:r>
            </a:p>
          </p:txBody>
        </p:sp>
        <p:sp>
          <p:nvSpPr>
            <p:cNvPr id="117" name="TextovéPole 116">
              <a:extLst>
                <a:ext uri="{FF2B5EF4-FFF2-40B4-BE49-F238E27FC236}">
                  <a16:creationId xmlns:a16="http://schemas.microsoft.com/office/drawing/2014/main" id="{FC056A9B-0444-4CB5-B0FD-AACF665034CD}"/>
                </a:ext>
              </a:extLst>
            </p:cNvPr>
            <p:cNvSpPr txBox="1"/>
            <p:nvPr/>
          </p:nvSpPr>
          <p:spPr>
            <a:xfrm>
              <a:off x="7898033" y="5728159"/>
              <a:ext cx="1170604" cy="523220"/>
            </a:xfrm>
            <a:prstGeom prst="rect">
              <a:avLst/>
            </a:prstGeom>
            <a:noFill/>
            <a:ln w="38100">
              <a:noFill/>
            </a:ln>
          </p:spPr>
          <p:txBody>
            <a:bodyPr wrap="square" rtlCol="0">
              <a:spAutoFit/>
            </a:bodyPr>
            <a:lstStyle/>
            <a:p>
              <a:pPr algn="ctr"/>
              <a:r>
                <a:rPr lang="cs-CZ" sz="2800" dirty="0"/>
                <a:t>0.8 s</a:t>
              </a:r>
            </a:p>
          </p:txBody>
        </p:sp>
        <p:sp>
          <p:nvSpPr>
            <p:cNvPr id="118" name="TextovéPole 117">
              <a:extLst>
                <a:ext uri="{FF2B5EF4-FFF2-40B4-BE49-F238E27FC236}">
                  <a16:creationId xmlns:a16="http://schemas.microsoft.com/office/drawing/2014/main" id="{B6FAACBC-CBB1-4469-8ACF-879DC2A3B7FB}"/>
                </a:ext>
              </a:extLst>
            </p:cNvPr>
            <p:cNvSpPr txBox="1"/>
            <p:nvPr/>
          </p:nvSpPr>
          <p:spPr>
            <a:xfrm>
              <a:off x="4983537" y="5739060"/>
              <a:ext cx="1009503" cy="523220"/>
            </a:xfrm>
            <a:prstGeom prst="rect">
              <a:avLst/>
            </a:prstGeom>
            <a:noFill/>
            <a:ln w="38100">
              <a:noFill/>
            </a:ln>
          </p:spPr>
          <p:txBody>
            <a:bodyPr wrap="square" rtlCol="0">
              <a:spAutoFit/>
            </a:bodyPr>
            <a:lstStyle/>
            <a:p>
              <a:pPr algn="ctr"/>
              <a:r>
                <a:rPr lang="cs-CZ" sz="2800" dirty="0"/>
                <a:t>0.4</a:t>
              </a:r>
            </a:p>
          </p:txBody>
        </p:sp>
        <p:sp>
          <p:nvSpPr>
            <p:cNvPr id="110" name="Volný tvar 36">
              <a:extLst>
                <a:ext uri="{FF2B5EF4-FFF2-40B4-BE49-F238E27FC236}">
                  <a16:creationId xmlns:a16="http://schemas.microsoft.com/office/drawing/2014/main" id="{8D095D24-BAE4-4251-B34D-3D52FF7AE646}"/>
                </a:ext>
              </a:extLst>
            </p:cNvPr>
            <p:cNvSpPr/>
            <p:nvPr/>
          </p:nvSpPr>
          <p:spPr>
            <a:xfrm>
              <a:off x="2364041" y="3007565"/>
              <a:ext cx="6251946" cy="621743"/>
            </a:xfrm>
            <a:custGeom>
              <a:avLst/>
              <a:gdLst>
                <a:gd name="connsiteX0" fmla="*/ 0 w 2729603"/>
                <a:gd name="connsiteY0" fmla="*/ 10197 h 10197"/>
                <a:gd name="connsiteX1" fmla="*/ 2729603 w 2729603"/>
                <a:gd name="connsiteY1" fmla="*/ 0 h 10197"/>
                <a:gd name="connsiteX0" fmla="*/ 0 w 2729603"/>
                <a:gd name="connsiteY0" fmla="*/ 10197 h 10197"/>
                <a:gd name="connsiteX1" fmla="*/ 115619 w 2729603"/>
                <a:gd name="connsiteY1" fmla="*/ 6781 h 10197"/>
                <a:gd name="connsiteX2" fmla="*/ 2729603 w 2729603"/>
                <a:gd name="connsiteY2" fmla="*/ 0 h 10197"/>
                <a:gd name="connsiteX0" fmla="*/ 0 w 2729603"/>
                <a:gd name="connsiteY0" fmla="*/ 10197 h 10197"/>
                <a:gd name="connsiteX1" fmla="*/ 115619 w 2729603"/>
                <a:gd name="connsiteY1" fmla="*/ 6781 h 10197"/>
                <a:gd name="connsiteX2" fmla="*/ 2729603 w 2729603"/>
                <a:gd name="connsiteY2" fmla="*/ 0 h 10197"/>
                <a:gd name="connsiteX0" fmla="*/ 28036 w 2757639"/>
                <a:gd name="connsiteY0" fmla="*/ 10197 h 10197"/>
                <a:gd name="connsiteX1" fmla="*/ 143655 w 2757639"/>
                <a:gd name="connsiteY1" fmla="*/ 6781 h 10197"/>
                <a:gd name="connsiteX2" fmla="*/ 203187 w 2757639"/>
                <a:gd name="connsiteY2" fmla="*/ 2018 h 10197"/>
                <a:gd name="connsiteX3" fmla="*/ 2757639 w 2757639"/>
                <a:gd name="connsiteY3" fmla="*/ 0 h 10197"/>
                <a:gd name="connsiteX0" fmla="*/ 28036 w 2757639"/>
                <a:gd name="connsiteY0" fmla="*/ 10197 h 10197"/>
                <a:gd name="connsiteX1" fmla="*/ 143655 w 2757639"/>
                <a:gd name="connsiteY1" fmla="*/ 6781 h 10197"/>
                <a:gd name="connsiteX2" fmla="*/ 203187 w 2757639"/>
                <a:gd name="connsiteY2" fmla="*/ 2018 h 10197"/>
                <a:gd name="connsiteX3" fmla="*/ 2757639 w 2757639"/>
                <a:gd name="connsiteY3" fmla="*/ 0 h 10197"/>
                <a:gd name="connsiteX0" fmla="*/ 0 w 2729603"/>
                <a:gd name="connsiteY0" fmla="*/ 10197 h 10197"/>
                <a:gd name="connsiteX1" fmla="*/ 115619 w 2729603"/>
                <a:gd name="connsiteY1" fmla="*/ 6781 h 10197"/>
                <a:gd name="connsiteX2" fmla="*/ 175151 w 2729603"/>
                <a:gd name="connsiteY2" fmla="*/ 2018 h 10197"/>
                <a:gd name="connsiteX3" fmla="*/ 2729603 w 2729603"/>
                <a:gd name="connsiteY3" fmla="*/ 0 h 10197"/>
                <a:gd name="connsiteX0" fmla="*/ 0 w 2729603"/>
                <a:gd name="connsiteY0" fmla="*/ 10197 h 10197"/>
                <a:gd name="connsiteX1" fmla="*/ 115619 w 2729603"/>
                <a:gd name="connsiteY1" fmla="*/ 6781 h 10197"/>
                <a:gd name="connsiteX2" fmla="*/ 175151 w 2729603"/>
                <a:gd name="connsiteY2" fmla="*/ 2018 h 10197"/>
                <a:gd name="connsiteX3" fmla="*/ 2729603 w 2729603"/>
                <a:gd name="connsiteY3" fmla="*/ 0 h 10197"/>
                <a:gd name="connsiteX0" fmla="*/ 0 w 2729603"/>
                <a:gd name="connsiteY0" fmla="*/ 10197 h 10197"/>
                <a:gd name="connsiteX1" fmla="*/ 115619 w 2729603"/>
                <a:gd name="connsiteY1" fmla="*/ 6781 h 10197"/>
                <a:gd name="connsiteX2" fmla="*/ 175151 w 2729603"/>
                <a:gd name="connsiteY2" fmla="*/ 2018 h 10197"/>
                <a:gd name="connsiteX3" fmla="*/ 2729603 w 2729603"/>
                <a:gd name="connsiteY3" fmla="*/ 0 h 10197"/>
                <a:gd name="connsiteX0" fmla="*/ 0 w 2729603"/>
                <a:gd name="connsiteY0" fmla="*/ 10197 h 10197"/>
                <a:gd name="connsiteX1" fmla="*/ 115619 w 2729603"/>
                <a:gd name="connsiteY1" fmla="*/ 6781 h 10197"/>
                <a:gd name="connsiteX2" fmla="*/ 175151 w 2729603"/>
                <a:gd name="connsiteY2" fmla="*/ 2018 h 10197"/>
                <a:gd name="connsiteX3" fmla="*/ 2729603 w 2729603"/>
                <a:gd name="connsiteY3" fmla="*/ 0 h 10197"/>
                <a:gd name="connsiteX0" fmla="*/ 0 w 2729603"/>
                <a:gd name="connsiteY0" fmla="*/ 10560 h 10560"/>
                <a:gd name="connsiteX1" fmla="*/ 115619 w 2729603"/>
                <a:gd name="connsiteY1" fmla="*/ 7144 h 10560"/>
                <a:gd name="connsiteX2" fmla="*/ 175151 w 2729603"/>
                <a:gd name="connsiteY2" fmla="*/ 2381 h 10560"/>
                <a:gd name="connsiteX3" fmla="*/ 1320532 w 2729603"/>
                <a:gd name="connsiteY3" fmla="*/ 0 h 10560"/>
                <a:gd name="connsiteX4" fmla="*/ 2729603 w 2729603"/>
                <a:gd name="connsiteY4" fmla="*/ 363 h 10560"/>
                <a:gd name="connsiteX0" fmla="*/ 0 w 2729603"/>
                <a:gd name="connsiteY0" fmla="*/ 10560 h 10560"/>
                <a:gd name="connsiteX1" fmla="*/ 115619 w 2729603"/>
                <a:gd name="connsiteY1" fmla="*/ 7144 h 10560"/>
                <a:gd name="connsiteX2" fmla="*/ 175151 w 2729603"/>
                <a:gd name="connsiteY2" fmla="*/ 2381 h 10560"/>
                <a:gd name="connsiteX3" fmla="*/ 1320532 w 2729603"/>
                <a:gd name="connsiteY3" fmla="*/ 0 h 10560"/>
                <a:gd name="connsiteX4" fmla="*/ 2729603 w 2729603"/>
                <a:gd name="connsiteY4" fmla="*/ 363 h 10560"/>
                <a:gd name="connsiteX0" fmla="*/ 0 w 2729603"/>
                <a:gd name="connsiteY0" fmla="*/ 10560 h 10560"/>
                <a:gd name="connsiteX1" fmla="*/ 115619 w 2729603"/>
                <a:gd name="connsiteY1" fmla="*/ 7144 h 10560"/>
                <a:gd name="connsiteX2" fmla="*/ 175151 w 2729603"/>
                <a:gd name="connsiteY2" fmla="*/ 2381 h 10560"/>
                <a:gd name="connsiteX3" fmla="*/ 1320532 w 2729603"/>
                <a:gd name="connsiteY3" fmla="*/ 0 h 10560"/>
                <a:gd name="connsiteX4" fmla="*/ 2729603 w 2729603"/>
                <a:gd name="connsiteY4" fmla="*/ 363 h 10560"/>
                <a:gd name="connsiteX0" fmla="*/ 0 w 2729603"/>
                <a:gd name="connsiteY0" fmla="*/ 10599 h 10599"/>
                <a:gd name="connsiteX1" fmla="*/ 115619 w 2729603"/>
                <a:gd name="connsiteY1" fmla="*/ 7183 h 10599"/>
                <a:gd name="connsiteX2" fmla="*/ 175151 w 2729603"/>
                <a:gd name="connsiteY2" fmla="*/ 2420 h 10599"/>
                <a:gd name="connsiteX3" fmla="*/ 1320532 w 2729603"/>
                <a:gd name="connsiteY3" fmla="*/ 39 h 10599"/>
                <a:gd name="connsiteX4" fmla="*/ 1432451 w 2729603"/>
                <a:gd name="connsiteY4" fmla="*/ 2420 h 10599"/>
                <a:gd name="connsiteX5" fmla="*/ 2729603 w 2729603"/>
                <a:gd name="connsiteY5" fmla="*/ 402 h 10599"/>
                <a:gd name="connsiteX0" fmla="*/ 0 w 2729603"/>
                <a:gd name="connsiteY0" fmla="*/ 11045 h 11045"/>
                <a:gd name="connsiteX1" fmla="*/ 115619 w 2729603"/>
                <a:gd name="connsiteY1" fmla="*/ 7629 h 11045"/>
                <a:gd name="connsiteX2" fmla="*/ 175151 w 2729603"/>
                <a:gd name="connsiteY2" fmla="*/ 2866 h 11045"/>
                <a:gd name="connsiteX3" fmla="*/ 1320532 w 2729603"/>
                <a:gd name="connsiteY3" fmla="*/ 485 h 11045"/>
                <a:gd name="connsiteX4" fmla="*/ 1432451 w 2729603"/>
                <a:gd name="connsiteY4" fmla="*/ 2866 h 11045"/>
                <a:gd name="connsiteX5" fmla="*/ 2729603 w 2729603"/>
                <a:gd name="connsiteY5" fmla="*/ 848 h 11045"/>
                <a:gd name="connsiteX0" fmla="*/ 0 w 2729603"/>
                <a:gd name="connsiteY0" fmla="*/ 11329 h 11329"/>
                <a:gd name="connsiteX1" fmla="*/ 115619 w 2729603"/>
                <a:gd name="connsiteY1" fmla="*/ 7913 h 11329"/>
                <a:gd name="connsiteX2" fmla="*/ 175151 w 2729603"/>
                <a:gd name="connsiteY2" fmla="*/ 3150 h 11329"/>
                <a:gd name="connsiteX3" fmla="*/ 1320532 w 2729603"/>
                <a:gd name="connsiteY3" fmla="*/ 769 h 11329"/>
                <a:gd name="connsiteX4" fmla="*/ 1432451 w 2729603"/>
                <a:gd name="connsiteY4" fmla="*/ 3150 h 11329"/>
                <a:gd name="connsiteX5" fmla="*/ 2729603 w 2729603"/>
                <a:gd name="connsiteY5"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1320532 w 2729603"/>
                <a:gd name="connsiteY4" fmla="*/ 769 h 11329"/>
                <a:gd name="connsiteX5" fmla="*/ 1432451 w 2729603"/>
                <a:gd name="connsiteY5" fmla="*/ 3150 h 11329"/>
                <a:gd name="connsiteX6" fmla="*/ 2729603 w 2729603"/>
                <a:gd name="connsiteY6"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1320532 w 2729603"/>
                <a:gd name="connsiteY4" fmla="*/ 769 h 11329"/>
                <a:gd name="connsiteX5" fmla="*/ 1432451 w 2729603"/>
                <a:gd name="connsiteY5" fmla="*/ 3150 h 11329"/>
                <a:gd name="connsiteX6" fmla="*/ 2729603 w 2729603"/>
                <a:gd name="connsiteY6"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1320532 w 2729603"/>
                <a:gd name="connsiteY4" fmla="*/ 769 h 11329"/>
                <a:gd name="connsiteX5" fmla="*/ 1432451 w 2729603"/>
                <a:gd name="connsiteY5" fmla="*/ 3150 h 11329"/>
                <a:gd name="connsiteX6" fmla="*/ 2729603 w 2729603"/>
                <a:gd name="connsiteY6"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560913 w 2729603"/>
                <a:gd name="connsiteY4" fmla="*/ 7914 h 11329"/>
                <a:gd name="connsiteX5" fmla="*/ 1320532 w 2729603"/>
                <a:gd name="connsiteY5" fmla="*/ 769 h 11329"/>
                <a:gd name="connsiteX6" fmla="*/ 1432451 w 2729603"/>
                <a:gd name="connsiteY6" fmla="*/ 3150 h 11329"/>
                <a:gd name="connsiteX7" fmla="*/ 2729603 w 2729603"/>
                <a:gd name="connsiteY7"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560913 w 2729603"/>
                <a:gd name="connsiteY4" fmla="*/ 7914 h 11329"/>
                <a:gd name="connsiteX5" fmla="*/ 1320532 w 2729603"/>
                <a:gd name="connsiteY5" fmla="*/ 769 h 11329"/>
                <a:gd name="connsiteX6" fmla="*/ 1432451 w 2729603"/>
                <a:gd name="connsiteY6" fmla="*/ 3150 h 11329"/>
                <a:gd name="connsiteX7" fmla="*/ 2729603 w 2729603"/>
                <a:gd name="connsiteY7"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560913 w 2729603"/>
                <a:gd name="connsiteY4" fmla="*/ 7914 h 11329"/>
                <a:gd name="connsiteX5" fmla="*/ 1320532 w 2729603"/>
                <a:gd name="connsiteY5" fmla="*/ 769 h 11329"/>
                <a:gd name="connsiteX6" fmla="*/ 1432451 w 2729603"/>
                <a:gd name="connsiteY6" fmla="*/ 3150 h 11329"/>
                <a:gd name="connsiteX7" fmla="*/ 2729603 w 2729603"/>
                <a:gd name="connsiteY7" fmla="*/ 1132 h 11329"/>
                <a:gd name="connsiteX0" fmla="*/ 0 w 2729603"/>
                <a:gd name="connsiteY0" fmla="*/ 11329 h 131747"/>
                <a:gd name="connsiteX1" fmla="*/ 115619 w 2729603"/>
                <a:gd name="connsiteY1" fmla="*/ 7913 h 131747"/>
                <a:gd name="connsiteX2" fmla="*/ 175151 w 2729603"/>
                <a:gd name="connsiteY2" fmla="*/ 3150 h 131747"/>
                <a:gd name="connsiteX3" fmla="*/ 370413 w 2729603"/>
                <a:gd name="connsiteY3" fmla="*/ 770 h 131747"/>
                <a:gd name="connsiteX4" fmla="*/ 394226 w 2729603"/>
                <a:gd name="connsiteY4" fmla="*/ 131739 h 131747"/>
                <a:gd name="connsiteX5" fmla="*/ 560913 w 2729603"/>
                <a:gd name="connsiteY5" fmla="*/ 7914 h 131747"/>
                <a:gd name="connsiteX6" fmla="*/ 1320532 w 2729603"/>
                <a:gd name="connsiteY6" fmla="*/ 769 h 131747"/>
                <a:gd name="connsiteX7" fmla="*/ 1432451 w 2729603"/>
                <a:gd name="connsiteY7" fmla="*/ 3150 h 131747"/>
                <a:gd name="connsiteX8" fmla="*/ 2729603 w 2729603"/>
                <a:gd name="connsiteY8" fmla="*/ 1132 h 131747"/>
                <a:gd name="connsiteX0" fmla="*/ 0 w 2729603"/>
                <a:gd name="connsiteY0" fmla="*/ 197637 h 318341"/>
                <a:gd name="connsiteX1" fmla="*/ 115619 w 2729603"/>
                <a:gd name="connsiteY1" fmla="*/ 194221 h 318341"/>
                <a:gd name="connsiteX2" fmla="*/ 175151 w 2729603"/>
                <a:gd name="connsiteY2" fmla="*/ 189458 h 318341"/>
                <a:gd name="connsiteX3" fmla="*/ 370413 w 2729603"/>
                <a:gd name="connsiteY3" fmla="*/ 187078 h 318341"/>
                <a:gd name="connsiteX4" fmla="*/ 394226 w 2729603"/>
                <a:gd name="connsiteY4" fmla="*/ 318047 h 318341"/>
                <a:gd name="connsiteX5" fmla="*/ 432326 w 2729603"/>
                <a:gd name="connsiteY5" fmla="*/ 1340 h 318341"/>
                <a:gd name="connsiteX6" fmla="*/ 560913 w 2729603"/>
                <a:gd name="connsiteY6" fmla="*/ 194222 h 318341"/>
                <a:gd name="connsiteX7" fmla="*/ 1320532 w 2729603"/>
                <a:gd name="connsiteY7" fmla="*/ 187077 h 318341"/>
                <a:gd name="connsiteX8" fmla="*/ 1432451 w 2729603"/>
                <a:gd name="connsiteY8" fmla="*/ 189458 h 318341"/>
                <a:gd name="connsiteX9" fmla="*/ 2729603 w 2729603"/>
                <a:gd name="connsiteY9" fmla="*/ 187440 h 31834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560913 w 2729603"/>
                <a:gd name="connsiteY7" fmla="*/ 195102 h 319221"/>
                <a:gd name="connsiteX8" fmla="*/ 1320532 w 2729603"/>
                <a:gd name="connsiteY8" fmla="*/ 187957 h 319221"/>
                <a:gd name="connsiteX9" fmla="*/ 1432451 w 2729603"/>
                <a:gd name="connsiteY9" fmla="*/ 190338 h 319221"/>
                <a:gd name="connsiteX10" fmla="*/ 2729603 w 2729603"/>
                <a:gd name="connsiteY10"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60913 w 2729603"/>
                <a:gd name="connsiteY8" fmla="*/ 195102 h 319221"/>
                <a:gd name="connsiteX9" fmla="*/ 1320532 w 2729603"/>
                <a:gd name="connsiteY9" fmla="*/ 187957 h 319221"/>
                <a:gd name="connsiteX10" fmla="*/ 1432451 w 2729603"/>
                <a:gd name="connsiteY10" fmla="*/ 190338 h 319221"/>
                <a:gd name="connsiteX11" fmla="*/ 2729603 w 2729603"/>
                <a:gd name="connsiteY11"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60913 w 2729603"/>
                <a:gd name="connsiteY9" fmla="*/ 195102 h 319221"/>
                <a:gd name="connsiteX10" fmla="*/ 1320532 w 2729603"/>
                <a:gd name="connsiteY10" fmla="*/ 187957 h 319221"/>
                <a:gd name="connsiteX11" fmla="*/ 1432451 w 2729603"/>
                <a:gd name="connsiteY11" fmla="*/ 190338 h 319221"/>
                <a:gd name="connsiteX12" fmla="*/ 2729603 w 2729603"/>
                <a:gd name="connsiteY12"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1320532 w 2729603"/>
                <a:gd name="connsiteY11" fmla="*/ 187957 h 319221"/>
                <a:gd name="connsiteX12" fmla="*/ 1432451 w 2729603"/>
                <a:gd name="connsiteY12" fmla="*/ 190338 h 319221"/>
                <a:gd name="connsiteX13" fmla="*/ 2729603 w 2729603"/>
                <a:gd name="connsiteY13"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1320532 w 2729603"/>
                <a:gd name="connsiteY11" fmla="*/ 187957 h 319221"/>
                <a:gd name="connsiteX12" fmla="*/ 1432451 w 2729603"/>
                <a:gd name="connsiteY12" fmla="*/ 190338 h 319221"/>
                <a:gd name="connsiteX13" fmla="*/ 2729603 w 2729603"/>
                <a:gd name="connsiteY13"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1320532 w 2729603"/>
                <a:gd name="connsiteY11" fmla="*/ 187957 h 319221"/>
                <a:gd name="connsiteX12" fmla="*/ 1432451 w 2729603"/>
                <a:gd name="connsiteY12" fmla="*/ 190338 h 319221"/>
                <a:gd name="connsiteX13" fmla="*/ 2729603 w 2729603"/>
                <a:gd name="connsiteY13"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1320532 w 2729603"/>
                <a:gd name="connsiteY11" fmla="*/ 187957 h 319221"/>
                <a:gd name="connsiteX12" fmla="*/ 1432451 w 2729603"/>
                <a:gd name="connsiteY12" fmla="*/ 190338 h 319221"/>
                <a:gd name="connsiteX13" fmla="*/ 2729603 w 2729603"/>
                <a:gd name="connsiteY13"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1320532 w 2729603"/>
                <a:gd name="connsiteY11" fmla="*/ 187957 h 319221"/>
                <a:gd name="connsiteX12" fmla="*/ 1432451 w 2729603"/>
                <a:gd name="connsiteY12" fmla="*/ 190338 h 319221"/>
                <a:gd name="connsiteX13" fmla="*/ 2729603 w 2729603"/>
                <a:gd name="connsiteY13"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75151 w 2729603"/>
                <a:gd name="connsiteY3" fmla="*/ 190338 h 319221"/>
                <a:gd name="connsiteX4" fmla="*/ 370413 w 2729603"/>
                <a:gd name="connsiteY4" fmla="*/ 187958 h 319221"/>
                <a:gd name="connsiteX5" fmla="*/ 394226 w 2729603"/>
                <a:gd name="connsiteY5" fmla="*/ 318927 h 319221"/>
                <a:gd name="connsiteX6" fmla="*/ 432326 w 2729603"/>
                <a:gd name="connsiteY6" fmla="*/ 2220 h 319221"/>
                <a:gd name="connsiteX7" fmla="*/ 451376 w 2729603"/>
                <a:gd name="connsiteY7" fmla="*/ 268920 h 319221"/>
                <a:gd name="connsiteX8" fmla="*/ 477569 w 2729603"/>
                <a:gd name="connsiteY8" fmla="*/ 35558 h 319221"/>
                <a:gd name="connsiteX9" fmla="*/ 503763 w 2729603"/>
                <a:gd name="connsiteY9" fmla="*/ 273683 h 319221"/>
                <a:gd name="connsiteX10" fmla="*/ 525194 w 2729603"/>
                <a:gd name="connsiteY10" fmla="*/ 118902 h 319221"/>
                <a:gd name="connsiteX11" fmla="*/ 560913 w 2729603"/>
                <a:gd name="connsiteY11" fmla="*/ 195102 h 319221"/>
                <a:gd name="connsiteX12" fmla="*/ 599013 w 2729603"/>
                <a:gd name="connsiteY12" fmla="*/ 195102 h 319221"/>
                <a:gd name="connsiteX13" fmla="*/ 1320532 w 2729603"/>
                <a:gd name="connsiteY13" fmla="*/ 187957 h 319221"/>
                <a:gd name="connsiteX14" fmla="*/ 1432451 w 2729603"/>
                <a:gd name="connsiteY14" fmla="*/ 190338 h 319221"/>
                <a:gd name="connsiteX15" fmla="*/ 2729603 w 2729603"/>
                <a:gd name="connsiteY15"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75151 w 2729603"/>
                <a:gd name="connsiteY4" fmla="*/ 190338 h 319221"/>
                <a:gd name="connsiteX5" fmla="*/ 370413 w 2729603"/>
                <a:gd name="connsiteY5" fmla="*/ 187958 h 319221"/>
                <a:gd name="connsiteX6" fmla="*/ 394226 w 2729603"/>
                <a:gd name="connsiteY6" fmla="*/ 318927 h 319221"/>
                <a:gd name="connsiteX7" fmla="*/ 432326 w 2729603"/>
                <a:gd name="connsiteY7" fmla="*/ 2220 h 319221"/>
                <a:gd name="connsiteX8" fmla="*/ 451376 w 2729603"/>
                <a:gd name="connsiteY8" fmla="*/ 268920 h 319221"/>
                <a:gd name="connsiteX9" fmla="*/ 477569 w 2729603"/>
                <a:gd name="connsiteY9" fmla="*/ 35558 h 319221"/>
                <a:gd name="connsiteX10" fmla="*/ 503763 w 2729603"/>
                <a:gd name="connsiteY10" fmla="*/ 273683 h 319221"/>
                <a:gd name="connsiteX11" fmla="*/ 525194 w 2729603"/>
                <a:gd name="connsiteY11" fmla="*/ 118902 h 319221"/>
                <a:gd name="connsiteX12" fmla="*/ 560913 w 2729603"/>
                <a:gd name="connsiteY12" fmla="*/ 195102 h 319221"/>
                <a:gd name="connsiteX13" fmla="*/ 599013 w 2729603"/>
                <a:gd name="connsiteY13" fmla="*/ 195102 h 319221"/>
                <a:gd name="connsiteX14" fmla="*/ 1320532 w 2729603"/>
                <a:gd name="connsiteY14" fmla="*/ 187957 h 319221"/>
                <a:gd name="connsiteX15" fmla="*/ 1432451 w 2729603"/>
                <a:gd name="connsiteY15" fmla="*/ 190338 h 319221"/>
                <a:gd name="connsiteX16" fmla="*/ 2729603 w 2729603"/>
                <a:gd name="connsiteY1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75151 w 2729603"/>
                <a:gd name="connsiteY5" fmla="*/ 190338 h 319221"/>
                <a:gd name="connsiteX6" fmla="*/ 370413 w 2729603"/>
                <a:gd name="connsiteY6" fmla="*/ 187958 h 319221"/>
                <a:gd name="connsiteX7" fmla="*/ 394226 w 2729603"/>
                <a:gd name="connsiteY7" fmla="*/ 318927 h 319221"/>
                <a:gd name="connsiteX8" fmla="*/ 432326 w 2729603"/>
                <a:gd name="connsiteY8" fmla="*/ 2220 h 319221"/>
                <a:gd name="connsiteX9" fmla="*/ 451376 w 2729603"/>
                <a:gd name="connsiteY9" fmla="*/ 268920 h 319221"/>
                <a:gd name="connsiteX10" fmla="*/ 477569 w 2729603"/>
                <a:gd name="connsiteY10" fmla="*/ 35558 h 319221"/>
                <a:gd name="connsiteX11" fmla="*/ 503763 w 2729603"/>
                <a:gd name="connsiteY11" fmla="*/ 273683 h 319221"/>
                <a:gd name="connsiteX12" fmla="*/ 525194 w 2729603"/>
                <a:gd name="connsiteY12" fmla="*/ 118902 h 319221"/>
                <a:gd name="connsiteX13" fmla="*/ 560913 w 2729603"/>
                <a:gd name="connsiteY13" fmla="*/ 195102 h 319221"/>
                <a:gd name="connsiteX14" fmla="*/ 599013 w 2729603"/>
                <a:gd name="connsiteY14" fmla="*/ 195102 h 319221"/>
                <a:gd name="connsiteX15" fmla="*/ 1320532 w 2729603"/>
                <a:gd name="connsiteY15" fmla="*/ 187957 h 319221"/>
                <a:gd name="connsiteX16" fmla="*/ 1432451 w 2729603"/>
                <a:gd name="connsiteY16" fmla="*/ 190338 h 319221"/>
                <a:gd name="connsiteX17" fmla="*/ 2729603 w 2729603"/>
                <a:gd name="connsiteY17"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90338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20532 w 2729603"/>
                <a:gd name="connsiteY16" fmla="*/ 187957 h 319221"/>
                <a:gd name="connsiteX17" fmla="*/ 1432451 w 2729603"/>
                <a:gd name="connsiteY17" fmla="*/ 190338 h 319221"/>
                <a:gd name="connsiteX18" fmla="*/ 2729603 w 2729603"/>
                <a:gd name="connsiteY1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20532 w 2729603"/>
                <a:gd name="connsiteY16" fmla="*/ 187957 h 319221"/>
                <a:gd name="connsiteX17" fmla="*/ 1432451 w 2729603"/>
                <a:gd name="connsiteY17" fmla="*/ 190338 h 319221"/>
                <a:gd name="connsiteX18" fmla="*/ 2729603 w 2729603"/>
                <a:gd name="connsiteY1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20532 w 2729603"/>
                <a:gd name="connsiteY16" fmla="*/ 187957 h 319221"/>
                <a:gd name="connsiteX17" fmla="*/ 1432451 w 2729603"/>
                <a:gd name="connsiteY17" fmla="*/ 190338 h 319221"/>
                <a:gd name="connsiteX18" fmla="*/ 2729603 w 2729603"/>
                <a:gd name="connsiteY1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20532 w 2729603"/>
                <a:gd name="connsiteY16" fmla="*/ 187957 h 319221"/>
                <a:gd name="connsiteX17" fmla="*/ 1432451 w 2729603"/>
                <a:gd name="connsiteY17" fmla="*/ 190338 h 319221"/>
                <a:gd name="connsiteX18" fmla="*/ 2729603 w 2729603"/>
                <a:gd name="connsiteY1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432451 w 2729603"/>
                <a:gd name="connsiteY17" fmla="*/ 190338 h 319221"/>
                <a:gd name="connsiteX18" fmla="*/ 2729603 w 2729603"/>
                <a:gd name="connsiteY1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432451 w 2729603"/>
                <a:gd name="connsiteY18" fmla="*/ 190338 h 319221"/>
                <a:gd name="connsiteX19" fmla="*/ 2729603 w 2729603"/>
                <a:gd name="connsiteY19"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432451 w 2729603"/>
                <a:gd name="connsiteY18" fmla="*/ 190338 h 319221"/>
                <a:gd name="connsiteX19" fmla="*/ 2729603 w 2729603"/>
                <a:gd name="connsiteY19"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432451 w 2729603"/>
                <a:gd name="connsiteY18" fmla="*/ 190338 h 319221"/>
                <a:gd name="connsiteX19" fmla="*/ 2729603 w 2729603"/>
                <a:gd name="connsiteY19"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32451 w 2729603"/>
                <a:gd name="connsiteY19" fmla="*/ 190338 h 319221"/>
                <a:gd name="connsiteX20" fmla="*/ 2729603 w 2729603"/>
                <a:gd name="connsiteY20"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32451 w 2729603"/>
                <a:gd name="connsiteY19" fmla="*/ 190338 h 319221"/>
                <a:gd name="connsiteX20" fmla="*/ 2729603 w 2729603"/>
                <a:gd name="connsiteY20"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01494 w 2729603"/>
                <a:gd name="connsiteY19" fmla="*/ 116520 h 319221"/>
                <a:gd name="connsiteX20" fmla="*/ 1432451 w 2729603"/>
                <a:gd name="connsiteY20" fmla="*/ 190338 h 319221"/>
                <a:gd name="connsiteX21" fmla="*/ 2729603 w 2729603"/>
                <a:gd name="connsiteY21"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01494 w 2729603"/>
                <a:gd name="connsiteY19" fmla="*/ 116520 h 319221"/>
                <a:gd name="connsiteX20" fmla="*/ 1446739 w 2729603"/>
                <a:gd name="connsiteY20" fmla="*/ 192720 h 319221"/>
                <a:gd name="connsiteX21" fmla="*/ 2729603 w 2729603"/>
                <a:gd name="connsiteY21"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01494 w 2729603"/>
                <a:gd name="connsiteY19" fmla="*/ 116520 h 319221"/>
                <a:gd name="connsiteX20" fmla="*/ 1446739 w 2729603"/>
                <a:gd name="connsiteY20" fmla="*/ 192720 h 319221"/>
                <a:gd name="connsiteX21" fmla="*/ 2729603 w 2729603"/>
                <a:gd name="connsiteY21"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01494 w 2729603"/>
                <a:gd name="connsiteY19" fmla="*/ 116520 h 319221"/>
                <a:gd name="connsiteX20" fmla="*/ 1425307 w 2729603"/>
                <a:gd name="connsiteY20" fmla="*/ 197483 h 319221"/>
                <a:gd name="connsiteX21" fmla="*/ 1446739 w 2729603"/>
                <a:gd name="connsiteY21" fmla="*/ 192720 h 319221"/>
                <a:gd name="connsiteX22" fmla="*/ 2729603 w 2729603"/>
                <a:gd name="connsiteY22"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01494 w 2729603"/>
                <a:gd name="connsiteY19" fmla="*/ 116520 h 319221"/>
                <a:gd name="connsiteX20" fmla="*/ 1425307 w 2729603"/>
                <a:gd name="connsiteY20" fmla="*/ 197483 h 319221"/>
                <a:gd name="connsiteX21" fmla="*/ 1446739 w 2729603"/>
                <a:gd name="connsiteY21" fmla="*/ 192720 h 319221"/>
                <a:gd name="connsiteX22" fmla="*/ 2729603 w 2729603"/>
                <a:gd name="connsiteY22"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75301 w 2729603"/>
                <a:gd name="connsiteY19" fmla="*/ 264158 h 319221"/>
                <a:gd name="connsiteX20" fmla="*/ 1401494 w 2729603"/>
                <a:gd name="connsiteY20" fmla="*/ 116520 h 319221"/>
                <a:gd name="connsiteX21" fmla="*/ 1425307 w 2729603"/>
                <a:gd name="connsiteY21" fmla="*/ 197483 h 319221"/>
                <a:gd name="connsiteX22" fmla="*/ 1446739 w 2729603"/>
                <a:gd name="connsiteY22" fmla="*/ 192720 h 319221"/>
                <a:gd name="connsiteX23" fmla="*/ 2729603 w 2729603"/>
                <a:gd name="connsiteY23"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96732 w 2729603"/>
                <a:gd name="connsiteY19" fmla="*/ 266539 h 319221"/>
                <a:gd name="connsiteX20" fmla="*/ 1401494 w 2729603"/>
                <a:gd name="connsiteY20" fmla="*/ 116520 h 319221"/>
                <a:gd name="connsiteX21" fmla="*/ 1425307 w 2729603"/>
                <a:gd name="connsiteY21" fmla="*/ 197483 h 319221"/>
                <a:gd name="connsiteX22" fmla="*/ 1446739 w 2729603"/>
                <a:gd name="connsiteY22" fmla="*/ 192720 h 319221"/>
                <a:gd name="connsiteX23" fmla="*/ 2729603 w 2729603"/>
                <a:gd name="connsiteY23"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75301 w 2729603"/>
                <a:gd name="connsiteY19" fmla="*/ 71277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2729603 w 2729603"/>
                <a:gd name="connsiteY24"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2729603 w 2729603"/>
                <a:gd name="connsiteY24"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94401 w 2729603"/>
                <a:gd name="connsiteY24" fmla="*/ 185577 h 319221"/>
                <a:gd name="connsiteX25" fmla="*/ 2729603 w 2729603"/>
                <a:gd name="connsiteY25"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94401 w 2729603"/>
                <a:gd name="connsiteY24" fmla="*/ 185577 h 319221"/>
                <a:gd name="connsiteX25" fmla="*/ 2729603 w 2729603"/>
                <a:gd name="connsiteY25"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53919 w 2729603"/>
                <a:gd name="connsiteY24" fmla="*/ 197483 h 319221"/>
                <a:gd name="connsiteX25" fmla="*/ 1794401 w 2729603"/>
                <a:gd name="connsiteY25" fmla="*/ 185577 h 319221"/>
                <a:gd name="connsiteX26" fmla="*/ 2729603 w 2729603"/>
                <a:gd name="connsiteY2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53919 w 2729603"/>
                <a:gd name="connsiteY24" fmla="*/ 197483 h 319221"/>
                <a:gd name="connsiteX25" fmla="*/ 1794401 w 2729603"/>
                <a:gd name="connsiteY25" fmla="*/ 185577 h 319221"/>
                <a:gd name="connsiteX26" fmla="*/ 2729603 w 2729603"/>
                <a:gd name="connsiteY2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46775 w 2729603"/>
                <a:gd name="connsiteY24" fmla="*/ 187958 h 319221"/>
                <a:gd name="connsiteX25" fmla="*/ 1794401 w 2729603"/>
                <a:gd name="connsiteY25" fmla="*/ 185577 h 319221"/>
                <a:gd name="connsiteX26" fmla="*/ 2729603 w 2729603"/>
                <a:gd name="connsiteY2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46775 w 2729603"/>
                <a:gd name="connsiteY24" fmla="*/ 187958 h 319221"/>
                <a:gd name="connsiteX25" fmla="*/ 1780114 w 2729603"/>
                <a:gd name="connsiteY25" fmla="*/ 183196 h 319221"/>
                <a:gd name="connsiteX26" fmla="*/ 2729603 w 2729603"/>
                <a:gd name="connsiteY2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46775 w 2729603"/>
                <a:gd name="connsiteY24" fmla="*/ 187958 h 319221"/>
                <a:gd name="connsiteX25" fmla="*/ 1780114 w 2729603"/>
                <a:gd name="connsiteY25" fmla="*/ 183196 h 319221"/>
                <a:gd name="connsiteX26" fmla="*/ 2729603 w 2729603"/>
                <a:gd name="connsiteY2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746775 w 2729603"/>
                <a:gd name="connsiteY25" fmla="*/ 187958 h 319221"/>
                <a:gd name="connsiteX26" fmla="*/ 1780114 w 2729603"/>
                <a:gd name="connsiteY26" fmla="*/ 183196 h 319221"/>
                <a:gd name="connsiteX27" fmla="*/ 2729603 w 2729603"/>
                <a:gd name="connsiteY27"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746775 w 2729603"/>
                <a:gd name="connsiteY25" fmla="*/ 187958 h 319221"/>
                <a:gd name="connsiteX26" fmla="*/ 1780114 w 2729603"/>
                <a:gd name="connsiteY26" fmla="*/ 183196 h 319221"/>
                <a:gd name="connsiteX27" fmla="*/ 2729603 w 2729603"/>
                <a:gd name="connsiteY27"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746775 w 2729603"/>
                <a:gd name="connsiteY25" fmla="*/ 187958 h 319221"/>
                <a:gd name="connsiteX26" fmla="*/ 1780114 w 2729603"/>
                <a:gd name="connsiteY26" fmla="*/ 183196 h 319221"/>
                <a:gd name="connsiteX27" fmla="*/ 2729603 w 2729603"/>
                <a:gd name="connsiteY27"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746775 w 2729603"/>
                <a:gd name="connsiteY26" fmla="*/ 187958 h 319221"/>
                <a:gd name="connsiteX27" fmla="*/ 1780114 w 2729603"/>
                <a:gd name="connsiteY27" fmla="*/ 183196 h 319221"/>
                <a:gd name="connsiteX28" fmla="*/ 2729603 w 2729603"/>
                <a:gd name="connsiteY2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627713 w 2729603"/>
                <a:gd name="connsiteY26" fmla="*/ 223677 h 319221"/>
                <a:gd name="connsiteX27" fmla="*/ 1746775 w 2729603"/>
                <a:gd name="connsiteY27" fmla="*/ 187958 h 319221"/>
                <a:gd name="connsiteX28" fmla="*/ 1780114 w 2729603"/>
                <a:gd name="connsiteY28" fmla="*/ 183196 h 319221"/>
                <a:gd name="connsiteX29" fmla="*/ 2729603 w 2729603"/>
                <a:gd name="connsiteY29"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627713 w 2729603"/>
                <a:gd name="connsiteY26" fmla="*/ 223677 h 319221"/>
                <a:gd name="connsiteX27" fmla="*/ 1653907 w 2729603"/>
                <a:gd name="connsiteY27" fmla="*/ 173670 h 319221"/>
                <a:gd name="connsiteX28" fmla="*/ 1746775 w 2729603"/>
                <a:gd name="connsiteY28" fmla="*/ 187958 h 319221"/>
                <a:gd name="connsiteX29" fmla="*/ 1780114 w 2729603"/>
                <a:gd name="connsiteY29" fmla="*/ 183196 h 319221"/>
                <a:gd name="connsiteX30" fmla="*/ 2729603 w 2729603"/>
                <a:gd name="connsiteY30"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627713 w 2729603"/>
                <a:gd name="connsiteY26" fmla="*/ 223677 h 319221"/>
                <a:gd name="connsiteX27" fmla="*/ 1653907 w 2729603"/>
                <a:gd name="connsiteY27" fmla="*/ 173670 h 319221"/>
                <a:gd name="connsiteX28" fmla="*/ 1668194 w 2729603"/>
                <a:gd name="connsiteY28" fmla="*/ 221295 h 319221"/>
                <a:gd name="connsiteX29" fmla="*/ 1746775 w 2729603"/>
                <a:gd name="connsiteY29" fmla="*/ 187958 h 319221"/>
                <a:gd name="connsiteX30" fmla="*/ 1780114 w 2729603"/>
                <a:gd name="connsiteY30" fmla="*/ 183196 h 319221"/>
                <a:gd name="connsiteX31" fmla="*/ 2729603 w 2729603"/>
                <a:gd name="connsiteY31"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627713 w 2729603"/>
                <a:gd name="connsiteY26" fmla="*/ 223677 h 319221"/>
                <a:gd name="connsiteX27" fmla="*/ 1653907 w 2729603"/>
                <a:gd name="connsiteY27" fmla="*/ 173670 h 319221"/>
                <a:gd name="connsiteX28" fmla="*/ 1668194 w 2729603"/>
                <a:gd name="connsiteY28" fmla="*/ 221295 h 319221"/>
                <a:gd name="connsiteX29" fmla="*/ 1687244 w 2729603"/>
                <a:gd name="connsiteY29" fmla="*/ 176052 h 319221"/>
                <a:gd name="connsiteX30" fmla="*/ 1746775 w 2729603"/>
                <a:gd name="connsiteY30" fmla="*/ 187958 h 319221"/>
                <a:gd name="connsiteX31" fmla="*/ 1780114 w 2729603"/>
                <a:gd name="connsiteY31" fmla="*/ 183196 h 319221"/>
                <a:gd name="connsiteX32" fmla="*/ 2729603 w 2729603"/>
                <a:gd name="connsiteY32"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627713 w 2729603"/>
                <a:gd name="connsiteY26" fmla="*/ 223677 h 319221"/>
                <a:gd name="connsiteX27" fmla="*/ 1653907 w 2729603"/>
                <a:gd name="connsiteY27" fmla="*/ 173670 h 319221"/>
                <a:gd name="connsiteX28" fmla="*/ 1668194 w 2729603"/>
                <a:gd name="connsiteY28" fmla="*/ 221295 h 319221"/>
                <a:gd name="connsiteX29" fmla="*/ 1687244 w 2729603"/>
                <a:gd name="connsiteY29" fmla="*/ 176052 h 319221"/>
                <a:gd name="connsiteX30" fmla="*/ 1701532 w 2729603"/>
                <a:gd name="connsiteY30" fmla="*/ 199864 h 319221"/>
                <a:gd name="connsiteX31" fmla="*/ 1746775 w 2729603"/>
                <a:gd name="connsiteY31" fmla="*/ 187958 h 319221"/>
                <a:gd name="connsiteX32" fmla="*/ 1780114 w 2729603"/>
                <a:gd name="connsiteY32" fmla="*/ 183196 h 319221"/>
                <a:gd name="connsiteX33" fmla="*/ 2729603 w 2729603"/>
                <a:gd name="connsiteY33" fmla="*/ 188320 h 319221"/>
                <a:gd name="connsiteX0" fmla="*/ 0 w 2884771"/>
                <a:gd name="connsiteY0" fmla="*/ 198517 h 319221"/>
                <a:gd name="connsiteX1" fmla="*/ 270787 w 2884771"/>
                <a:gd name="connsiteY1" fmla="*/ 195101 h 319221"/>
                <a:gd name="connsiteX2" fmla="*/ 285075 w 2884771"/>
                <a:gd name="connsiteY2" fmla="*/ 168908 h 319221"/>
                <a:gd name="connsiteX3" fmla="*/ 296981 w 2884771"/>
                <a:gd name="connsiteY3" fmla="*/ 214152 h 319221"/>
                <a:gd name="connsiteX4" fmla="*/ 304125 w 2884771"/>
                <a:gd name="connsiteY4" fmla="*/ 164145 h 319221"/>
                <a:gd name="connsiteX5" fmla="*/ 318412 w 2884771"/>
                <a:gd name="connsiteY5" fmla="*/ 221295 h 319221"/>
                <a:gd name="connsiteX6" fmla="*/ 330319 w 2884771"/>
                <a:gd name="connsiteY6" fmla="*/ 183195 h 319221"/>
                <a:gd name="connsiteX7" fmla="*/ 525581 w 2884771"/>
                <a:gd name="connsiteY7" fmla="*/ 187958 h 319221"/>
                <a:gd name="connsiteX8" fmla="*/ 549394 w 2884771"/>
                <a:gd name="connsiteY8" fmla="*/ 318927 h 319221"/>
                <a:gd name="connsiteX9" fmla="*/ 587494 w 2884771"/>
                <a:gd name="connsiteY9" fmla="*/ 2220 h 319221"/>
                <a:gd name="connsiteX10" fmla="*/ 606544 w 2884771"/>
                <a:gd name="connsiteY10" fmla="*/ 268920 h 319221"/>
                <a:gd name="connsiteX11" fmla="*/ 632737 w 2884771"/>
                <a:gd name="connsiteY11" fmla="*/ 35558 h 319221"/>
                <a:gd name="connsiteX12" fmla="*/ 658931 w 2884771"/>
                <a:gd name="connsiteY12" fmla="*/ 273683 h 319221"/>
                <a:gd name="connsiteX13" fmla="*/ 680362 w 2884771"/>
                <a:gd name="connsiteY13" fmla="*/ 118902 h 319221"/>
                <a:gd name="connsiteX14" fmla="*/ 716081 w 2884771"/>
                <a:gd name="connsiteY14" fmla="*/ 195102 h 319221"/>
                <a:gd name="connsiteX15" fmla="*/ 754181 w 2884771"/>
                <a:gd name="connsiteY15" fmla="*/ 195102 h 319221"/>
                <a:gd name="connsiteX16" fmla="*/ 1461412 w 2884771"/>
                <a:gd name="connsiteY16" fmla="*/ 195101 h 319221"/>
                <a:gd name="connsiteX17" fmla="*/ 1489987 w 2884771"/>
                <a:gd name="connsiteY17" fmla="*/ 102233 h 319221"/>
                <a:gd name="connsiteX18" fmla="*/ 1492369 w 2884771"/>
                <a:gd name="connsiteY18" fmla="*/ 247489 h 319221"/>
                <a:gd name="connsiteX19" fmla="*/ 1520944 w 2884771"/>
                <a:gd name="connsiteY19" fmla="*/ 68895 h 319221"/>
                <a:gd name="connsiteX20" fmla="*/ 1551900 w 2884771"/>
                <a:gd name="connsiteY20" fmla="*/ 266539 h 319221"/>
                <a:gd name="connsiteX21" fmla="*/ 1556662 w 2884771"/>
                <a:gd name="connsiteY21" fmla="*/ 116520 h 319221"/>
                <a:gd name="connsiteX22" fmla="*/ 1580475 w 2884771"/>
                <a:gd name="connsiteY22" fmla="*/ 197483 h 319221"/>
                <a:gd name="connsiteX23" fmla="*/ 1601907 w 2884771"/>
                <a:gd name="connsiteY23" fmla="*/ 192720 h 319221"/>
                <a:gd name="connsiteX24" fmla="*/ 1742400 w 2884771"/>
                <a:gd name="connsiteY24" fmla="*/ 195102 h 319221"/>
                <a:gd name="connsiteX25" fmla="*/ 1768594 w 2884771"/>
                <a:gd name="connsiteY25" fmla="*/ 159383 h 319221"/>
                <a:gd name="connsiteX26" fmla="*/ 1782881 w 2884771"/>
                <a:gd name="connsiteY26" fmla="*/ 223677 h 319221"/>
                <a:gd name="connsiteX27" fmla="*/ 1809075 w 2884771"/>
                <a:gd name="connsiteY27" fmla="*/ 173670 h 319221"/>
                <a:gd name="connsiteX28" fmla="*/ 1823362 w 2884771"/>
                <a:gd name="connsiteY28" fmla="*/ 221295 h 319221"/>
                <a:gd name="connsiteX29" fmla="*/ 1842412 w 2884771"/>
                <a:gd name="connsiteY29" fmla="*/ 176052 h 319221"/>
                <a:gd name="connsiteX30" fmla="*/ 1856700 w 2884771"/>
                <a:gd name="connsiteY30" fmla="*/ 199864 h 319221"/>
                <a:gd name="connsiteX31" fmla="*/ 1901943 w 2884771"/>
                <a:gd name="connsiteY31" fmla="*/ 187958 h 319221"/>
                <a:gd name="connsiteX32" fmla="*/ 1935282 w 2884771"/>
                <a:gd name="connsiteY32" fmla="*/ 183196 h 319221"/>
                <a:gd name="connsiteX33" fmla="*/ 2884771 w 2884771"/>
                <a:gd name="connsiteY33" fmla="*/ 188320 h 319221"/>
                <a:gd name="connsiteX0" fmla="*/ 0 w 2916891"/>
                <a:gd name="connsiteY0" fmla="*/ 198517 h 319221"/>
                <a:gd name="connsiteX1" fmla="*/ 270787 w 2916891"/>
                <a:gd name="connsiteY1" fmla="*/ 195101 h 319221"/>
                <a:gd name="connsiteX2" fmla="*/ 285075 w 2916891"/>
                <a:gd name="connsiteY2" fmla="*/ 168908 h 319221"/>
                <a:gd name="connsiteX3" fmla="*/ 296981 w 2916891"/>
                <a:gd name="connsiteY3" fmla="*/ 214152 h 319221"/>
                <a:gd name="connsiteX4" fmla="*/ 304125 w 2916891"/>
                <a:gd name="connsiteY4" fmla="*/ 164145 h 319221"/>
                <a:gd name="connsiteX5" fmla="*/ 318412 w 2916891"/>
                <a:gd name="connsiteY5" fmla="*/ 221295 h 319221"/>
                <a:gd name="connsiteX6" fmla="*/ 330319 w 2916891"/>
                <a:gd name="connsiteY6" fmla="*/ 183195 h 319221"/>
                <a:gd name="connsiteX7" fmla="*/ 525581 w 2916891"/>
                <a:gd name="connsiteY7" fmla="*/ 187958 h 319221"/>
                <a:gd name="connsiteX8" fmla="*/ 549394 w 2916891"/>
                <a:gd name="connsiteY8" fmla="*/ 318927 h 319221"/>
                <a:gd name="connsiteX9" fmla="*/ 587494 w 2916891"/>
                <a:gd name="connsiteY9" fmla="*/ 2220 h 319221"/>
                <a:gd name="connsiteX10" fmla="*/ 606544 w 2916891"/>
                <a:gd name="connsiteY10" fmla="*/ 268920 h 319221"/>
                <a:gd name="connsiteX11" fmla="*/ 632737 w 2916891"/>
                <a:gd name="connsiteY11" fmla="*/ 35558 h 319221"/>
                <a:gd name="connsiteX12" fmla="*/ 658931 w 2916891"/>
                <a:gd name="connsiteY12" fmla="*/ 273683 h 319221"/>
                <a:gd name="connsiteX13" fmla="*/ 680362 w 2916891"/>
                <a:gd name="connsiteY13" fmla="*/ 118902 h 319221"/>
                <a:gd name="connsiteX14" fmla="*/ 716081 w 2916891"/>
                <a:gd name="connsiteY14" fmla="*/ 195102 h 319221"/>
                <a:gd name="connsiteX15" fmla="*/ 754181 w 2916891"/>
                <a:gd name="connsiteY15" fmla="*/ 195102 h 319221"/>
                <a:gd name="connsiteX16" fmla="*/ 1461412 w 2916891"/>
                <a:gd name="connsiteY16" fmla="*/ 195101 h 319221"/>
                <a:gd name="connsiteX17" fmla="*/ 1489987 w 2916891"/>
                <a:gd name="connsiteY17" fmla="*/ 102233 h 319221"/>
                <a:gd name="connsiteX18" fmla="*/ 1492369 w 2916891"/>
                <a:gd name="connsiteY18" fmla="*/ 247489 h 319221"/>
                <a:gd name="connsiteX19" fmla="*/ 1520944 w 2916891"/>
                <a:gd name="connsiteY19" fmla="*/ 68895 h 319221"/>
                <a:gd name="connsiteX20" fmla="*/ 1551900 w 2916891"/>
                <a:gd name="connsiteY20" fmla="*/ 266539 h 319221"/>
                <a:gd name="connsiteX21" fmla="*/ 1556662 w 2916891"/>
                <a:gd name="connsiteY21" fmla="*/ 116520 h 319221"/>
                <a:gd name="connsiteX22" fmla="*/ 1580475 w 2916891"/>
                <a:gd name="connsiteY22" fmla="*/ 197483 h 319221"/>
                <a:gd name="connsiteX23" fmla="*/ 1601907 w 2916891"/>
                <a:gd name="connsiteY23" fmla="*/ 192720 h 319221"/>
                <a:gd name="connsiteX24" fmla="*/ 1742400 w 2916891"/>
                <a:gd name="connsiteY24" fmla="*/ 195102 h 319221"/>
                <a:gd name="connsiteX25" fmla="*/ 1768594 w 2916891"/>
                <a:gd name="connsiteY25" fmla="*/ 159383 h 319221"/>
                <a:gd name="connsiteX26" fmla="*/ 1782881 w 2916891"/>
                <a:gd name="connsiteY26" fmla="*/ 223677 h 319221"/>
                <a:gd name="connsiteX27" fmla="*/ 1809075 w 2916891"/>
                <a:gd name="connsiteY27" fmla="*/ 173670 h 319221"/>
                <a:gd name="connsiteX28" fmla="*/ 1823362 w 2916891"/>
                <a:gd name="connsiteY28" fmla="*/ 221295 h 319221"/>
                <a:gd name="connsiteX29" fmla="*/ 1842412 w 2916891"/>
                <a:gd name="connsiteY29" fmla="*/ 176052 h 319221"/>
                <a:gd name="connsiteX30" fmla="*/ 1856700 w 2916891"/>
                <a:gd name="connsiteY30" fmla="*/ 199864 h 319221"/>
                <a:gd name="connsiteX31" fmla="*/ 1901943 w 2916891"/>
                <a:gd name="connsiteY31" fmla="*/ 187958 h 319221"/>
                <a:gd name="connsiteX32" fmla="*/ 1935282 w 2916891"/>
                <a:gd name="connsiteY32" fmla="*/ 183196 h 319221"/>
                <a:gd name="connsiteX33" fmla="*/ 2916891 w 2916891"/>
                <a:gd name="connsiteY33" fmla="*/ 188320 h 319221"/>
                <a:gd name="connsiteX0" fmla="*/ 0 w 2916891"/>
                <a:gd name="connsiteY0" fmla="*/ 198517 h 319221"/>
                <a:gd name="connsiteX1" fmla="*/ 270787 w 2916891"/>
                <a:gd name="connsiteY1" fmla="*/ 195101 h 319221"/>
                <a:gd name="connsiteX2" fmla="*/ 285075 w 2916891"/>
                <a:gd name="connsiteY2" fmla="*/ 168908 h 319221"/>
                <a:gd name="connsiteX3" fmla="*/ 296981 w 2916891"/>
                <a:gd name="connsiteY3" fmla="*/ 214152 h 319221"/>
                <a:gd name="connsiteX4" fmla="*/ 304125 w 2916891"/>
                <a:gd name="connsiteY4" fmla="*/ 164145 h 319221"/>
                <a:gd name="connsiteX5" fmla="*/ 318412 w 2916891"/>
                <a:gd name="connsiteY5" fmla="*/ 221295 h 319221"/>
                <a:gd name="connsiteX6" fmla="*/ 330319 w 2916891"/>
                <a:gd name="connsiteY6" fmla="*/ 183195 h 319221"/>
                <a:gd name="connsiteX7" fmla="*/ 525581 w 2916891"/>
                <a:gd name="connsiteY7" fmla="*/ 187958 h 319221"/>
                <a:gd name="connsiteX8" fmla="*/ 549394 w 2916891"/>
                <a:gd name="connsiteY8" fmla="*/ 318927 h 319221"/>
                <a:gd name="connsiteX9" fmla="*/ 587494 w 2916891"/>
                <a:gd name="connsiteY9" fmla="*/ 2220 h 319221"/>
                <a:gd name="connsiteX10" fmla="*/ 606544 w 2916891"/>
                <a:gd name="connsiteY10" fmla="*/ 268920 h 319221"/>
                <a:gd name="connsiteX11" fmla="*/ 632737 w 2916891"/>
                <a:gd name="connsiteY11" fmla="*/ 35558 h 319221"/>
                <a:gd name="connsiteX12" fmla="*/ 658931 w 2916891"/>
                <a:gd name="connsiteY12" fmla="*/ 273683 h 319221"/>
                <a:gd name="connsiteX13" fmla="*/ 680362 w 2916891"/>
                <a:gd name="connsiteY13" fmla="*/ 118902 h 319221"/>
                <a:gd name="connsiteX14" fmla="*/ 716081 w 2916891"/>
                <a:gd name="connsiteY14" fmla="*/ 195102 h 319221"/>
                <a:gd name="connsiteX15" fmla="*/ 754181 w 2916891"/>
                <a:gd name="connsiteY15" fmla="*/ 195102 h 319221"/>
                <a:gd name="connsiteX16" fmla="*/ 1461412 w 2916891"/>
                <a:gd name="connsiteY16" fmla="*/ 195101 h 319221"/>
                <a:gd name="connsiteX17" fmla="*/ 1489987 w 2916891"/>
                <a:gd name="connsiteY17" fmla="*/ 102233 h 319221"/>
                <a:gd name="connsiteX18" fmla="*/ 1518188 w 2916891"/>
                <a:gd name="connsiteY18" fmla="*/ 247489 h 319221"/>
                <a:gd name="connsiteX19" fmla="*/ 1520944 w 2916891"/>
                <a:gd name="connsiteY19" fmla="*/ 68895 h 319221"/>
                <a:gd name="connsiteX20" fmla="*/ 1551900 w 2916891"/>
                <a:gd name="connsiteY20" fmla="*/ 266539 h 319221"/>
                <a:gd name="connsiteX21" fmla="*/ 1556662 w 2916891"/>
                <a:gd name="connsiteY21" fmla="*/ 116520 h 319221"/>
                <a:gd name="connsiteX22" fmla="*/ 1580475 w 2916891"/>
                <a:gd name="connsiteY22" fmla="*/ 197483 h 319221"/>
                <a:gd name="connsiteX23" fmla="*/ 1601907 w 2916891"/>
                <a:gd name="connsiteY23" fmla="*/ 192720 h 319221"/>
                <a:gd name="connsiteX24" fmla="*/ 1742400 w 2916891"/>
                <a:gd name="connsiteY24" fmla="*/ 195102 h 319221"/>
                <a:gd name="connsiteX25" fmla="*/ 1768594 w 2916891"/>
                <a:gd name="connsiteY25" fmla="*/ 159383 h 319221"/>
                <a:gd name="connsiteX26" fmla="*/ 1782881 w 2916891"/>
                <a:gd name="connsiteY26" fmla="*/ 223677 h 319221"/>
                <a:gd name="connsiteX27" fmla="*/ 1809075 w 2916891"/>
                <a:gd name="connsiteY27" fmla="*/ 173670 h 319221"/>
                <a:gd name="connsiteX28" fmla="*/ 1823362 w 2916891"/>
                <a:gd name="connsiteY28" fmla="*/ 221295 h 319221"/>
                <a:gd name="connsiteX29" fmla="*/ 1842412 w 2916891"/>
                <a:gd name="connsiteY29" fmla="*/ 176052 h 319221"/>
                <a:gd name="connsiteX30" fmla="*/ 1856700 w 2916891"/>
                <a:gd name="connsiteY30" fmla="*/ 199864 h 319221"/>
                <a:gd name="connsiteX31" fmla="*/ 1901943 w 2916891"/>
                <a:gd name="connsiteY31" fmla="*/ 187958 h 319221"/>
                <a:gd name="connsiteX32" fmla="*/ 1935282 w 2916891"/>
                <a:gd name="connsiteY32" fmla="*/ 183196 h 319221"/>
                <a:gd name="connsiteX33" fmla="*/ 2916891 w 2916891"/>
                <a:gd name="connsiteY33" fmla="*/ 188320 h 319221"/>
                <a:gd name="connsiteX0" fmla="*/ 0 w 2916891"/>
                <a:gd name="connsiteY0" fmla="*/ 198517 h 319221"/>
                <a:gd name="connsiteX1" fmla="*/ 270787 w 2916891"/>
                <a:gd name="connsiteY1" fmla="*/ 195101 h 319221"/>
                <a:gd name="connsiteX2" fmla="*/ 285075 w 2916891"/>
                <a:gd name="connsiteY2" fmla="*/ 168908 h 319221"/>
                <a:gd name="connsiteX3" fmla="*/ 296981 w 2916891"/>
                <a:gd name="connsiteY3" fmla="*/ 214152 h 319221"/>
                <a:gd name="connsiteX4" fmla="*/ 304125 w 2916891"/>
                <a:gd name="connsiteY4" fmla="*/ 164145 h 319221"/>
                <a:gd name="connsiteX5" fmla="*/ 318412 w 2916891"/>
                <a:gd name="connsiteY5" fmla="*/ 221295 h 319221"/>
                <a:gd name="connsiteX6" fmla="*/ 330319 w 2916891"/>
                <a:gd name="connsiteY6" fmla="*/ 183195 h 319221"/>
                <a:gd name="connsiteX7" fmla="*/ 525581 w 2916891"/>
                <a:gd name="connsiteY7" fmla="*/ 187958 h 319221"/>
                <a:gd name="connsiteX8" fmla="*/ 549394 w 2916891"/>
                <a:gd name="connsiteY8" fmla="*/ 318927 h 319221"/>
                <a:gd name="connsiteX9" fmla="*/ 587494 w 2916891"/>
                <a:gd name="connsiteY9" fmla="*/ 2220 h 319221"/>
                <a:gd name="connsiteX10" fmla="*/ 606544 w 2916891"/>
                <a:gd name="connsiteY10" fmla="*/ 268920 h 319221"/>
                <a:gd name="connsiteX11" fmla="*/ 632737 w 2916891"/>
                <a:gd name="connsiteY11" fmla="*/ 35558 h 319221"/>
                <a:gd name="connsiteX12" fmla="*/ 658931 w 2916891"/>
                <a:gd name="connsiteY12" fmla="*/ 273683 h 319221"/>
                <a:gd name="connsiteX13" fmla="*/ 680362 w 2916891"/>
                <a:gd name="connsiteY13" fmla="*/ 118902 h 319221"/>
                <a:gd name="connsiteX14" fmla="*/ 716081 w 2916891"/>
                <a:gd name="connsiteY14" fmla="*/ 195102 h 319221"/>
                <a:gd name="connsiteX15" fmla="*/ 754181 w 2916891"/>
                <a:gd name="connsiteY15" fmla="*/ 195102 h 319221"/>
                <a:gd name="connsiteX16" fmla="*/ 1461412 w 2916891"/>
                <a:gd name="connsiteY16" fmla="*/ 195101 h 319221"/>
                <a:gd name="connsiteX17" fmla="*/ 1489987 w 2916891"/>
                <a:gd name="connsiteY17" fmla="*/ 102233 h 319221"/>
                <a:gd name="connsiteX18" fmla="*/ 1518188 w 2916891"/>
                <a:gd name="connsiteY18" fmla="*/ 247489 h 319221"/>
                <a:gd name="connsiteX19" fmla="*/ 1541025 w 2916891"/>
                <a:gd name="connsiteY19" fmla="*/ 62222 h 319221"/>
                <a:gd name="connsiteX20" fmla="*/ 1551900 w 2916891"/>
                <a:gd name="connsiteY20" fmla="*/ 266539 h 319221"/>
                <a:gd name="connsiteX21" fmla="*/ 1556662 w 2916891"/>
                <a:gd name="connsiteY21" fmla="*/ 116520 h 319221"/>
                <a:gd name="connsiteX22" fmla="*/ 1580475 w 2916891"/>
                <a:gd name="connsiteY22" fmla="*/ 197483 h 319221"/>
                <a:gd name="connsiteX23" fmla="*/ 1601907 w 2916891"/>
                <a:gd name="connsiteY23" fmla="*/ 192720 h 319221"/>
                <a:gd name="connsiteX24" fmla="*/ 1742400 w 2916891"/>
                <a:gd name="connsiteY24" fmla="*/ 195102 h 319221"/>
                <a:gd name="connsiteX25" fmla="*/ 1768594 w 2916891"/>
                <a:gd name="connsiteY25" fmla="*/ 159383 h 319221"/>
                <a:gd name="connsiteX26" fmla="*/ 1782881 w 2916891"/>
                <a:gd name="connsiteY26" fmla="*/ 223677 h 319221"/>
                <a:gd name="connsiteX27" fmla="*/ 1809075 w 2916891"/>
                <a:gd name="connsiteY27" fmla="*/ 173670 h 319221"/>
                <a:gd name="connsiteX28" fmla="*/ 1823362 w 2916891"/>
                <a:gd name="connsiteY28" fmla="*/ 221295 h 319221"/>
                <a:gd name="connsiteX29" fmla="*/ 1842412 w 2916891"/>
                <a:gd name="connsiteY29" fmla="*/ 176052 h 319221"/>
                <a:gd name="connsiteX30" fmla="*/ 1856700 w 2916891"/>
                <a:gd name="connsiteY30" fmla="*/ 199864 h 319221"/>
                <a:gd name="connsiteX31" fmla="*/ 1901943 w 2916891"/>
                <a:gd name="connsiteY31" fmla="*/ 187958 h 319221"/>
                <a:gd name="connsiteX32" fmla="*/ 1935282 w 2916891"/>
                <a:gd name="connsiteY32" fmla="*/ 183196 h 319221"/>
                <a:gd name="connsiteX33" fmla="*/ 2916891 w 2916891"/>
                <a:gd name="connsiteY33" fmla="*/ 188320 h 319221"/>
                <a:gd name="connsiteX0" fmla="*/ 0 w 2916891"/>
                <a:gd name="connsiteY0" fmla="*/ 198517 h 319221"/>
                <a:gd name="connsiteX1" fmla="*/ 270787 w 2916891"/>
                <a:gd name="connsiteY1" fmla="*/ 195101 h 319221"/>
                <a:gd name="connsiteX2" fmla="*/ 285075 w 2916891"/>
                <a:gd name="connsiteY2" fmla="*/ 168908 h 319221"/>
                <a:gd name="connsiteX3" fmla="*/ 296981 w 2916891"/>
                <a:gd name="connsiteY3" fmla="*/ 214152 h 319221"/>
                <a:gd name="connsiteX4" fmla="*/ 304125 w 2916891"/>
                <a:gd name="connsiteY4" fmla="*/ 164145 h 319221"/>
                <a:gd name="connsiteX5" fmla="*/ 318412 w 2916891"/>
                <a:gd name="connsiteY5" fmla="*/ 221295 h 319221"/>
                <a:gd name="connsiteX6" fmla="*/ 330319 w 2916891"/>
                <a:gd name="connsiteY6" fmla="*/ 183195 h 319221"/>
                <a:gd name="connsiteX7" fmla="*/ 525581 w 2916891"/>
                <a:gd name="connsiteY7" fmla="*/ 187958 h 319221"/>
                <a:gd name="connsiteX8" fmla="*/ 549394 w 2916891"/>
                <a:gd name="connsiteY8" fmla="*/ 318927 h 319221"/>
                <a:gd name="connsiteX9" fmla="*/ 587494 w 2916891"/>
                <a:gd name="connsiteY9" fmla="*/ 2220 h 319221"/>
                <a:gd name="connsiteX10" fmla="*/ 606544 w 2916891"/>
                <a:gd name="connsiteY10" fmla="*/ 268920 h 319221"/>
                <a:gd name="connsiteX11" fmla="*/ 632737 w 2916891"/>
                <a:gd name="connsiteY11" fmla="*/ 35558 h 319221"/>
                <a:gd name="connsiteX12" fmla="*/ 658931 w 2916891"/>
                <a:gd name="connsiteY12" fmla="*/ 273683 h 319221"/>
                <a:gd name="connsiteX13" fmla="*/ 680362 w 2916891"/>
                <a:gd name="connsiteY13" fmla="*/ 118902 h 319221"/>
                <a:gd name="connsiteX14" fmla="*/ 716081 w 2916891"/>
                <a:gd name="connsiteY14" fmla="*/ 195102 h 319221"/>
                <a:gd name="connsiteX15" fmla="*/ 754181 w 2916891"/>
                <a:gd name="connsiteY15" fmla="*/ 195102 h 319221"/>
                <a:gd name="connsiteX16" fmla="*/ 1461412 w 2916891"/>
                <a:gd name="connsiteY16" fmla="*/ 195101 h 319221"/>
                <a:gd name="connsiteX17" fmla="*/ 1500908 w 2916891"/>
                <a:gd name="connsiteY17" fmla="*/ 131028 h 319221"/>
                <a:gd name="connsiteX18" fmla="*/ 1489987 w 2916891"/>
                <a:gd name="connsiteY18" fmla="*/ 102233 h 319221"/>
                <a:gd name="connsiteX19" fmla="*/ 1518188 w 2916891"/>
                <a:gd name="connsiteY19" fmla="*/ 247489 h 319221"/>
                <a:gd name="connsiteX20" fmla="*/ 1541025 w 2916891"/>
                <a:gd name="connsiteY20" fmla="*/ 62222 h 319221"/>
                <a:gd name="connsiteX21" fmla="*/ 1551900 w 2916891"/>
                <a:gd name="connsiteY21" fmla="*/ 266539 h 319221"/>
                <a:gd name="connsiteX22" fmla="*/ 1556662 w 2916891"/>
                <a:gd name="connsiteY22" fmla="*/ 116520 h 319221"/>
                <a:gd name="connsiteX23" fmla="*/ 1580475 w 2916891"/>
                <a:gd name="connsiteY23" fmla="*/ 197483 h 319221"/>
                <a:gd name="connsiteX24" fmla="*/ 1601907 w 2916891"/>
                <a:gd name="connsiteY24" fmla="*/ 192720 h 319221"/>
                <a:gd name="connsiteX25" fmla="*/ 1742400 w 2916891"/>
                <a:gd name="connsiteY25" fmla="*/ 195102 h 319221"/>
                <a:gd name="connsiteX26" fmla="*/ 1768594 w 2916891"/>
                <a:gd name="connsiteY26" fmla="*/ 159383 h 319221"/>
                <a:gd name="connsiteX27" fmla="*/ 1782881 w 2916891"/>
                <a:gd name="connsiteY27" fmla="*/ 223677 h 319221"/>
                <a:gd name="connsiteX28" fmla="*/ 1809075 w 2916891"/>
                <a:gd name="connsiteY28" fmla="*/ 173670 h 319221"/>
                <a:gd name="connsiteX29" fmla="*/ 1823362 w 2916891"/>
                <a:gd name="connsiteY29" fmla="*/ 221295 h 319221"/>
                <a:gd name="connsiteX30" fmla="*/ 1842412 w 2916891"/>
                <a:gd name="connsiteY30" fmla="*/ 176052 h 319221"/>
                <a:gd name="connsiteX31" fmla="*/ 1856700 w 2916891"/>
                <a:gd name="connsiteY31" fmla="*/ 199864 h 319221"/>
                <a:gd name="connsiteX32" fmla="*/ 1901943 w 2916891"/>
                <a:gd name="connsiteY32" fmla="*/ 187958 h 319221"/>
                <a:gd name="connsiteX33" fmla="*/ 1935282 w 2916891"/>
                <a:gd name="connsiteY33" fmla="*/ 183196 h 319221"/>
                <a:gd name="connsiteX34" fmla="*/ 2916891 w 2916891"/>
                <a:gd name="connsiteY34" fmla="*/ 188320 h 319221"/>
                <a:gd name="connsiteX0" fmla="*/ 0 w 2916891"/>
                <a:gd name="connsiteY0" fmla="*/ 198517 h 319221"/>
                <a:gd name="connsiteX1" fmla="*/ 270787 w 2916891"/>
                <a:gd name="connsiteY1" fmla="*/ 195101 h 319221"/>
                <a:gd name="connsiteX2" fmla="*/ 285075 w 2916891"/>
                <a:gd name="connsiteY2" fmla="*/ 168908 h 319221"/>
                <a:gd name="connsiteX3" fmla="*/ 296981 w 2916891"/>
                <a:gd name="connsiteY3" fmla="*/ 214152 h 319221"/>
                <a:gd name="connsiteX4" fmla="*/ 304125 w 2916891"/>
                <a:gd name="connsiteY4" fmla="*/ 164145 h 319221"/>
                <a:gd name="connsiteX5" fmla="*/ 318412 w 2916891"/>
                <a:gd name="connsiteY5" fmla="*/ 221295 h 319221"/>
                <a:gd name="connsiteX6" fmla="*/ 330319 w 2916891"/>
                <a:gd name="connsiteY6" fmla="*/ 183195 h 319221"/>
                <a:gd name="connsiteX7" fmla="*/ 525581 w 2916891"/>
                <a:gd name="connsiteY7" fmla="*/ 187958 h 319221"/>
                <a:gd name="connsiteX8" fmla="*/ 549394 w 2916891"/>
                <a:gd name="connsiteY8" fmla="*/ 318927 h 319221"/>
                <a:gd name="connsiteX9" fmla="*/ 587494 w 2916891"/>
                <a:gd name="connsiteY9" fmla="*/ 2220 h 319221"/>
                <a:gd name="connsiteX10" fmla="*/ 606544 w 2916891"/>
                <a:gd name="connsiteY10" fmla="*/ 268920 h 319221"/>
                <a:gd name="connsiteX11" fmla="*/ 632737 w 2916891"/>
                <a:gd name="connsiteY11" fmla="*/ 35558 h 319221"/>
                <a:gd name="connsiteX12" fmla="*/ 658931 w 2916891"/>
                <a:gd name="connsiteY12" fmla="*/ 273683 h 319221"/>
                <a:gd name="connsiteX13" fmla="*/ 680362 w 2916891"/>
                <a:gd name="connsiteY13" fmla="*/ 118902 h 319221"/>
                <a:gd name="connsiteX14" fmla="*/ 716081 w 2916891"/>
                <a:gd name="connsiteY14" fmla="*/ 195102 h 319221"/>
                <a:gd name="connsiteX15" fmla="*/ 754181 w 2916891"/>
                <a:gd name="connsiteY15" fmla="*/ 195102 h 319221"/>
                <a:gd name="connsiteX16" fmla="*/ 1461412 w 2916891"/>
                <a:gd name="connsiteY16" fmla="*/ 195101 h 319221"/>
                <a:gd name="connsiteX17" fmla="*/ 1500908 w 2916891"/>
                <a:gd name="connsiteY17" fmla="*/ 131028 h 319221"/>
                <a:gd name="connsiteX18" fmla="*/ 1489987 w 2916891"/>
                <a:gd name="connsiteY18" fmla="*/ 102233 h 319221"/>
                <a:gd name="connsiteX19" fmla="*/ 1518188 w 2916891"/>
                <a:gd name="connsiteY19" fmla="*/ 247489 h 319221"/>
                <a:gd name="connsiteX20" fmla="*/ 1541025 w 2916891"/>
                <a:gd name="connsiteY20" fmla="*/ 62222 h 319221"/>
                <a:gd name="connsiteX21" fmla="*/ 1551900 w 2916891"/>
                <a:gd name="connsiteY21" fmla="*/ 266539 h 319221"/>
                <a:gd name="connsiteX22" fmla="*/ 1556662 w 2916891"/>
                <a:gd name="connsiteY22" fmla="*/ 116520 h 319221"/>
                <a:gd name="connsiteX23" fmla="*/ 1580475 w 2916891"/>
                <a:gd name="connsiteY23" fmla="*/ 197483 h 319221"/>
                <a:gd name="connsiteX24" fmla="*/ 1601907 w 2916891"/>
                <a:gd name="connsiteY24" fmla="*/ 192720 h 319221"/>
                <a:gd name="connsiteX25" fmla="*/ 1742400 w 2916891"/>
                <a:gd name="connsiteY25" fmla="*/ 195102 h 319221"/>
                <a:gd name="connsiteX26" fmla="*/ 1768594 w 2916891"/>
                <a:gd name="connsiteY26" fmla="*/ 159383 h 319221"/>
                <a:gd name="connsiteX27" fmla="*/ 1782881 w 2916891"/>
                <a:gd name="connsiteY27" fmla="*/ 223677 h 319221"/>
                <a:gd name="connsiteX28" fmla="*/ 1809075 w 2916891"/>
                <a:gd name="connsiteY28" fmla="*/ 173670 h 319221"/>
                <a:gd name="connsiteX29" fmla="*/ 1823362 w 2916891"/>
                <a:gd name="connsiteY29" fmla="*/ 221295 h 319221"/>
                <a:gd name="connsiteX30" fmla="*/ 1842412 w 2916891"/>
                <a:gd name="connsiteY30" fmla="*/ 176052 h 319221"/>
                <a:gd name="connsiteX31" fmla="*/ 1856700 w 2916891"/>
                <a:gd name="connsiteY31" fmla="*/ 199864 h 319221"/>
                <a:gd name="connsiteX32" fmla="*/ 1901943 w 2916891"/>
                <a:gd name="connsiteY32" fmla="*/ 187958 h 319221"/>
                <a:gd name="connsiteX33" fmla="*/ 1935282 w 2916891"/>
                <a:gd name="connsiteY33" fmla="*/ 183196 h 319221"/>
                <a:gd name="connsiteX34" fmla="*/ 2916891 w 2916891"/>
                <a:gd name="connsiteY34" fmla="*/ 188320 h 319221"/>
                <a:gd name="connsiteX0" fmla="*/ 0 w 2916891"/>
                <a:gd name="connsiteY0" fmla="*/ 198517 h 319221"/>
                <a:gd name="connsiteX1" fmla="*/ 270787 w 2916891"/>
                <a:gd name="connsiteY1" fmla="*/ 195101 h 319221"/>
                <a:gd name="connsiteX2" fmla="*/ 285075 w 2916891"/>
                <a:gd name="connsiteY2" fmla="*/ 168908 h 319221"/>
                <a:gd name="connsiteX3" fmla="*/ 296981 w 2916891"/>
                <a:gd name="connsiteY3" fmla="*/ 214152 h 319221"/>
                <a:gd name="connsiteX4" fmla="*/ 304125 w 2916891"/>
                <a:gd name="connsiteY4" fmla="*/ 164145 h 319221"/>
                <a:gd name="connsiteX5" fmla="*/ 318412 w 2916891"/>
                <a:gd name="connsiteY5" fmla="*/ 221295 h 319221"/>
                <a:gd name="connsiteX6" fmla="*/ 330319 w 2916891"/>
                <a:gd name="connsiteY6" fmla="*/ 183195 h 319221"/>
                <a:gd name="connsiteX7" fmla="*/ 525581 w 2916891"/>
                <a:gd name="connsiteY7" fmla="*/ 187958 h 319221"/>
                <a:gd name="connsiteX8" fmla="*/ 549394 w 2916891"/>
                <a:gd name="connsiteY8" fmla="*/ 318927 h 319221"/>
                <a:gd name="connsiteX9" fmla="*/ 587494 w 2916891"/>
                <a:gd name="connsiteY9" fmla="*/ 2220 h 319221"/>
                <a:gd name="connsiteX10" fmla="*/ 606544 w 2916891"/>
                <a:gd name="connsiteY10" fmla="*/ 268920 h 319221"/>
                <a:gd name="connsiteX11" fmla="*/ 632737 w 2916891"/>
                <a:gd name="connsiteY11" fmla="*/ 35558 h 319221"/>
                <a:gd name="connsiteX12" fmla="*/ 658931 w 2916891"/>
                <a:gd name="connsiteY12" fmla="*/ 273683 h 319221"/>
                <a:gd name="connsiteX13" fmla="*/ 680362 w 2916891"/>
                <a:gd name="connsiteY13" fmla="*/ 118902 h 319221"/>
                <a:gd name="connsiteX14" fmla="*/ 716081 w 2916891"/>
                <a:gd name="connsiteY14" fmla="*/ 195102 h 319221"/>
                <a:gd name="connsiteX15" fmla="*/ 754181 w 2916891"/>
                <a:gd name="connsiteY15" fmla="*/ 195102 h 319221"/>
                <a:gd name="connsiteX16" fmla="*/ 1461412 w 2916891"/>
                <a:gd name="connsiteY16" fmla="*/ 195101 h 319221"/>
                <a:gd name="connsiteX17" fmla="*/ 1500908 w 2916891"/>
                <a:gd name="connsiteY17" fmla="*/ 131028 h 319221"/>
                <a:gd name="connsiteX18" fmla="*/ 1510068 w 2916891"/>
                <a:gd name="connsiteY18" fmla="*/ 115580 h 319221"/>
                <a:gd name="connsiteX19" fmla="*/ 1518188 w 2916891"/>
                <a:gd name="connsiteY19" fmla="*/ 247489 h 319221"/>
                <a:gd name="connsiteX20" fmla="*/ 1541025 w 2916891"/>
                <a:gd name="connsiteY20" fmla="*/ 62222 h 319221"/>
                <a:gd name="connsiteX21" fmla="*/ 1551900 w 2916891"/>
                <a:gd name="connsiteY21" fmla="*/ 266539 h 319221"/>
                <a:gd name="connsiteX22" fmla="*/ 1556662 w 2916891"/>
                <a:gd name="connsiteY22" fmla="*/ 116520 h 319221"/>
                <a:gd name="connsiteX23" fmla="*/ 1580475 w 2916891"/>
                <a:gd name="connsiteY23" fmla="*/ 197483 h 319221"/>
                <a:gd name="connsiteX24" fmla="*/ 1601907 w 2916891"/>
                <a:gd name="connsiteY24" fmla="*/ 192720 h 319221"/>
                <a:gd name="connsiteX25" fmla="*/ 1742400 w 2916891"/>
                <a:gd name="connsiteY25" fmla="*/ 195102 h 319221"/>
                <a:gd name="connsiteX26" fmla="*/ 1768594 w 2916891"/>
                <a:gd name="connsiteY26" fmla="*/ 159383 h 319221"/>
                <a:gd name="connsiteX27" fmla="*/ 1782881 w 2916891"/>
                <a:gd name="connsiteY27" fmla="*/ 223677 h 319221"/>
                <a:gd name="connsiteX28" fmla="*/ 1809075 w 2916891"/>
                <a:gd name="connsiteY28" fmla="*/ 173670 h 319221"/>
                <a:gd name="connsiteX29" fmla="*/ 1823362 w 2916891"/>
                <a:gd name="connsiteY29" fmla="*/ 221295 h 319221"/>
                <a:gd name="connsiteX30" fmla="*/ 1842412 w 2916891"/>
                <a:gd name="connsiteY30" fmla="*/ 176052 h 319221"/>
                <a:gd name="connsiteX31" fmla="*/ 1856700 w 2916891"/>
                <a:gd name="connsiteY31" fmla="*/ 199864 h 319221"/>
                <a:gd name="connsiteX32" fmla="*/ 1901943 w 2916891"/>
                <a:gd name="connsiteY32" fmla="*/ 187958 h 319221"/>
                <a:gd name="connsiteX33" fmla="*/ 1935282 w 2916891"/>
                <a:gd name="connsiteY33" fmla="*/ 183196 h 319221"/>
                <a:gd name="connsiteX34" fmla="*/ 2916891 w 2916891"/>
                <a:gd name="connsiteY34" fmla="*/ 188320 h 319221"/>
                <a:gd name="connsiteX0" fmla="*/ 0 w 2916891"/>
                <a:gd name="connsiteY0" fmla="*/ 198517 h 319221"/>
                <a:gd name="connsiteX1" fmla="*/ 270787 w 2916891"/>
                <a:gd name="connsiteY1" fmla="*/ 195101 h 319221"/>
                <a:gd name="connsiteX2" fmla="*/ 285075 w 2916891"/>
                <a:gd name="connsiteY2" fmla="*/ 168908 h 319221"/>
                <a:gd name="connsiteX3" fmla="*/ 296981 w 2916891"/>
                <a:gd name="connsiteY3" fmla="*/ 214152 h 319221"/>
                <a:gd name="connsiteX4" fmla="*/ 304125 w 2916891"/>
                <a:gd name="connsiteY4" fmla="*/ 164145 h 319221"/>
                <a:gd name="connsiteX5" fmla="*/ 318412 w 2916891"/>
                <a:gd name="connsiteY5" fmla="*/ 221295 h 319221"/>
                <a:gd name="connsiteX6" fmla="*/ 330319 w 2916891"/>
                <a:gd name="connsiteY6" fmla="*/ 183195 h 319221"/>
                <a:gd name="connsiteX7" fmla="*/ 525581 w 2916891"/>
                <a:gd name="connsiteY7" fmla="*/ 187958 h 319221"/>
                <a:gd name="connsiteX8" fmla="*/ 549394 w 2916891"/>
                <a:gd name="connsiteY8" fmla="*/ 318927 h 319221"/>
                <a:gd name="connsiteX9" fmla="*/ 587494 w 2916891"/>
                <a:gd name="connsiteY9" fmla="*/ 2220 h 319221"/>
                <a:gd name="connsiteX10" fmla="*/ 606544 w 2916891"/>
                <a:gd name="connsiteY10" fmla="*/ 268920 h 319221"/>
                <a:gd name="connsiteX11" fmla="*/ 632737 w 2916891"/>
                <a:gd name="connsiteY11" fmla="*/ 35558 h 319221"/>
                <a:gd name="connsiteX12" fmla="*/ 658931 w 2916891"/>
                <a:gd name="connsiteY12" fmla="*/ 273683 h 319221"/>
                <a:gd name="connsiteX13" fmla="*/ 680362 w 2916891"/>
                <a:gd name="connsiteY13" fmla="*/ 118902 h 319221"/>
                <a:gd name="connsiteX14" fmla="*/ 716081 w 2916891"/>
                <a:gd name="connsiteY14" fmla="*/ 195102 h 319221"/>
                <a:gd name="connsiteX15" fmla="*/ 754181 w 2916891"/>
                <a:gd name="connsiteY15" fmla="*/ 195102 h 319221"/>
                <a:gd name="connsiteX16" fmla="*/ 1461412 w 2916891"/>
                <a:gd name="connsiteY16" fmla="*/ 195101 h 319221"/>
                <a:gd name="connsiteX17" fmla="*/ 1492302 w 2916891"/>
                <a:gd name="connsiteY17" fmla="*/ 137701 h 319221"/>
                <a:gd name="connsiteX18" fmla="*/ 1510068 w 2916891"/>
                <a:gd name="connsiteY18" fmla="*/ 115580 h 319221"/>
                <a:gd name="connsiteX19" fmla="*/ 1518188 w 2916891"/>
                <a:gd name="connsiteY19" fmla="*/ 247489 h 319221"/>
                <a:gd name="connsiteX20" fmla="*/ 1541025 w 2916891"/>
                <a:gd name="connsiteY20" fmla="*/ 62222 h 319221"/>
                <a:gd name="connsiteX21" fmla="*/ 1551900 w 2916891"/>
                <a:gd name="connsiteY21" fmla="*/ 266539 h 319221"/>
                <a:gd name="connsiteX22" fmla="*/ 1556662 w 2916891"/>
                <a:gd name="connsiteY22" fmla="*/ 116520 h 319221"/>
                <a:gd name="connsiteX23" fmla="*/ 1580475 w 2916891"/>
                <a:gd name="connsiteY23" fmla="*/ 197483 h 319221"/>
                <a:gd name="connsiteX24" fmla="*/ 1601907 w 2916891"/>
                <a:gd name="connsiteY24" fmla="*/ 192720 h 319221"/>
                <a:gd name="connsiteX25" fmla="*/ 1742400 w 2916891"/>
                <a:gd name="connsiteY25" fmla="*/ 195102 h 319221"/>
                <a:gd name="connsiteX26" fmla="*/ 1768594 w 2916891"/>
                <a:gd name="connsiteY26" fmla="*/ 159383 h 319221"/>
                <a:gd name="connsiteX27" fmla="*/ 1782881 w 2916891"/>
                <a:gd name="connsiteY27" fmla="*/ 223677 h 319221"/>
                <a:gd name="connsiteX28" fmla="*/ 1809075 w 2916891"/>
                <a:gd name="connsiteY28" fmla="*/ 173670 h 319221"/>
                <a:gd name="connsiteX29" fmla="*/ 1823362 w 2916891"/>
                <a:gd name="connsiteY29" fmla="*/ 221295 h 319221"/>
                <a:gd name="connsiteX30" fmla="*/ 1842412 w 2916891"/>
                <a:gd name="connsiteY30" fmla="*/ 176052 h 319221"/>
                <a:gd name="connsiteX31" fmla="*/ 1856700 w 2916891"/>
                <a:gd name="connsiteY31" fmla="*/ 199864 h 319221"/>
                <a:gd name="connsiteX32" fmla="*/ 1901943 w 2916891"/>
                <a:gd name="connsiteY32" fmla="*/ 187958 h 319221"/>
                <a:gd name="connsiteX33" fmla="*/ 1935282 w 2916891"/>
                <a:gd name="connsiteY33" fmla="*/ 183196 h 319221"/>
                <a:gd name="connsiteX34" fmla="*/ 2916891 w 2916891"/>
                <a:gd name="connsiteY34" fmla="*/ 188320 h 319221"/>
                <a:gd name="connsiteX0" fmla="*/ 0 w 2916891"/>
                <a:gd name="connsiteY0" fmla="*/ 198517 h 319221"/>
                <a:gd name="connsiteX1" fmla="*/ 270787 w 2916891"/>
                <a:gd name="connsiteY1" fmla="*/ 195101 h 319221"/>
                <a:gd name="connsiteX2" fmla="*/ 285075 w 2916891"/>
                <a:gd name="connsiteY2" fmla="*/ 168908 h 319221"/>
                <a:gd name="connsiteX3" fmla="*/ 296981 w 2916891"/>
                <a:gd name="connsiteY3" fmla="*/ 214152 h 319221"/>
                <a:gd name="connsiteX4" fmla="*/ 304125 w 2916891"/>
                <a:gd name="connsiteY4" fmla="*/ 164145 h 319221"/>
                <a:gd name="connsiteX5" fmla="*/ 318412 w 2916891"/>
                <a:gd name="connsiteY5" fmla="*/ 221295 h 319221"/>
                <a:gd name="connsiteX6" fmla="*/ 330319 w 2916891"/>
                <a:gd name="connsiteY6" fmla="*/ 183195 h 319221"/>
                <a:gd name="connsiteX7" fmla="*/ 525581 w 2916891"/>
                <a:gd name="connsiteY7" fmla="*/ 187958 h 319221"/>
                <a:gd name="connsiteX8" fmla="*/ 549394 w 2916891"/>
                <a:gd name="connsiteY8" fmla="*/ 318927 h 319221"/>
                <a:gd name="connsiteX9" fmla="*/ 587494 w 2916891"/>
                <a:gd name="connsiteY9" fmla="*/ 2220 h 319221"/>
                <a:gd name="connsiteX10" fmla="*/ 606544 w 2916891"/>
                <a:gd name="connsiteY10" fmla="*/ 268920 h 319221"/>
                <a:gd name="connsiteX11" fmla="*/ 632737 w 2916891"/>
                <a:gd name="connsiteY11" fmla="*/ 35558 h 319221"/>
                <a:gd name="connsiteX12" fmla="*/ 658931 w 2916891"/>
                <a:gd name="connsiteY12" fmla="*/ 273683 h 319221"/>
                <a:gd name="connsiteX13" fmla="*/ 680362 w 2916891"/>
                <a:gd name="connsiteY13" fmla="*/ 118902 h 319221"/>
                <a:gd name="connsiteX14" fmla="*/ 716081 w 2916891"/>
                <a:gd name="connsiteY14" fmla="*/ 195102 h 319221"/>
                <a:gd name="connsiteX15" fmla="*/ 754181 w 2916891"/>
                <a:gd name="connsiteY15" fmla="*/ 195102 h 319221"/>
                <a:gd name="connsiteX16" fmla="*/ 1470018 w 2916891"/>
                <a:gd name="connsiteY16" fmla="*/ 188428 h 319221"/>
                <a:gd name="connsiteX17" fmla="*/ 1492302 w 2916891"/>
                <a:gd name="connsiteY17" fmla="*/ 137701 h 319221"/>
                <a:gd name="connsiteX18" fmla="*/ 1510068 w 2916891"/>
                <a:gd name="connsiteY18" fmla="*/ 115580 h 319221"/>
                <a:gd name="connsiteX19" fmla="*/ 1518188 w 2916891"/>
                <a:gd name="connsiteY19" fmla="*/ 247489 h 319221"/>
                <a:gd name="connsiteX20" fmla="*/ 1541025 w 2916891"/>
                <a:gd name="connsiteY20" fmla="*/ 62222 h 319221"/>
                <a:gd name="connsiteX21" fmla="*/ 1551900 w 2916891"/>
                <a:gd name="connsiteY21" fmla="*/ 266539 h 319221"/>
                <a:gd name="connsiteX22" fmla="*/ 1556662 w 2916891"/>
                <a:gd name="connsiteY22" fmla="*/ 116520 h 319221"/>
                <a:gd name="connsiteX23" fmla="*/ 1580475 w 2916891"/>
                <a:gd name="connsiteY23" fmla="*/ 197483 h 319221"/>
                <a:gd name="connsiteX24" fmla="*/ 1601907 w 2916891"/>
                <a:gd name="connsiteY24" fmla="*/ 192720 h 319221"/>
                <a:gd name="connsiteX25" fmla="*/ 1742400 w 2916891"/>
                <a:gd name="connsiteY25" fmla="*/ 195102 h 319221"/>
                <a:gd name="connsiteX26" fmla="*/ 1768594 w 2916891"/>
                <a:gd name="connsiteY26" fmla="*/ 159383 h 319221"/>
                <a:gd name="connsiteX27" fmla="*/ 1782881 w 2916891"/>
                <a:gd name="connsiteY27" fmla="*/ 223677 h 319221"/>
                <a:gd name="connsiteX28" fmla="*/ 1809075 w 2916891"/>
                <a:gd name="connsiteY28" fmla="*/ 173670 h 319221"/>
                <a:gd name="connsiteX29" fmla="*/ 1823362 w 2916891"/>
                <a:gd name="connsiteY29" fmla="*/ 221295 h 319221"/>
                <a:gd name="connsiteX30" fmla="*/ 1842412 w 2916891"/>
                <a:gd name="connsiteY30" fmla="*/ 176052 h 319221"/>
                <a:gd name="connsiteX31" fmla="*/ 1856700 w 2916891"/>
                <a:gd name="connsiteY31" fmla="*/ 199864 h 319221"/>
                <a:gd name="connsiteX32" fmla="*/ 1901943 w 2916891"/>
                <a:gd name="connsiteY32" fmla="*/ 187958 h 319221"/>
                <a:gd name="connsiteX33" fmla="*/ 1935282 w 2916891"/>
                <a:gd name="connsiteY33" fmla="*/ 183196 h 319221"/>
                <a:gd name="connsiteX34" fmla="*/ 2916891 w 2916891"/>
                <a:gd name="connsiteY34" fmla="*/ 188320 h 319221"/>
                <a:gd name="connsiteX0" fmla="*/ 0 w 2916891"/>
                <a:gd name="connsiteY0" fmla="*/ 198517 h 319221"/>
                <a:gd name="connsiteX1" fmla="*/ 270787 w 2916891"/>
                <a:gd name="connsiteY1" fmla="*/ 195101 h 319221"/>
                <a:gd name="connsiteX2" fmla="*/ 285075 w 2916891"/>
                <a:gd name="connsiteY2" fmla="*/ 168908 h 319221"/>
                <a:gd name="connsiteX3" fmla="*/ 296981 w 2916891"/>
                <a:gd name="connsiteY3" fmla="*/ 214152 h 319221"/>
                <a:gd name="connsiteX4" fmla="*/ 304125 w 2916891"/>
                <a:gd name="connsiteY4" fmla="*/ 164145 h 319221"/>
                <a:gd name="connsiteX5" fmla="*/ 318412 w 2916891"/>
                <a:gd name="connsiteY5" fmla="*/ 221295 h 319221"/>
                <a:gd name="connsiteX6" fmla="*/ 330319 w 2916891"/>
                <a:gd name="connsiteY6" fmla="*/ 183195 h 319221"/>
                <a:gd name="connsiteX7" fmla="*/ 525581 w 2916891"/>
                <a:gd name="connsiteY7" fmla="*/ 187958 h 319221"/>
                <a:gd name="connsiteX8" fmla="*/ 549394 w 2916891"/>
                <a:gd name="connsiteY8" fmla="*/ 318927 h 319221"/>
                <a:gd name="connsiteX9" fmla="*/ 587494 w 2916891"/>
                <a:gd name="connsiteY9" fmla="*/ 2220 h 319221"/>
                <a:gd name="connsiteX10" fmla="*/ 606544 w 2916891"/>
                <a:gd name="connsiteY10" fmla="*/ 268920 h 319221"/>
                <a:gd name="connsiteX11" fmla="*/ 632737 w 2916891"/>
                <a:gd name="connsiteY11" fmla="*/ 35558 h 319221"/>
                <a:gd name="connsiteX12" fmla="*/ 658931 w 2916891"/>
                <a:gd name="connsiteY12" fmla="*/ 273683 h 319221"/>
                <a:gd name="connsiteX13" fmla="*/ 680362 w 2916891"/>
                <a:gd name="connsiteY13" fmla="*/ 118902 h 319221"/>
                <a:gd name="connsiteX14" fmla="*/ 716081 w 2916891"/>
                <a:gd name="connsiteY14" fmla="*/ 195102 h 319221"/>
                <a:gd name="connsiteX15" fmla="*/ 754181 w 2916891"/>
                <a:gd name="connsiteY15" fmla="*/ 195102 h 319221"/>
                <a:gd name="connsiteX16" fmla="*/ 1470018 w 2916891"/>
                <a:gd name="connsiteY16" fmla="*/ 188428 h 319221"/>
                <a:gd name="connsiteX17" fmla="*/ 1492302 w 2916891"/>
                <a:gd name="connsiteY17" fmla="*/ 137701 h 319221"/>
                <a:gd name="connsiteX18" fmla="*/ 1510068 w 2916891"/>
                <a:gd name="connsiteY18" fmla="*/ 115580 h 319221"/>
                <a:gd name="connsiteX19" fmla="*/ 1518188 w 2916891"/>
                <a:gd name="connsiteY19" fmla="*/ 247489 h 319221"/>
                <a:gd name="connsiteX20" fmla="*/ 1541025 w 2916891"/>
                <a:gd name="connsiteY20" fmla="*/ 62222 h 319221"/>
                <a:gd name="connsiteX21" fmla="*/ 1551900 w 2916891"/>
                <a:gd name="connsiteY21" fmla="*/ 266539 h 319221"/>
                <a:gd name="connsiteX22" fmla="*/ 1565268 w 2916891"/>
                <a:gd name="connsiteY22" fmla="*/ 109847 h 319221"/>
                <a:gd name="connsiteX23" fmla="*/ 1580475 w 2916891"/>
                <a:gd name="connsiteY23" fmla="*/ 197483 h 319221"/>
                <a:gd name="connsiteX24" fmla="*/ 1601907 w 2916891"/>
                <a:gd name="connsiteY24" fmla="*/ 192720 h 319221"/>
                <a:gd name="connsiteX25" fmla="*/ 1742400 w 2916891"/>
                <a:gd name="connsiteY25" fmla="*/ 195102 h 319221"/>
                <a:gd name="connsiteX26" fmla="*/ 1768594 w 2916891"/>
                <a:gd name="connsiteY26" fmla="*/ 159383 h 319221"/>
                <a:gd name="connsiteX27" fmla="*/ 1782881 w 2916891"/>
                <a:gd name="connsiteY27" fmla="*/ 223677 h 319221"/>
                <a:gd name="connsiteX28" fmla="*/ 1809075 w 2916891"/>
                <a:gd name="connsiteY28" fmla="*/ 173670 h 319221"/>
                <a:gd name="connsiteX29" fmla="*/ 1823362 w 2916891"/>
                <a:gd name="connsiteY29" fmla="*/ 221295 h 319221"/>
                <a:gd name="connsiteX30" fmla="*/ 1842412 w 2916891"/>
                <a:gd name="connsiteY30" fmla="*/ 176052 h 319221"/>
                <a:gd name="connsiteX31" fmla="*/ 1856700 w 2916891"/>
                <a:gd name="connsiteY31" fmla="*/ 199864 h 319221"/>
                <a:gd name="connsiteX32" fmla="*/ 1901943 w 2916891"/>
                <a:gd name="connsiteY32" fmla="*/ 187958 h 319221"/>
                <a:gd name="connsiteX33" fmla="*/ 1935282 w 2916891"/>
                <a:gd name="connsiteY33" fmla="*/ 183196 h 319221"/>
                <a:gd name="connsiteX34" fmla="*/ 2916891 w 2916891"/>
                <a:gd name="connsiteY34" fmla="*/ 188320 h 31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16891" h="319221">
                  <a:moveTo>
                    <a:pt x="0" y="198517"/>
                  </a:moveTo>
                  <a:cubicBezTo>
                    <a:pt x="13933" y="196584"/>
                    <a:pt x="256854" y="194652"/>
                    <a:pt x="270787" y="195101"/>
                  </a:cubicBezTo>
                  <a:cubicBezTo>
                    <a:pt x="294026" y="194135"/>
                    <a:pt x="275153" y="169702"/>
                    <a:pt x="285075" y="168908"/>
                  </a:cubicBezTo>
                  <a:cubicBezTo>
                    <a:pt x="290631" y="167718"/>
                    <a:pt x="289440" y="210580"/>
                    <a:pt x="296981" y="214152"/>
                  </a:cubicBezTo>
                  <a:cubicBezTo>
                    <a:pt x="300553" y="218517"/>
                    <a:pt x="298569" y="168114"/>
                    <a:pt x="304125" y="164145"/>
                  </a:cubicBezTo>
                  <a:cubicBezTo>
                    <a:pt x="306506" y="159383"/>
                    <a:pt x="314046" y="216930"/>
                    <a:pt x="318412" y="221295"/>
                  </a:cubicBezTo>
                  <a:cubicBezTo>
                    <a:pt x="322778" y="225660"/>
                    <a:pt x="294600" y="182798"/>
                    <a:pt x="330319" y="183195"/>
                  </a:cubicBezTo>
                  <a:lnTo>
                    <a:pt x="525581" y="187958"/>
                  </a:lnTo>
                  <a:cubicBezTo>
                    <a:pt x="546218" y="185974"/>
                    <a:pt x="543837" y="308211"/>
                    <a:pt x="549394" y="318927"/>
                  </a:cubicBezTo>
                  <a:cubicBezTo>
                    <a:pt x="560506" y="330039"/>
                    <a:pt x="559713" y="22857"/>
                    <a:pt x="587494" y="2220"/>
                  </a:cubicBezTo>
                  <a:cubicBezTo>
                    <a:pt x="599400" y="-26752"/>
                    <a:pt x="585113" y="236773"/>
                    <a:pt x="606544" y="268920"/>
                  </a:cubicBezTo>
                  <a:cubicBezTo>
                    <a:pt x="614084" y="304639"/>
                    <a:pt x="614481" y="47861"/>
                    <a:pt x="632737" y="35558"/>
                  </a:cubicBezTo>
                  <a:cubicBezTo>
                    <a:pt x="639484" y="18493"/>
                    <a:pt x="645040" y="247092"/>
                    <a:pt x="658931" y="273683"/>
                  </a:cubicBezTo>
                  <a:cubicBezTo>
                    <a:pt x="664487" y="300670"/>
                    <a:pt x="658931" y="129617"/>
                    <a:pt x="680362" y="118902"/>
                  </a:cubicBezTo>
                  <a:cubicBezTo>
                    <a:pt x="685124" y="158193"/>
                    <a:pt x="681156" y="194309"/>
                    <a:pt x="716081" y="195102"/>
                  </a:cubicBezTo>
                  <a:cubicBezTo>
                    <a:pt x="726797" y="207405"/>
                    <a:pt x="741878" y="191531"/>
                    <a:pt x="754181" y="195102"/>
                  </a:cubicBezTo>
                  <a:cubicBezTo>
                    <a:pt x="766087" y="197483"/>
                    <a:pt x="1229512" y="190810"/>
                    <a:pt x="1470018" y="188428"/>
                  </a:cubicBezTo>
                  <a:cubicBezTo>
                    <a:pt x="1476855" y="181456"/>
                    <a:pt x="1487540" y="153179"/>
                    <a:pt x="1492302" y="137701"/>
                  </a:cubicBezTo>
                  <a:cubicBezTo>
                    <a:pt x="1497064" y="122223"/>
                    <a:pt x="1504319" y="93204"/>
                    <a:pt x="1510068" y="115580"/>
                  </a:cubicBezTo>
                  <a:cubicBezTo>
                    <a:pt x="1517212" y="113993"/>
                    <a:pt x="1511441" y="220502"/>
                    <a:pt x="1518188" y="247489"/>
                  </a:cubicBezTo>
                  <a:cubicBezTo>
                    <a:pt x="1523347" y="275667"/>
                    <a:pt x="1531103" y="59047"/>
                    <a:pt x="1541025" y="62222"/>
                  </a:cubicBezTo>
                  <a:cubicBezTo>
                    <a:pt x="1550947" y="65397"/>
                    <a:pt x="1545947" y="292336"/>
                    <a:pt x="1551900" y="266539"/>
                  </a:cubicBezTo>
                  <a:cubicBezTo>
                    <a:pt x="1563409" y="288764"/>
                    <a:pt x="1555743" y="122150"/>
                    <a:pt x="1565268" y="109847"/>
                  </a:cubicBezTo>
                  <a:cubicBezTo>
                    <a:pt x="1573602" y="95163"/>
                    <a:pt x="1572934" y="184783"/>
                    <a:pt x="1580475" y="197483"/>
                  </a:cubicBezTo>
                  <a:cubicBezTo>
                    <a:pt x="1588016" y="210183"/>
                    <a:pt x="1573729" y="193911"/>
                    <a:pt x="1601907" y="192720"/>
                  </a:cubicBezTo>
                  <a:cubicBezTo>
                    <a:pt x="1630085" y="191529"/>
                    <a:pt x="1713428" y="194705"/>
                    <a:pt x="1742400" y="195102"/>
                  </a:cubicBezTo>
                  <a:cubicBezTo>
                    <a:pt x="1771372" y="195499"/>
                    <a:pt x="1755894" y="164146"/>
                    <a:pt x="1768594" y="159383"/>
                  </a:cubicBezTo>
                  <a:cubicBezTo>
                    <a:pt x="1781294" y="154620"/>
                    <a:pt x="1774547" y="213755"/>
                    <a:pt x="1782881" y="223677"/>
                  </a:cubicBezTo>
                  <a:cubicBezTo>
                    <a:pt x="1791215" y="233599"/>
                    <a:pt x="1800741" y="181608"/>
                    <a:pt x="1809075" y="173670"/>
                  </a:cubicBezTo>
                  <a:cubicBezTo>
                    <a:pt x="1817409" y="165732"/>
                    <a:pt x="1816218" y="215342"/>
                    <a:pt x="1823362" y="221295"/>
                  </a:cubicBezTo>
                  <a:cubicBezTo>
                    <a:pt x="1830506" y="227248"/>
                    <a:pt x="1834871" y="183196"/>
                    <a:pt x="1842412" y="176052"/>
                  </a:cubicBezTo>
                  <a:cubicBezTo>
                    <a:pt x="1849953" y="168908"/>
                    <a:pt x="1846778" y="197880"/>
                    <a:pt x="1856700" y="199864"/>
                  </a:cubicBezTo>
                  <a:cubicBezTo>
                    <a:pt x="1866622" y="201848"/>
                    <a:pt x="1890830" y="187164"/>
                    <a:pt x="1901943" y="187958"/>
                  </a:cubicBezTo>
                  <a:lnTo>
                    <a:pt x="1935282" y="183196"/>
                  </a:lnTo>
                  <a:lnTo>
                    <a:pt x="2916891" y="188320"/>
                  </a:lnTo>
                </a:path>
              </a:pathLst>
            </a:custGeom>
            <a:ln w="38100">
              <a:solidFill>
                <a:srgbClr val="9A089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400"/>
            </a:p>
          </p:txBody>
        </p:sp>
        <p:cxnSp>
          <p:nvCxnSpPr>
            <p:cNvPr id="112" name="Přímá spojnice 111">
              <a:extLst>
                <a:ext uri="{FF2B5EF4-FFF2-40B4-BE49-F238E27FC236}">
                  <a16:creationId xmlns:a16="http://schemas.microsoft.com/office/drawing/2014/main" id="{A44D12D8-2B20-4859-A1CE-CDF376DA2E55}"/>
                </a:ext>
              </a:extLst>
            </p:cNvPr>
            <p:cNvCxnSpPr/>
            <p:nvPr/>
          </p:nvCxnSpPr>
          <p:spPr>
            <a:xfrm>
              <a:off x="3870509" y="2115885"/>
              <a:ext cx="0" cy="288000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Přímá spojnice 112">
              <a:extLst>
                <a:ext uri="{FF2B5EF4-FFF2-40B4-BE49-F238E27FC236}">
                  <a16:creationId xmlns:a16="http://schemas.microsoft.com/office/drawing/2014/main" id="{28C0F80E-46C1-4F9A-BC70-CA1928810A96}"/>
                </a:ext>
              </a:extLst>
            </p:cNvPr>
            <p:cNvCxnSpPr/>
            <p:nvPr/>
          </p:nvCxnSpPr>
          <p:spPr>
            <a:xfrm>
              <a:off x="5591749" y="1584663"/>
              <a:ext cx="0" cy="342000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1" name="Přímá spojnice 100">
              <a:extLst>
                <a:ext uri="{FF2B5EF4-FFF2-40B4-BE49-F238E27FC236}">
                  <a16:creationId xmlns:a16="http://schemas.microsoft.com/office/drawing/2014/main" id="{CE64E235-A2E6-4E9C-8225-FF43B09058E4}"/>
                </a:ext>
              </a:extLst>
            </p:cNvPr>
            <p:cNvCxnSpPr/>
            <p:nvPr/>
          </p:nvCxnSpPr>
          <p:spPr>
            <a:xfrm>
              <a:off x="2360841" y="2074346"/>
              <a:ext cx="0" cy="3643322"/>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Přímá spojnice 97">
              <a:extLst>
                <a:ext uri="{FF2B5EF4-FFF2-40B4-BE49-F238E27FC236}">
                  <a16:creationId xmlns:a16="http://schemas.microsoft.com/office/drawing/2014/main" id="{013570DA-62C0-4469-9E8C-D46F793DC4C4}"/>
                </a:ext>
              </a:extLst>
            </p:cNvPr>
            <p:cNvCxnSpPr/>
            <p:nvPr/>
          </p:nvCxnSpPr>
          <p:spPr>
            <a:xfrm>
              <a:off x="8633452" y="1898177"/>
              <a:ext cx="0" cy="381600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1" name="TextovéPole 80">
              <a:extLst>
                <a:ext uri="{FF2B5EF4-FFF2-40B4-BE49-F238E27FC236}">
                  <a16:creationId xmlns:a16="http://schemas.microsoft.com/office/drawing/2014/main" id="{C3AEAF28-8DEA-4054-B7EC-EEB1694B62C6}"/>
                </a:ext>
              </a:extLst>
            </p:cNvPr>
            <p:cNvSpPr txBox="1"/>
            <p:nvPr/>
          </p:nvSpPr>
          <p:spPr>
            <a:xfrm>
              <a:off x="1602377" y="3797245"/>
              <a:ext cx="841025" cy="307777"/>
            </a:xfrm>
            <a:prstGeom prst="rect">
              <a:avLst/>
            </a:prstGeom>
            <a:noFill/>
          </p:spPr>
          <p:txBody>
            <a:bodyPr wrap="square" rtlCol="0">
              <a:spAutoFit/>
            </a:bodyPr>
            <a:lstStyle/>
            <a:p>
              <a:r>
                <a:rPr lang="cs-CZ" sz="1400" dirty="0"/>
                <a:t>SBP</a:t>
              </a:r>
            </a:p>
          </p:txBody>
        </p:sp>
        <p:sp>
          <p:nvSpPr>
            <p:cNvPr id="83" name="TextovéPole 82">
              <a:extLst>
                <a:ext uri="{FF2B5EF4-FFF2-40B4-BE49-F238E27FC236}">
                  <a16:creationId xmlns:a16="http://schemas.microsoft.com/office/drawing/2014/main" id="{17EDB051-ADAE-4790-B1C7-B52046E44DFE}"/>
                </a:ext>
              </a:extLst>
            </p:cNvPr>
            <p:cNvSpPr txBox="1"/>
            <p:nvPr/>
          </p:nvSpPr>
          <p:spPr>
            <a:xfrm>
              <a:off x="1602377" y="4863729"/>
              <a:ext cx="841025" cy="307777"/>
            </a:xfrm>
            <a:prstGeom prst="rect">
              <a:avLst/>
            </a:prstGeom>
            <a:noFill/>
          </p:spPr>
          <p:txBody>
            <a:bodyPr wrap="square" rtlCol="0">
              <a:spAutoFit/>
            </a:bodyPr>
            <a:lstStyle/>
            <a:p>
              <a:r>
                <a:rPr lang="cs-CZ" sz="1400" dirty="0"/>
                <a:t>DBP</a:t>
              </a:r>
            </a:p>
          </p:txBody>
        </p:sp>
        <p:sp>
          <p:nvSpPr>
            <p:cNvPr id="85" name="TextovéPole 84">
              <a:extLst>
                <a:ext uri="{FF2B5EF4-FFF2-40B4-BE49-F238E27FC236}">
                  <a16:creationId xmlns:a16="http://schemas.microsoft.com/office/drawing/2014/main" id="{73C689EC-3DB4-468E-BA05-07D1A2B40A24}"/>
                </a:ext>
              </a:extLst>
            </p:cNvPr>
            <p:cNvSpPr txBox="1"/>
            <p:nvPr/>
          </p:nvSpPr>
          <p:spPr>
            <a:xfrm>
              <a:off x="2285543" y="1931926"/>
              <a:ext cx="841025" cy="307777"/>
            </a:xfrm>
            <a:prstGeom prst="rect">
              <a:avLst/>
            </a:prstGeom>
            <a:noFill/>
          </p:spPr>
          <p:txBody>
            <a:bodyPr wrap="square" rtlCol="0">
              <a:spAutoFit/>
            </a:bodyPr>
            <a:lstStyle/>
            <a:p>
              <a:pPr algn="ctr"/>
              <a:r>
                <a:rPr lang="cs-CZ" sz="1400" dirty="0"/>
                <a:t>P</a:t>
              </a:r>
            </a:p>
          </p:txBody>
        </p:sp>
        <p:sp>
          <p:nvSpPr>
            <p:cNvPr id="86" name="TextovéPole 85">
              <a:extLst>
                <a:ext uri="{FF2B5EF4-FFF2-40B4-BE49-F238E27FC236}">
                  <a16:creationId xmlns:a16="http://schemas.microsoft.com/office/drawing/2014/main" id="{DE1CA137-DB79-4D4D-B1C3-0FFE13B9B4BC}"/>
                </a:ext>
              </a:extLst>
            </p:cNvPr>
            <p:cNvSpPr txBox="1"/>
            <p:nvPr/>
          </p:nvSpPr>
          <p:spPr>
            <a:xfrm>
              <a:off x="3090011" y="1251899"/>
              <a:ext cx="841025" cy="307777"/>
            </a:xfrm>
            <a:prstGeom prst="rect">
              <a:avLst/>
            </a:prstGeom>
            <a:noFill/>
          </p:spPr>
          <p:txBody>
            <a:bodyPr wrap="square" rtlCol="0">
              <a:spAutoFit/>
            </a:bodyPr>
            <a:lstStyle/>
            <a:p>
              <a:pPr algn="ctr"/>
              <a:r>
                <a:rPr lang="cs-CZ" sz="1400" dirty="0"/>
                <a:t>QRS</a:t>
              </a:r>
            </a:p>
          </p:txBody>
        </p:sp>
        <p:sp>
          <p:nvSpPr>
            <p:cNvPr id="87" name="TextovéPole 86">
              <a:extLst>
                <a:ext uri="{FF2B5EF4-FFF2-40B4-BE49-F238E27FC236}">
                  <a16:creationId xmlns:a16="http://schemas.microsoft.com/office/drawing/2014/main" id="{30052662-7FAB-4111-AB37-587CEDF4CE2B}"/>
                </a:ext>
              </a:extLst>
            </p:cNvPr>
            <p:cNvSpPr txBox="1"/>
            <p:nvPr/>
          </p:nvSpPr>
          <p:spPr>
            <a:xfrm>
              <a:off x="4832888" y="1800531"/>
              <a:ext cx="841025" cy="307777"/>
            </a:xfrm>
            <a:prstGeom prst="rect">
              <a:avLst/>
            </a:prstGeom>
            <a:noFill/>
          </p:spPr>
          <p:txBody>
            <a:bodyPr wrap="square" rtlCol="0">
              <a:spAutoFit/>
            </a:bodyPr>
            <a:lstStyle/>
            <a:p>
              <a:pPr algn="ctr"/>
              <a:r>
                <a:rPr lang="cs-CZ" sz="1400" dirty="0"/>
                <a:t>T</a:t>
              </a:r>
            </a:p>
          </p:txBody>
        </p:sp>
        <p:sp>
          <p:nvSpPr>
            <p:cNvPr id="88" name="TextovéPole 87">
              <a:extLst>
                <a:ext uri="{FF2B5EF4-FFF2-40B4-BE49-F238E27FC236}">
                  <a16:creationId xmlns:a16="http://schemas.microsoft.com/office/drawing/2014/main" id="{C71B9C90-58E6-4D52-9B0D-F13E71470E0F}"/>
                </a:ext>
              </a:extLst>
            </p:cNvPr>
            <p:cNvSpPr txBox="1"/>
            <p:nvPr/>
          </p:nvSpPr>
          <p:spPr>
            <a:xfrm>
              <a:off x="2579187" y="3007565"/>
              <a:ext cx="841025" cy="307777"/>
            </a:xfrm>
            <a:prstGeom prst="rect">
              <a:avLst/>
            </a:prstGeom>
            <a:noFill/>
          </p:spPr>
          <p:txBody>
            <a:bodyPr wrap="square" rtlCol="0">
              <a:spAutoFit/>
            </a:bodyPr>
            <a:lstStyle/>
            <a:p>
              <a:pPr algn="ctr"/>
              <a:r>
                <a:rPr lang="cs-CZ" sz="1400" dirty="0"/>
                <a:t>S</a:t>
              </a:r>
              <a:r>
                <a:rPr lang="cs-CZ" sz="1400" baseline="-25000" dirty="0"/>
                <a:t>4</a:t>
              </a:r>
            </a:p>
          </p:txBody>
        </p:sp>
        <p:sp>
          <p:nvSpPr>
            <p:cNvPr id="89" name="TextovéPole 88">
              <a:extLst>
                <a:ext uri="{FF2B5EF4-FFF2-40B4-BE49-F238E27FC236}">
                  <a16:creationId xmlns:a16="http://schemas.microsoft.com/office/drawing/2014/main" id="{824B0AA7-5D23-4448-A978-383B156C77CE}"/>
                </a:ext>
              </a:extLst>
            </p:cNvPr>
            <p:cNvSpPr txBox="1"/>
            <p:nvPr/>
          </p:nvSpPr>
          <p:spPr>
            <a:xfrm>
              <a:off x="3198304" y="2675362"/>
              <a:ext cx="841025" cy="307777"/>
            </a:xfrm>
            <a:prstGeom prst="rect">
              <a:avLst/>
            </a:prstGeom>
            <a:noFill/>
          </p:spPr>
          <p:txBody>
            <a:bodyPr wrap="square" rtlCol="0">
              <a:spAutoFit/>
            </a:bodyPr>
            <a:lstStyle/>
            <a:p>
              <a:pPr algn="ctr"/>
              <a:r>
                <a:rPr lang="cs-CZ" sz="1400" dirty="0"/>
                <a:t>S</a:t>
              </a:r>
              <a:r>
                <a:rPr lang="cs-CZ" sz="1400" baseline="-25000" dirty="0"/>
                <a:t>1</a:t>
              </a:r>
            </a:p>
          </p:txBody>
        </p:sp>
        <p:sp>
          <p:nvSpPr>
            <p:cNvPr id="90" name="TextovéPole 89">
              <a:extLst>
                <a:ext uri="{FF2B5EF4-FFF2-40B4-BE49-F238E27FC236}">
                  <a16:creationId xmlns:a16="http://schemas.microsoft.com/office/drawing/2014/main" id="{D695FE24-3EC6-4FF2-AE49-C1E483D6563B}"/>
                </a:ext>
              </a:extLst>
            </p:cNvPr>
            <p:cNvSpPr txBox="1"/>
            <p:nvPr/>
          </p:nvSpPr>
          <p:spPr>
            <a:xfrm>
              <a:off x="5253403" y="2772124"/>
              <a:ext cx="841025" cy="307777"/>
            </a:xfrm>
            <a:prstGeom prst="rect">
              <a:avLst/>
            </a:prstGeom>
            <a:noFill/>
          </p:spPr>
          <p:txBody>
            <a:bodyPr wrap="square" rtlCol="0">
              <a:spAutoFit/>
            </a:bodyPr>
            <a:lstStyle/>
            <a:p>
              <a:pPr algn="ctr"/>
              <a:r>
                <a:rPr lang="cs-CZ" sz="1400" dirty="0"/>
                <a:t>S</a:t>
              </a:r>
              <a:r>
                <a:rPr lang="cs-CZ" sz="1400" baseline="-25000" dirty="0"/>
                <a:t>2</a:t>
              </a:r>
            </a:p>
          </p:txBody>
        </p:sp>
        <p:sp>
          <p:nvSpPr>
            <p:cNvPr id="91" name="TextovéPole 90">
              <a:extLst>
                <a:ext uri="{FF2B5EF4-FFF2-40B4-BE49-F238E27FC236}">
                  <a16:creationId xmlns:a16="http://schemas.microsoft.com/office/drawing/2014/main" id="{06CBF1A5-9814-4322-8BE0-4491185D7181}"/>
                </a:ext>
              </a:extLst>
            </p:cNvPr>
            <p:cNvSpPr txBox="1"/>
            <p:nvPr/>
          </p:nvSpPr>
          <p:spPr>
            <a:xfrm>
              <a:off x="5811752" y="2868886"/>
              <a:ext cx="841025" cy="307777"/>
            </a:xfrm>
            <a:prstGeom prst="rect">
              <a:avLst/>
            </a:prstGeom>
            <a:noFill/>
          </p:spPr>
          <p:txBody>
            <a:bodyPr wrap="square" rtlCol="0">
              <a:spAutoFit/>
            </a:bodyPr>
            <a:lstStyle/>
            <a:p>
              <a:pPr algn="ctr"/>
              <a:r>
                <a:rPr lang="cs-CZ" sz="1400" dirty="0"/>
                <a:t>S</a:t>
              </a:r>
              <a:r>
                <a:rPr lang="cs-CZ" sz="1400" baseline="-25000" dirty="0"/>
                <a:t>3</a:t>
              </a:r>
            </a:p>
          </p:txBody>
        </p:sp>
        <p:sp>
          <p:nvSpPr>
            <p:cNvPr id="92" name="TextovéPole 91">
              <a:extLst>
                <a:ext uri="{FF2B5EF4-FFF2-40B4-BE49-F238E27FC236}">
                  <a16:creationId xmlns:a16="http://schemas.microsoft.com/office/drawing/2014/main" id="{85780EA4-44AE-4588-9E5D-0FF69D3C10A5}"/>
                </a:ext>
              </a:extLst>
            </p:cNvPr>
            <p:cNvSpPr txBox="1"/>
            <p:nvPr/>
          </p:nvSpPr>
          <p:spPr>
            <a:xfrm>
              <a:off x="5551123" y="4336616"/>
              <a:ext cx="1083547" cy="523220"/>
            </a:xfrm>
            <a:prstGeom prst="rect">
              <a:avLst/>
            </a:prstGeom>
            <a:noFill/>
          </p:spPr>
          <p:txBody>
            <a:bodyPr wrap="square" rtlCol="0">
              <a:spAutoFit/>
            </a:bodyPr>
            <a:lstStyle/>
            <a:p>
              <a:pPr algn="ctr"/>
              <a:r>
                <a:rPr lang="cs-CZ" sz="1400" dirty="0" err="1"/>
                <a:t>Dicrotic</a:t>
              </a:r>
              <a:r>
                <a:rPr lang="cs-CZ" sz="1400" dirty="0"/>
                <a:t> </a:t>
              </a:r>
              <a:r>
                <a:rPr lang="cs-CZ" sz="1400" dirty="0" err="1"/>
                <a:t>notch</a:t>
              </a:r>
              <a:endParaRPr lang="cs-CZ" sz="1400" dirty="0"/>
            </a:p>
          </p:txBody>
        </p:sp>
        <p:cxnSp>
          <p:nvCxnSpPr>
            <p:cNvPr id="54" name="Přímá spojnice 53">
              <a:extLst>
                <a:ext uri="{FF2B5EF4-FFF2-40B4-BE49-F238E27FC236}">
                  <a16:creationId xmlns:a16="http://schemas.microsoft.com/office/drawing/2014/main" id="{23C1A382-B848-4F2D-B297-3C180DD79686}"/>
                </a:ext>
              </a:extLst>
            </p:cNvPr>
            <p:cNvCxnSpPr/>
            <p:nvPr/>
          </p:nvCxnSpPr>
          <p:spPr>
            <a:xfrm>
              <a:off x="3466871" y="4139396"/>
              <a:ext cx="399732" cy="0"/>
            </a:xfrm>
            <a:prstGeom prst="line">
              <a:avLst/>
            </a:prstGeom>
            <a:ln w="38100">
              <a:solidFill>
                <a:schemeClr val="tx1">
                  <a:lumMod val="95000"/>
                  <a:lumOff val="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Přímá spojnice 54">
              <a:extLst>
                <a:ext uri="{FF2B5EF4-FFF2-40B4-BE49-F238E27FC236}">
                  <a16:creationId xmlns:a16="http://schemas.microsoft.com/office/drawing/2014/main" id="{6F0AF6A1-984E-4216-BB39-6051B5D49BCC}"/>
                </a:ext>
              </a:extLst>
            </p:cNvPr>
            <p:cNvCxnSpPr/>
            <p:nvPr/>
          </p:nvCxnSpPr>
          <p:spPr>
            <a:xfrm>
              <a:off x="3229139" y="2825030"/>
              <a:ext cx="259504" cy="0"/>
            </a:xfrm>
            <a:prstGeom prst="line">
              <a:avLst/>
            </a:prstGeom>
            <a:ln w="38100">
              <a:solidFill>
                <a:schemeClr val="tx1">
                  <a:lumMod val="95000"/>
                  <a:lumOff val="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Přímá spojnice 55">
              <a:extLst>
                <a:ext uri="{FF2B5EF4-FFF2-40B4-BE49-F238E27FC236}">
                  <a16:creationId xmlns:a16="http://schemas.microsoft.com/office/drawing/2014/main" id="{241C2687-6C04-4626-9C17-52C4454B509A}"/>
                </a:ext>
              </a:extLst>
            </p:cNvPr>
            <p:cNvCxnSpPr/>
            <p:nvPr/>
          </p:nvCxnSpPr>
          <p:spPr>
            <a:xfrm>
              <a:off x="3263975" y="2280709"/>
              <a:ext cx="0" cy="2217143"/>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7" name="Přímá spojnice 56">
              <a:extLst>
                <a:ext uri="{FF2B5EF4-FFF2-40B4-BE49-F238E27FC236}">
                  <a16:creationId xmlns:a16="http://schemas.microsoft.com/office/drawing/2014/main" id="{E15EA210-9A6B-44A1-803F-2713A9E80EDC}"/>
                </a:ext>
              </a:extLst>
            </p:cNvPr>
            <p:cNvCxnSpPr/>
            <p:nvPr/>
          </p:nvCxnSpPr>
          <p:spPr>
            <a:xfrm>
              <a:off x="3466407" y="2829276"/>
              <a:ext cx="0" cy="525714"/>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8" name="Přímá spojnice 57">
              <a:extLst>
                <a:ext uri="{FF2B5EF4-FFF2-40B4-BE49-F238E27FC236}">
                  <a16:creationId xmlns:a16="http://schemas.microsoft.com/office/drawing/2014/main" id="{96F5EDA6-1943-4F49-B625-2B6EF3BA487F}"/>
                </a:ext>
              </a:extLst>
            </p:cNvPr>
            <p:cNvCxnSpPr/>
            <p:nvPr/>
          </p:nvCxnSpPr>
          <p:spPr>
            <a:xfrm>
              <a:off x="3466407" y="3350564"/>
              <a:ext cx="0" cy="777143"/>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0" name="Přímá spojnice 59">
              <a:extLst>
                <a:ext uri="{FF2B5EF4-FFF2-40B4-BE49-F238E27FC236}">
                  <a16:creationId xmlns:a16="http://schemas.microsoft.com/office/drawing/2014/main" id="{5802A267-68A1-4025-AEA4-76F03C9B3C97}"/>
                </a:ext>
              </a:extLst>
            </p:cNvPr>
            <p:cNvCxnSpPr/>
            <p:nvPr/>
          </p:nvCxnSpPr>
          <p:spPr>
            <a:xfrm>
              <a:off x="3219595" y="4497974"/>
              <a:ext cx="681199" cy="0"/>
            </a:xfrm>
            <a:prstGeom prst="line">
              <a:avLst/>
            </a:prstGeom>
            <a:ln w="38100">
              <a:solidFill>
                <a:schemeClr val="tx1">
                  <a:lumMod val="95000"/>
                  <a:lumOff val="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Přímá spojnice 60">
              <a:extLst>
                <a:ext uri="{FF2B5EF4-FFF2-40B4-BE49-F238E27FC236}">
                  <a16:creationId xmlns:a16="http://schemas.microsoft.com/office/drawing/2014/main" id="{13A7D2BE-9DE5-4F3A-970F-624C1AE9C0D9}"/>
                </a:ext>
              </a:extLst>
            </p:cNvPr>
            <p:cNvCxnSpPr/>
            <p:nvPr/>
          </p:nvCxnSpPr>
          <p:spPr>
            <a:xfrm>
              <a:off x="3879563" y="5007638"/>
              <a:ext cx="1719217" cy="0"/>
            </a:xfrm>
            <a:prstGeom prst="line">
              <a:avLst/>
            </a:prstGeom>
            <a:ln w="38100">
              <a:solidFill>
                <a:schemeClr val="tx1">
                  <a:lumMod val="95000"/>
                  <a:lumOff val="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Přímá spojnice 61">
              <a:extLst>
                <a:ext uri="{FF2B5EF4-FFF2-40B4-BE49-F238E27FC236}">
                  <a16:creationId xmlns:a16="http://schemas.microsoft.com/office/drawing/2014/main" id="{E49759CE-B72A-48E7-83F7-ECDB9C00BB5B}"/>
                </a:ext>
              </a:extLst>
            </p:cNvPr>
            <p:cNvCxnSpPr/>
            <p:nvPr/>
          </p:nvCxnSpPr>
          <p:spPr>
            <a:xfrm>
              <a:off x="5595864" y="4409241"/>
              <a:ext cx="0" cy="57600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6" name="Přímá spojnice 65">
              <a:extLst>
                <a:ext uri="{FF2B5EF4-FFF2-40B4-BE49-F238E27FC236}">
                  <a16:creationId xmlns:a16="http://schemas.microsoft.com/office/drawing/2014/main" id="{4CDD3962-393B-47AB-9066-C1E4E8C7706F}"/>
                </a:ext>
              </a:extLst>
            </p:cNvPr>
            <p:cNvCxnSpPr/>
            <p:nvPr/>
          </p:nvCxnSpPr>
          <p:spPr>
            <a:xfrm>
              <a:off x="5570693" y="3816481"/>
              <a:ext cx="3060000" cy="0"/>
            </a:xfrm>
            <a:prstGeom prst="line">
              <a:avLst/>
            </a:prstGeom>
            <a:ln w="38100">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Přímá spojnice 66">
              <a:extLst>
                <a:ext uri="{FF2B5EF4-FFF2-40B4-BE49-F238E27FC236}">
                  <a16:creationId xmlns:a16="http://schemas.microsoft.com/office/drawing/2014/main" id="{A272E727-40D8-4C03-9CF8-E981D80BF3EA}"/>
                </a:ext>
              </a:extLst>
            </p:cNvPr>
            <p:cNvCxnSpPr/>
            <p:nvPr/>
          </p:nvCxnSpPr>
          <p:spPr>
            <a:xfrm>
              <a:off x="2358678" y="3797245"/>
              <a:ext cx="1102894" cy="0"/>
            </a:xfrm>
            <a:prstGeom prst="line">
              <a:avLst/>
            </a:prstGeom>
            <a:ln w="38100">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TextovéPole 67">
              <a:extLst>
                <a:ext uri="{FF2B5EF4-FFF2-40B4-BE49-F238E27FC236}">
                  <a16:creationId xmlns:a16="http://schemas.microsoft.com/office/drawing/2014/main" id="{EA2D1CBE-01AB-41D3-B1DA-50E9092EAC93}"/>
                </a:ext>
              </a:extLst>
            </p:cNvPr>
            <p:cNvSpPr txBox="1"/>
            <p:nvPr/>
          </p:nvSpPr>
          <p:spPr>
            <a:xfrm>
              <a:off x="2935922" y="2513326"/>
              <a:ext cx="841025" cy="307777"/>
            </a:xfrm>
            <a:prstGeom prst="rect">
              <a:avLst/>
            </a:prstGeom>
            <a:noFill/>
          </p:spPr>
          <p:txBody>
            <a:bodyPr wrap="square" rtlCol="0">
              <a:spAutoFit/>
            </a:bodyPr>
            <a:lstStyle/>
            <a:p>
              <a:pPr algn="ctr"/>
              <a:r>
                <a:rPr lang="cs-CZ" sz="1400" dirty="0"/>
                <a:t>EML</a:t>
              </a:r>
            </a:p>
          </p:txBody>
        </p:sp>
        <p:sp>
          <p:nvSpPr>
            <p:cNvPr id="69" name="TextovéPole 68">
              <a:extLst>
                <a:ext uri="{FF2B5EF4-FFF2-40B4-BE49-F238E27FC236}">
                  <a16:creationId xmlns:a16="http://schemas.microsoft.com/office/drawing/2014/main" id="{CE96A893-5FDC-4319-937C-A79EB8296540}"/>
                </a:ext>
              </a:extLst>
            </p:cNvPr>
            <p:cNvSpPr txBox="1"/>
            <p:nvPr/>
          </p:nvSpPr>
          <p:spPr>
            <a:xfrm>
              <a:off x="3229139" y="3826525"/>
              <a:ext cx="841025" cy="307777"/>
            </a:xfrm>
            <a:prstGeom prst="rect">
              <a:avLst/>
            </a:prstGeom>
            <a:noFill/>
          </p:spPr>
          <p:txBody>
            <a:bodyPr wrap="square" rtlCol="0">
              <a:spAutoFit/>
            </a:bodyPr>
            <a:lstStyle/>
            <a:p>
              <a:pPr algn="ctr"/>
              <a:r>
                <a:rPr lang="cs-CZ" sz="1400" dirty="0"/>
                <a:t>IVC</a:t>
              </a:r>
            </a:p>
          </p:txBody>
        </p:sp>
        <p:sp>
          <p:nvSpPr>
            <p:cNvPr id="70" name="TextovéPole 69">
              <a:extLst>
                <a:ext uri="{FF2B5EF4-FFF2-40B4-BE49-F238E27FC236}">
                  <a16:creationId xmlns:a16="http://schemas.microsoft.com/office/drawing/2014/main" id="{D048CE09-8C1C-4A7A-BE94-3282B32AB8E7}"/>
                </a:ext>
              </a:extLst>
            </p:cNvPr>
            <p:cNvSpPr txBox="1"/>
            <p:nvPr/>
          </p:nvSpPr>
          <p:spPr>
            <a:xfrm>
              <a:off x="3137696" y="4223658"/>
              <a:ext cx="841025" cy="307777"/>
            </a:xfrm>
            <a:prstGeom prst="rect">
              <a:avLst/>
            </a:prstGeom>
            <a:noFill/>
          </p:spPr>
          <p:txBody>
            <a:bodyPr wrap="square" rtlCol="0">
              <a:spAutoFit/>
            </a:bodyPr>
            <a:lstStyle/>
            <a:p>
              <a:pPr algn="ctr"/>
              <a:r>
                <a:rPr lang="cs-CZ" sz="1400" dirty="0"/>
                <a:t>PEP</a:t>
              </a:r>
            </a:p>
          </p:txBody>
        </p:sp>
        <p:sp>
          <p:nvSpPr>
            <p:cNvPr id="71" name="TextovéPole 70">
              <a:extLst>
                <a:ext uri="{FF2B5EF4-FFF2-40B4-BE49-F238E27FC236}">
                  <a16:creationId xmlns:a16="http://schemas.microsoft.com/office/drawing/2014/main" id="{44EFEFAF-FCC8-48E0-A310-A9B634ADAC81}"/>
                </a:ext>
              </a:extLst>
            </p:cNvPr>
            <p:cNvSpPr txBox="1"/>
            <p:nvPr/>
          </p:nvSpPr>
          <p:spPr>
            <a:xfrm>
              <a:off x="4334613" y="4726571"/>
              <a:ext cx="841025" cy="307777"/>
            </a:xfrm>
            <a:prstGeom prst="rect">
              <a:avLst/>
            </a:prstGeom>
            <a:noFill/>
          </p:spPr>
          <p:txBody>
            <a:bodyPr wrap="square" rtlCol="0">
              <a:spAutoFit/>
            </a:bodyPr>
            <a:lstStyle/>
            <a:p>
              <a:pPr algn="ctr"/>
              <a:r>
                <a:rPr lang="cs-CZ" sz="1400" dirty="0"/>
                <a:t>LVET</a:t>
              </a:r>
            </a:p>
          </p:txBody>
        </p:sp>
        <p:sp>
          <p:nvSpPr>
            <p:cNvPr id="76" name="TextovéPole 75">
              <a:extLst>
                <a:ext uri="{FF2B5EF4-FFF2-40B4-BE49-F238E27FC236}">
                  <a16:creationId xmlns:a16="http://schemas.microsoft.com/office/drawing/2014/main" id="{CB2126D4-04CC-4E29-A68F-B5848D777C08}"/>
                </a:ext>
              </a:extLst>
            </p:cNvPr>
            <p:cNvSpPr txBox="1"/>
            <p:nvPr/>
          </p:nvSpPr>
          <p:spPr>
            <a:xfrm>
              <a:off x="7965621" y="1817307"/>
              <a:ext cx="841025" cy="307777"/>
            </a:xfrm>
            <a:prstGeom prst="rect">
              <a:avLst/>
            </a:prstGeom>
            <a:noFill/>
          </p:spPr>
          <p:txBody>
            <a:bodyPr wrap="square" rtlCol="0">
              <a:spAutoFit/>
            </a:bodyPr>
            <a:lstStyle/>
            <a:p>
              <a:pPr algn="ctr"/>
              <a:r>
                <a:rPr lang="cs-CZ" sz="1400" dirty="0">
                  <a:solidFill>
                    <a:srgbClr val="0000FF"/>
                  </a:solidFill>
                </a:rPr>
                <a:t>ECG</a:t>
              </a:r>
            </a:p>
          </p:txBody>
        </p:sp>
        <p:sp>
          <p:nvSpPr>
            <p:cNvPr id="77" name="TextovéPole 76">
              <a:extLst>
                <a:ext uri="{FF2B5EF4-FFF2-40B4-BE49-F238E27FC236}">
                  <a16:creationId xmlns:a16="http://schemas.microsoft.com/office/drawing/2014/main" id="{F8DA168E-1DFB-48A6-9100-2D1501BCFF28}"/>
                </a:ext>
              </a:extLst>
            </p:cNvPr>
            <p:cNvSpPr txBox="1"/>
            <p:nvPr/>
          </p:nvSpPr>
          <p:spPr>
            <a:xfrm>
              <a:off x="6278656" y="3022787"/>
              <a:ext cx="2595333" cy="307777"/>
            </a:xfrm>
            <a:prstGeom prst="rect">
              <a:avLst/>
            </a:prstGeom>
            <a:noFill/>
          </p:spPr>
          <p:txBody>
            <a:bodyPr wrap="square" rtlCol="0">
              <a:spAutoFit/>
            </a:bodyPr>
            <a:lstStyle/>
            <a:p>
              <a:pPr algn="ctr"/>
              <a:r>
                <a:rPr lang="cs-CZ" sz="1400" dirty="0" err="1">
                  <a:solidFill>
                    <a:srgbClr val="9A089A"/>
                  </a:solidFill>
                </a:rPr>
                <a:t>phonocardiogram</a:t>
              </a:r>
              <a:endParaRPr lang="cs-CZ" sz="1400" dirty="0">
                <a:solidFill>
                  <a:srgbClr val="9A089A"/>
                </a:solidFill>
              </a:endParaRPr>
            </a:p>
          </p:txBody>
        </p:sp>
        <p:sp>
          <p:nvSpPr>
            <p:cNvPr id="78" name="TextovéPole 77">
              <a:extLst>
                <a:ext uri="{FF2B5EF4-FFF2-40B4-BE49-F238E27FC236}">
                  <a16:creationId xmlns:a16="http://schemas.microsoft.com/office/drawing/2014/main" id="{3A531813-7ADE-42E1-B92F-B624F312E4EC}"/>
                </a:ext>
              </a:extLst>
            </p:cNvPr>
            <p:cNvSpPr txBox="1"/>
            <p:nvPr/>
          </p:nvSpPr>
          <p:spPr>
            <a:xfrm>
              <a:off x="6603071" y="4394368"/>
              <a:ext cx="2595333" cy="307777"/>
            </a:xfrm>
            <a:prstGeom prst="rect">
              <a:avLst/>
            </a:prstGeom>
            <a:noFill/>
          </p:spPr>
          <p:txBody>
            <a:bodyPr wrap="square" rtlCol="0">
              <a:spAutoFit/>
            </a:bodyPr>
            <a:lstStyle/>
            <a:p>
              <a:pPr algn="ctr"/>
              <a:r>
                <a:rPr lang="cs-CZ" sz="1400" dirty="0" err="1">
                  <a:solidFill>
                    <a:srgbClr val="FF0000"/>
                  </a:solidFill>
                </a:rPr>
                <a:t>Pressure</a:t>
              </a:r>
              <a:r>
                <a:rPr lang="cs-CZ" sz="1400" dirty="0">
                  <a:solidFill>
                    <a:srgbClr val="FF0000"/>
                  </a:solidFill>
                </a:rPr>
                <a:t> in aorta</a:t>
              </a:r>
            </a:p>
          </p:txBody>
        </p:sp>
        <p:cxnSp>
          <p:nvCxnSpPr>
            <p:cNvPr id="46" name="Přímá spojnice 45">
              <a:extLst>
                <a:ext uri="{FF2B5EF4-FFF2-40B4-BE49-F238E27FC236}">
                  <a16:creationId xmlns:a16="http://schemas.microsoft.com/office/drawing/2014/main" id="{2735801E-A506-47F0-998D-D6364791277B}"/>
                </a:ext>
              </a:extLst>
            </p:cNvPr>
            <p:cNvCxnSpPr/>
            <p:nvPr/>
          </p:nvCxnSpPr>
          <p:spPr>
            <a:xfrm>
              <a:off x="3488673" y="3675025"/>
              <a:ext cx="2108473" cy="0"/>
            </a:xfrm>
            <a:prstGeom prst="line">
              <a:avLst/>
            </a:prstGeom>
            <a:ln w="38100">
              <a:solidFill>
                <a:schemeClr val="tx1">
                  <a:lumMod val="95000"/>
                  <a:lumOff val="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TextovéPole 46">
              <a:extLst>
                <a:ext uri="{FF2B5EF4-FFF2-40B4-BE49-F238E27FC236}">
                  <a16:creationId xmlns:a16="http://schemas.microsoft.com/office/drawing/2014/main" id="{59C77F8D-C99F-4BC3-84A2-2C71A2B26364}"/>
                </a:ext>
              </a:extLst>
            </p:cNvPr>
            <p:cNvSpPr txBox="1"/>
            <p:nvPr/>
          </p:nvSpPr>
          <p:spPr>
            <a:xfrm>
              <a:off x="4075079" y="3354990"/>
              <a:ext cx="841025" cy="307777"/>
            </a:xfrm>
            <a:prstGeom prst="rect">
              <a:avLst/>
            </a:prstGeom>
            <a:noFill/>
          </p:spPr>
          <p:txBody>
            <a:bodyPr wrap="square" rtlCol="0">
              <a:spAutoFit/>
            </a:bodyPr>
            <a:lstStyle/>
            <a:p>
              <a:pPr algn="ctr"/>
              <a:r>
                <a:rPr lang="cs-CZ" sz="1400" dirty="0"/>
                <a:t>systole</a:t>
              </a:r>
            </a:p>
          </p:txBody>
        </p:sp>
        <p:cxnSp>
          <p:nvCxnSpPr>
            <p:cNvPr id="48" name="Přímá spojnice 47">
              <a:extLst>
                <a:ext uri="{FF2B5EF4-FFF2-40B4-BE49-F238E27FC236}">
                  <a16:creationId xmlns:a16="http://schemas.microsoft.com/office/drawing/2014/main" id="{644EA2F8-3EEF-4A32-B63D-994C79421A43}"/>
                </a:ext>
              </a:extLst>
            </p:cNvPr>
            <p:cNvCxnSpPr/>
            <p:nvPr/>
          </p:nvCxnSpPr>
          <p:spPr>
            <a:xfrm>
              <a:off x="5564938" y="3376165"/>
              <a:ext cx="0" cy="32000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2" name="TextovéPole 121">
              <a:extLst>
                <a:ext uri="{FF2B5EF4-FFF2-40B4-BE49-F238E27FC236}">
                  <a16:creationId xmlns:a16="http://schemas.microsoft.com/office/drawing/2014/main" id="{A1336EFB-6A82-422E-9FE3-24BE2906A697}"/>
                </a:ext>
              </a:extLst>
            </p:cNvPr>
            <p:cNvSpPr txBox="1"/>
            <p:nvPr/>
          </p:nvSpPr>
          <p:spPr>
            <a:xfrm>
              <a:off x="6723657" y="3490641"/>
              <a:ext cx="841025" cy="307777"/>
            </a:xfrm>
            <a:prstGeom prst="rect">
              <a:avLst/>
            </a:prstGeom>
            <a:noFill/>
          </p:spPr>
          <p:txBody>
            <a:bodyPr wrap="square" rtlCol="0">
              <a:spAutoFit/>
            </a:bodyPr>
            <a:lstStyle/>
            <a:p>
              <a:pPr algn="ctr"/>
              <a:r>
                <a:rPr lang="cs-CZ" sz="1400" dirty="0"/>
                <a:t>diastole</a:t>
              </a:r>
            </a:p>
          </p:txBody>
        </p:sp>
        <p:sp>
          <p:nvSpPr>
            <p:cNvPr id="123" name="TextovéPole 122">
              <a:extLst>
                <a:ext uri="{FF2B5EF4-FFF2-40B4-BE49-F238E27FC236}">
                  <a16:creationId xmlns:a16="http://schemas.microsoft.com/office/drawing/2014/main" id="{67AF5FDD-9CFD-42B9-AD1C-182C30933543}"/>
                </a:ext>
              </a:extLst>
            </p:cNvPr>
            <p:cNvSpPr txBox="1"/>
            <p:nvPr/>
          </p:nvSpPr>
          <p:spPr>
            <a:xfrm>
              <a:off x="2356081" y="3442813"/>
              <a:ext cx="841025" cy="307777"/>
            </a:xfrm>
            <a:prstGeom prst="rect">
              <a:avLst/>
            </a:prstGeom>
            <a:noFill/>
          </p:spPr>
          <p:txBody>
            <a:bodyPr wrap="square" rtlCol="0">
              <a:spAutoFit/>
            </a:bodyPr>
            <a:lstStyle/>
            <a:p>
              <a:pPr algn="ctr"/>
              <a:r>
                <a:rPr lang="cs-CZ" sz="1400" dirty="0"/>
                <a:t>diastole</a:t>
              </a:r>
            </a:p>
          </p:txBody>
        </p:sp>
      </p:grpSp>
      <p:sp>
        <p:nvSpPr>
          <p:cNvPr id="126" name="Nadpis 3">
            <a:extLst>
              <a:ext uri="{FF2B5EF4-FFF2-40B4-BE49-F238E27FC236}">
                <a16:creationId xmlns:a16="http://schemas.microsoft.com/office/drawing/2014/main" id="{0E706C83-6374-4E67-A8CC-15F34CCDE23E}"/>
              </a:ext>
            </a:extLst>
          </p:cNvPr>
          <p:cNvSpPr>
            <a:spLocks noGrp="1"/>
          </p:cNvSpPr>
          <p:nvPr>
            <p:ph type="title"/>
          </p:nvPr>
        </p:nvSpPr>
        <p:spPr>
          <a:xfrm>
            <a:off x="720000" y="491394"/>
            <a:ext cx="10753200" cy="451576"/>
          </a:xfrm>
        </p:spPr>
        <p:txBody>
          <a:bodyPr/>
          <a:lstStyle/>
          <a:p>
            <a:r>
              <a:rPr lang="cs-CZ" dirty="0" err="1"/>
              <a:t>Polygraphy</a:t>
            </a:r>
            <a:endParaRPr lang="cs-CZ" dirty="0"/>
          </a:p>
        </p:txBody>
      </p:sp>
      <p:sp>
        <p:nvSpPr>
          <p:cNvPr id="128" name="TextovéPole 127">
            <a:extLst>
              <a:ext uri="{FF2B5EF4-FFF2-40B4-BE49-F238E27FC236}">
                <a16:creationId xmlns:a16="http://schemas.microsoft.com/office/drawing/2014/main" id="{D55AFD0F-44AF-42E1-8404-4857FD968D3E}"/>
              </a:ext>
            </a:extLst>
          </p:cNvPr>
          <p:cNvSpPr txBox="1"/>
          <p:nvPr/>
        </p:nvSpPr>
        <p:spPr>
          <a:xfrm>
            <a:off x="8173124" y="2474893"/>
            <a:ext cx="3633377" cy="1077218"/>
          </a:xfrm>
          <a:prstGeom prst="rect">
            <a:avLst/>
          </a:prstGeom>
          <a:noFill/>
        </p:spPr>
        <p:txBody>
          <a:bodyPr wrap="square" rtlCol="0">
            <a:spAutoFit/>
          </a:bodyPr>
          <a:lstStyle/>
          <a:p>
            <a:r>
              <a:rPr lang="cs-CZ" sz="1600" dirty="0"/>
              <a:t>EML – </a:t>
            </a:r>
            <a:r>
              <a:rPr lang="cs-CZ" sz="1600" dirty="0" err="1"/>
              <a:t>electromechanical</a:t>
            </a:r>
            <a:r>
              <a:rPr lang="cs-CZ" sz="1600" dirty="0"/>
              <a:t> </a:t>
            </a:r>
            <a:r>
              <a:rPr lang="cs-CZ" sz="1600" dirty="0" err="1"/>
              <a:t>latency</a:t>
            </a:r>
            <a:endParaRPr lang="cs-CZ" sz="1600" dirty="0"/>
          </a:p>
          <a:p>
            <a:r>
              <a:rPr lang="cs-CZ" sz="1600" dirty="0"/>
              <a:t>IVC – </a:t>
            </a:r>
            <a:r>
              <a:rPr lang="cs-CZ" sz="1600" dirty="0" err="1"/>
              <a:t>isovolumic</a:t>
            </a:r>
            <a:r>
              <a:rPr lang="cs-CZ" sz="1600" dirty="0"/>
              <a:t> </a:t>
            </a:r>
            <a:r>
              <a:rPr lang="cs-CZ" sz="1600" dirty="0" err="1"/>
              <a:t>contraction</a:t>
            </a:r>
            <a:endParaRPr lang="cs-CZ" sz="1600" dirty="0"/>
          </a:p>
          <a:p>
            <a:r>
              <a:rPr lang="cs-CZ" sz="1600" dirty="0"/>
              <a:t>LVET – </a:t>
            </a:r>
            <a:r>
              <a:rPr lang="cs-CZ" sz="1600" dirty="0" err="1"/>
              <a:t>left</a:t>
            </a:r>
            <a:r>
              <a:rPr lang="cs-CZ" sz="1600" dirty="0"/>
              <a:t> </a:t>
            </a:r>
            <a:r>
              <a:rPr lang="cs-CZ" sz="1600" dirty="0" err="1"/>
              <a:t>ventricular</a:t>
            </a:r>
            <a:r>
              <a:rPr lang="cs-CZ" sz="1600" dirty="0"/>
              <a:t> </a:t>
            </a:r>
            <a:r>
              <a:rPr lang="cs-CZ" sz="1600" dirty="0" err="1"/>
              <a:t>ejection</a:t>
            </a:r>
            <a:r>
              <a:rPr lang="cs-CZ" sz="1600" dirty="0"/>
              <a:t> </a:t>
            </a:r>
            <a:r>
              <a:rPr lang="cs-CZ" sz="1600" dirty="0" err="1"/>
              <a:t>time</a:t>
            </a:r>
            <a:endParaRPr lang="cs-CZ" sz="1600" dirty="0"/>
          </a:p>
          <a:p>
            <a:r>
              <a:rPr lang="cs-CZ" sz="1600" dirty="0"/>
              <a:t>PEP – </a:t>
            </a:r>
            <a:r>
              <a:rPr lang="cs-CZ" sz="1600" dirty="0" err="1"/>
              <a:t>pre-ejection</a:t>
            </a:r>
            <a:r>
              <a:rPr lang="cs-CZ" sz="1600" dirty="0"/>
              <a:t> period (EML+IVC)</a:t>
            </a:r>
          </a:p>
        </p:txBody>
      </p:sp>
      <p:sp>
        <p:nvSpPr>
          <p:cNvPr id="51" name="TextovéPole 50">
            <a:extLst>
              <a:ext uri="{FF2B5EF4-FFF2-40B4-BE49-F238E27FC236}">
                <a16:creationId xmlns:a16="http://schemas.microsoft.com/office/drawing/2014/main" id="{77473B91-3A95-49B5-A7DA-E9C7F30EB4AC}"/>
              </a:ext>
            </a:extLst>
          </p:cNvPr>
          <p:cNvSpPr txBox="1"/>
          <p:nvPr/>
        </p:nvSpPr>
        <p:spPr>
          <a:xfrm>
            <a:off x="8248245" y="4249518"/>
            <a:ext cx="3446767" cy="1569660"/>
          </a:xfrm>
          <a:prstGeom prst="rect">
            <a:avLst/>
          </a:prstGeom>
          <a:noFill/>
        </p:spPr>
        <p:txBody>
          <a:bodyPr wrap="square" rtlCol="0">
            <a:spAutoFit/>
          </a:bodyPr>
          <a:lstStyle/>
          <a:p>
            <a:r>
              <a:rPr lang="en-US" sz="1600" dirty="0"/>
              <a:t>The </a:t>
            </a:r>
            <a:r>
              <a:rPr lang="en-US" sz="1600" dirty="0" err="1"/>
              <a:t>sphygmogram</a:t>
            </a:r>
            <a:r>
              <a:rPr lang="en-US" sz="1600" dirty="0"/>
              <a:t> (</a:t>
            </a:r>
            <a:r>
              <a:rPr lang="en-US" sz="1600" dirty="0" err="1"/>
              <a:t>SpG</a:t>
            </a:r>
            <a:r>
              <a:rPr lang="en-US" sz="1600" dirty="0"/>
              <a:t>) corresponds to the shape of the </a:t>
            </a:r>
            <a:r>
              <a:rPr lang="cs-CZ" sz="1600" dirty="0" err="1"/>
              <a:t>blood</a:t>
            </a:r>
            <a:r>
              <a:rPr lang="cs-CZ" sz="1600" dirty="0"/>
              <a:t> </a:t>
            </a:r>
            <a:r>
              <a:rPr lang="en-US" sz="1600" dirty="0"/>
              <a:t>pressure curve, but with </a:t>
            </a:r>
            <a:r>
              <a:rPr lang="en-US" sz="1600" dirty="0" err="1"/>
              <a:t>sphygmography</a:t>
            </a:r>
            <a:r>
              <a:rPr lang="en-US" sz="1600" dirty="0"/>
              <a:t>, it is not possible to measure blood pressure values.
</a:t>
            </a:r>
            <a:endParaRPr lang="cs-CZ" sz="1600" dirty="0"/>
          </a:p>
        </p:txBody>
      </p:sp>
      <p:sp>
        <p:nvSpPr>
          <p:cNvPr id="2" name="TextovéPole 1">
            <a:extLst>
              <a:ext uri="{FF2B5EF4-FFF2-40B4-BE49-F238E27FC236}">
                <a16:creationId xmlns:a16="http://schemas.microsoft.com/office/drawing/2014/main" id="{F04631D1-D2B4-4390-9D6D-8BDBA1F0972E}"/>
              </a:ext>
            </a:extLst>
          </p:cNvPr>
          <p:cNvSpPr txBox="1"/>
          <p:nvPr/>
        </p:nvSpPr>
        <p:spPr>
          <a:xfrm>
            <a:off x="6266179" y="4832350"/>
            <a:ext cx="1304396" cy="307777"/>
          </a:xfrm>
          <a:prstGeom prst="rect">
            <a:avLst/>
          </a:prstGeom>
          <a:noFill/>
        </p:spPr>
        <p:txBody>
          <a:bodyPr wrap="none" rtlCol="0">
            <a:spAutoFit/>
          </a:bodyPr>
          <a:lstStyle/>
          <a:p>
            <a:r>
              <a:rPr lang="cs-CZ" sz="1400" dirty="0" err="1">
                <a:solidFill>
                  <a:srgbClr val="FF0000"/>
                </a:solidFill>
              </a:rPr>
              <a:t>sphygmogram</a:t>
            </a:r>
            <a:endParaRPr lang="cs-CZ" sz="1400" dirty="0">
              <a:solidFill>
                <a:srgbClr val="FF0000"/>
              </a:solidFill>
            </a:endParaRPr>
          </a:p>
        </p:txBody>
      </p:sp>
    </p:spTree>
    <p:extLst>
      <p:ext uri="{BB962C8B-B14F-4D97-AF65-F5344CB8AC3E}">
        <p14:creationId xmlns:p14="http://schemas.microsoft.com/office/powerpoint/2010/main" val="562605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a:xfrm>
            <a:off x="524729" y="6291484"/>
            <a:ext cx="252000" cy="252000"/>
          </a:xfrm>
        </p:spPr>
        <p:txBody>
          <a:bodyPr/>
          <a:lstStyle/>
          <a:p>
            <a:fld id="{0970407D-EE58-4A0B-824B-1D3AE42DD9CF}" type="slidenum">
              <a:rPr lang="cs-CZ" altLang="cs-CZ" smtClean="0"/>
              <a:pPr/>
              <a:t>15</a:t>
            </a:fld>
            <a:endParaRPr lang="cs-CZ" altLang="cs-CZ" dirty="0"/>
          </a:p>
        </p:txBody>
      </p:sp>
      <p:sp>
        <p:nvSpPr>
          <p:cNvPr id="8" name="Obdélník 7">
            <a:extLst>
              <a:ext uri="{FF2B5EF4-FFF2-40B4-BE49-F238E27FC236}">
                <a16:creationId xmlns:a16="http://schemas.microsoft.com/office/drawing/2014/main" id="{C7C9EB23-6674-40BA-9D51-CAE084135CF5}"/>
              </a:ext>
            </a:extLst>
          </p:cNvPr>
          <p:cNvSpPr/>
          <p:nvPr/>
        </p:nvSpPr>
        <p:spPr>
          <a:xfrm>
            <a:off x="3156497" y="6222305"/>
            <a:ext cx="4259237" cy="278160"/>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a:extLst>
              <a:ext uri="{FF2B5EF4-FFF2-40B4-BE49-F238E27FC236}">
                <a16:creationId xmlns:a16="http://schemas.microsoft.com/office/drawing/2014/main" id="{4563BCDB-53BC-4959-973F-B1B2BA698560}"/>
              </a:ext>
            </a:extLst>
          </p:cNvPr>
          <p:cNvSpPr/>
          <p:nvPr/>
        </p:nvSpPr>
        <p:spPr>
          <a:xfrm>
            <a:off x="3915873" y="6222305"/>
            <a:ext cx="1404000" cy="2781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0" name="Skupina 9">
            <a:extLst>
              <a:ext uri="{FF2B5EF4-FFF2-40B4-BE49-F238E27FC236}">
                <a16:creationId xmlns:a16="http://schemas.microsoft.com/office/drawing/2014/main" id="{4C925932-4C37-4A2D-9F65-4D394C2677CA}"/>
              </a:ext>
            </a:extLst>
          </p:cNvPr>
          <p:cNvGrpSpPr/>
          <p:nvPr/>
        </p:nvGrpSpPr>
        <p:grpSpPr>
          <a:xfrm>
            <a:off x="1411135" y="212591"/>
            <a:ext cx="6378874" cy="6312753"/>
            <a:chOff x="280243" y="700855"/>
            <a:chExt cx="10449048" cy="10340737"/>
          </a:xfrm>
        </p:grpSpPr>
        <p:grpSp>
          <p:nvGrpSpPr>
            <p:cNvPr id="11" name="Skupina 10">
              <a:extLst>
                <a:ext uri="{FF2B5EF4-FFF2-40B4-BE49-F238E27FC236}">
                  <a16:creationId xmlns:a16="http://schemas.microsoft.com/office/drawing/2014/main" id="{8BB2E1F0-B878-4BCD-8E56-BB1DDA1AE809}"/>
                </a:ext>
              </a:extLst>
            </p:cNvPr>
            <p:cNvGrpSpPr/>
            <p:nvPr/>
          </p:nvGrpSpPr>
          <p:grpSpPr>
            <a:xfrm>
              <a:off x="280243" y="700855"/>
              <a:ext cx="10305033" cy="10340737"/>
              <a:chOff x="280243" y="700855"/>
              <a:chExt cx="10305033" cy="10340737"/>
            </a:xfrm>
          </p:grpSpPr>
          <p:grpSp>
            <p:nvGrpSpPr>
              <p:cNvPr id="16" name="Skupina 15">
                <a:extLst>
                  <a:ext uri="{FF2B5EF4-FFF2-40B4-BE49-F238E27FC236}">
                    <a16:creationId xmlns:a16="http://schemas.microsoft.com/office/drawing/2014/main" id="{E18F0D64-F25D-4680-A90C-F479AA0B5C30}"/>
                  </a:ext>
                </a:extLst>
              </p:cNvPr>
              <p:cNvGrpSpPr>
                <a:grpSpLocks noChangeAspect="1"/>
              </p:cNvGrpSpPr>
              <p:nvPr/>
            </p:nvGrpSpPr>
            <p:grpSpPr>
              <a:xfrm>
                <a:off x="280243" y="700855"/>
                <a:ext cx="10305033" cy="10340737"/>
                <a:chOff x="271375" y="700855"/>
                <a:chExt cx="8879814" cy="10340737"/>
              </a:xfrm>
            </p:grpSpPr>
            <p:grpSp>
              <p:nvGrpSpPr>
                <p:cNvPr id="18" name="Skupina 17">
                  <a:extLst>
                    <a:ext uri="{FF2B5EF4-FFF2-40B4-BE49-F238E27FC236}">
                      <a16:creationId xmlns:a16="http://schemas.microsoft.com/office/drawing/2014/main" id="{335CD2A6-4F9D-4968-B176-EB51318399ED}"/>
                    </a:ext>
                  </a:extLst>
                </p:cNvPr>
                <p:cNvGrpSpPr/>
                <p:nvPr/>
              </p:nvGrpSpPr>
              <p:grpSpPr>
                <a:xfrm>
                  <a:off x="2526480" y="1009192"/>
                  <a:ext cx="6624709" cy="10032400"/>
                  <a:chOff x="2526480" y="1009192"/>
                  <a:chExt cx="6624709" cy="10032400"/>
                </a:xfrm>
              </p:grpSpPr>
              <p:grpSp>
                <p:nvGrpSpPr>
                  <p:cNvPr id="24" name="Skupina 23">
                    <a:extLst>
                      <a:ext uri="{FF2B5EF4-FFF2-40B4-BE49-F238E27FC236}">
                        <a16:creationId xmlns:a16="http://schemas.microsoft.com/office/drawing/2014/main" id="{21DB9E2D-DA50-42F6-83DB-93491D8DA03D}"/>
                      </a:ext>
                    </a:extLst>
                  </p:cNvPr>
                  <p:cNvGrpSpPr>
                    <a:grpSpLocks noChangeAspect="1"/>
                  </p:cNvGrpSpPr>
                  <p:nvPr/>
                </p:nvGrpSpPr>
                <p:grpSpPr>
                  <a:xfrm>
                    <a:off x="2526480" y="1009192"/>
                    <a:ext cx="6624709" cy="10032400"/>
                    <a:chOff x="2535475" y="1639865"/>
                    <a:chExt cx="6192660" cy="9378113"/>
                  </a:xfrm>
                </p:grpSpPr>
                <p:grpSp>
                  <p:nvGrpSpPr>
                    <p:cNvPr id="28" name="Skupina 27">
                      <a:extLst>
                        <a:ext uri="{FF2B5EF4-FFF2-40B4-BE49-F238E27FC236}">
                          <a16:creationId xmlns:a16="http://schemas.microsoft.com/office/drawing/2014/main" id="{2C76BC39-C9DD-4AA0-B520-B7CF92C3E0A8}"/>
                        </a:ext>
                      </a:extLst>
                    </p:cNvPr>
                    <p:cNvGrpSpPr>
                      <a:grpSpLocks noChangeAspect="1"/>
                    </p:cNvGrpSpPr>
                    <p:nvPr/>
                  </p:nvGrpSpPr>
                  <p:grpSpPr>
                    <a:xfrm>
                      <a:off x="2535475" y="1639865"/>
                      <a:ext cx="6192660" cy="9378113"/>
                      <a:chOff x="4714034" y="4592996"/>
                      <a:chExt cx="3231987" cy="4894498"/>
                    </a:xfrm>
                  </p:grpSpPr>
                  <p:sp>
                    <p:nvSpPr>
                      <p:cNvPr id="30" name="Volný tvar 36">
                        <a:extLst>
                          <a:ext uri="{FF2B5EF4-FFF2-40B4-BE49-F238E27FC236}">
                            <a16:creationId xmlns:a16="http://schemas.microsoft.com/office/drawing/2014/main" id="{532C9BD5-4B7C-4B35-B902-B696DA5AF9AA}"/>
                          </a:ext>
                        </a:extLst>
                      </p:cNvPr>
                      <p:cNvSpPr/>
                      <p:nvPr/>
                    </p:nvSpPr>
                    <p:spPr>
                      <a:xfrm>
                        <a:off x="4823500" y="6434017"/>
                        <a:ext cx="2921674" cy="2423042"/>
                      </a:xfrm>
                      <a:custGeom>
                        <a:avLst/>
                        <a:gdLst>
                          <a:gd name="connsiteX0" fmla="*/ 0 w 2725387"/>
                          <a:gd name="connsiteY0" fmla="*/ 2288009 h 2439884"/>
                          <a:gd name="connsiteX1" fmla="*/ 190006 w 2725387"/>
                          <a:gd name="connsiteY1" fmla="*/ 2222695 h 2439884"/>
                          <a:gd name="connsiteX2" fmla="*/ 296883 w 2725387"/>
                          <a:gd name="connsiteY2" fmla="*/ 2270196 h 2439884"/>
                          <a:gd name="connsiteX3" fmla="*/ 362198 w 2725387"/>
                          <a:gd name="connsiteY3" fmla="*/ 2311760 h 2439884"/>
                          <a:gd name="connsiteX4" fmla="*/ 374073 w 2725387"/>
                          <a:gd name="connsiteY4" fmla="*/ 2293947 h 2439884"/>
                          <a:gd name="connsiteX5" fmla="*/ 480951 w 2725387"/>
                          <a:gd name="connsiteY5" fmla="*/ 1943625 h 2439884"/>
                          <a:gd name="connsiteX6" fmla="*/ 552203 w 2725387"/>
                          <a:gd name="connsiteY6" fmla="*/ 1147978 h 2439884"/>
                          <a:gd name="connsiteX7" fmla="*/ 605642 w 2725387"/>
                          <a:gd name="connsiteY7" fmla="*/ 429521 h 2439884"/>
                          <a:gd name="connsiteX8" fmla="*/ 760021 w 2725387"/>
                          <a:gd name="connsiteY8" fmla="*/ 61386 h 2439884"/>
                          <a:gd name="connsiteX9" fmla="*/ 932213 w 2725387"/>
                          <a:gd name="connsiteY9" fmla="*/ 2009 h 2439884"/>
                          <a:gd name="connsiteX10" fmla="*/ 1199408 w 2725387"/>
                          <a:gd name="connsiteY10" fmla="*/ 79199 h 2439884"/>
                          <a:gd name="connsiteX11" fmla="*/ 1341912 w 2725387"/>
                          <a:gd name="connsiteY11" fmla="*/ 245453 h 2439884"/>
                          <a:gd name="connsiteX12" fmla="*/ 1395351 w 2725387"/>
                          <a:gd name="connsiteY12" fmla="*/ 560149 h 2439884"/>
                          <a:gd name="connsiteX13" fmla="*/ 1460665 w 2725387"/>
                          <a:gd name="connsiteY13" fmla="*/ 1195479 h 2439884"/>
                          <a:gd name="connsiteX14" fmla="*/ 1514104 w 2725387"/>
                          <a:gd name="connsiteY14" fmla="*/ 1706118 h 2439884"/>
                          <a:gd name="connsiteX15" fmla="*/ 1591294 w 2725387"/>
                          <a:gd name="connsiteY15" fmla="*/ 2050503 h 2439884"/>
                          <a:gd name="connsiteX16" fmla="*/ 1698172 w 2725387"/>
                          <a:gd name="connsiteY16" fmla="*/ 2305822 h 2439884"/>
                          <a:gd name="connsiteX17" fmla="*/ 1710047 w 2725387"/>
                          <a:gd name="connsiteY17" fmla="*/ 2335510 h 2439884"/>
                          <a:gd name="connsiteX18" fmla="*/ 1739735 w 2725387"/>
                          <a:gd name="connsiteY18" fmla="*/ 2436451 h 2439884"/>
                          <a:gd name="connsiteX19" fmla="*/ 1805050 w 2725387"/>
                          <a:gd name="connsiteY19" fmla="*/ 2412700 h 2439884"/>
                          <a:gd name="connsiteX20" fmla="*/ 2161309 w 2725387"/>
                          <a:gd name="connsiteY20" fmla="*/ 2377074 h 2439884"/>
                          <a:gd name="connsiteX21" fmla="*/ 2422567 w 2725387"/>
                          <a:gd name="connsiteY21" fmla="*/ 2347386 h 2439884"/>
                          <a:gd name="connsiteX22" fmla="*/ 2725387 w 2725387"/>
                          <a:gd name="connsiteY22" fmla="*/ 2282071 h 2439884"/>
                          <a:gd name="connsiteX0" fmla="*/ 0 w 2725387"/>
                          <a:gd name="connsiteY0" fmla="*/ 2288009 h 2439884"/>
                          <a:gd name="connsiteX1" fmla="*/ 190006 w 2725387"/>
                          <a:gd name="connsiteY1" fmla="*/ 2222695 h 2439884"/>
                          <a:gd name="connsiteX2" fmla="*/ 296883 w 2725387"/>
                          <a:gd name="connsiteY2" fmla="*/ 2270196 h 2439884"/>
                          <a:gd name="connsiteX3" fmla="*/ 362198 w 2725387"/>
                          <a:gd name="connsiteY3" fmla="*/ 2311760 h 2439884"/>
                          <a:gd name="connsiteX4" fmla="*/ 415983 w 2725387"/>
                          <a:gd name="connsiteY4" fmla="*/ 2198697 h 2439884"/>
                          <a:gd name="connsiteX5" fmla="*/ 480951 w 2725387"/>
                          <a:gd name="connsiteY5" fmla="*/ 1943625 h 2439884"/>
                          <a:gd name="connsiteX6" fmla="*/ 552203 w 2725387"/>
                          <a:gd name="connsiteY6" fmla="*/ 1147978 h 2439884"/>
                          <a:gd name="connsiteX7" fmla="*/ 605642 w 2725387"/>
                          <a:gd name="connsiteY7" fmla="*/ 429521 h 2439884"/>
                          <a:gd name="connsiteX8" fmla="*/ 760021 w 2725387"/>
                          <a:gd name="connsiteY8" fmla="*/ 61386 h 2439884"/>
                          <a:gd name="connsiteX9" fmla="*/ 932213 w 2725387"/>
                          <a:gd name="connsiteY9" fmla="*/ 2009 h 2439884"/>
                          <a:gd name="connsiteX10" fmla="*/ 1199408 w 2725387"/>
                          <a:gd name="connsiteY10" fmla="*/ 79199 h 2439884"/>
                          <a:gd name="connsiteX11" fmla="*/ 1341912 w 2725387"/>
                          <a:gd name="connsiteY11" fmla="*/ 245453 h 2439884"/>
                          <a:gd name="connsiteX12" fmla="*/ 1395351 w 2725387"/>
                          <a:gd name="connsiteY12" fmla="*/ 560149 h 2439884"/>
                          <a:gd name="connsiteX13" fmla="*/ 1460665 w 2725387"/>
                          <a:gd name="connsiteY13" fmla="*/ 1195479 h 2439884"/>
                          <a:gd name="connsiteX14" fmla="*/ 1514104 w 2725387"/>
                          <a:gd name="connsiteY14" fmla="*/ 1706118 h 2439884"/>
                          <a:gd name="connsiteX15" fmla="*/ 1591294 w 2725387"/>
                          <a:gd name="connsiteY15" fmla="*/ 2050503 h 2439884"/>
                          <a:gd name="connsiteX16" fmla="*/ 1698172 w 2725387"/>
                          <a:gd name="connsiteY16" fmla="*/ 2305822 h 2439884"/>
                          <a:gd name="connsiteX17" fmla="*/ 1710047 w 2725387"/>
                          <a:gd name="connsiteY17" fmla="*/ 2335510 h 2439884"/>
                          <a:gd name="connsiteX18" fmla="*/ 1739735 w 2725387"/>
                          <a:gd name="connsiteY18" fmla="*/ 2436451 h 2439884"/>
                          <a:gd name="connsiteX19" fmla="*/ 1805050 w 2725387"/>
                          <a:gd name="connsiteY19" fmla="*/ 2412700 h 2439884"/>
                          <a:gd name="connsiteX20" fmla="*/ 2161309 w 2725387"/>
                          <a:gd name="connsiteY20" fmla="*/ 2377074 h 2439884"/>
                          <a:gd name="connsiteX21" fmla="*/ 2422567 w 2725387"/>
                          <a:gd name="connsiteY21" fmla="*/ 2347386 h 2439884"/>
                          <a:gd name="connsiteX22" fmla="*/ 2725387 w 2725387"/>
                          <a:gd name="connsiteY22" fmla="*/ 2282071 h 2439884"/>
                          <a:gd name="connsiteX0" fmla="*/ 0 w 2725387"/>
                          <a:gd name="connsiteY0" fmla="*/ 2288009 h 2439884"/>
                          <a:gd name="connsiteX1" fmla="*/ 190006 w 2725387"/>
                          <a:gd name="connsiteY1" fmla="*/ 2222695 h 2439884"/>
                          <a:gd name="connsiteX2" fmla="*/ 296883 w 2725387"/>
                          <a:gd name="connsiteY2" fmla="*/ 2270196 h 2439884"/>
                          <a:gd name="connsiteX3" fmla="*/ 362198 w 2725387"/>
                          <a:gd name="connsiteY3" fmla="*/ 2311760 h 2439884"/>
                          <a:gd name="connsiteX4" fmla="*/ 415983 w 2725387"/>
                          <a:gd name="connsiteY4" fmla="*/ 2198697 h 2439884"/>
                          <a:gd name="connsiteX5" fmla="*/ 473331 w 2725387"/>
                          <a:gd name="connsiteY5" fmla="*/ 1882665 h 2439884"/>
                          <a:gd name="connsiteX6" fmla="*/ 552203 w 2725387"/>
                          <a:gd name="connsiteY6" fmla="*/ 1147978 h 2439884"/>
                          <a:gd name="connsiteX7" fmla="*/ 605642 w 2725387"/>
                          <a:gd name="connsiteY7" fmla="*/ 429521 h 2439884"/>
                          <a:gd name="connsiteX8" fmla="*/ 760021 w 2725387"/>
                          <a:gd name="connsiteY8" fmla="*/ 61386 h 2439884"/>
                          <a:gd name="connsiteX9" fmla="*/ 932213 w 2725387"/>
                          <a:gd name="connsiteY9" fmla="*/ 2009 h 2439884"/>
                          <a:gd name="connsiteX10" fmla="*/ 1199408 w 2725387"/>
                          <a:gd name="connsiteY10" fmla="*/ 79199 h 2439884"/>
                          <a:gd name="connsiteX11" fmla="*/ 1341912 w 2725387"/>
                          <a:gd name="connsiteY11" fmla="*/ 245453 h 2439884"/>
                          <a:gd name="connsiteX12" fmla="*/ 1395351 w 2725387"/>
                          <a:gd name="connsiteY12" fmla="*/ 560149 h 2439884"/>
                          <a:gd name="connsiteX13" fmla="*/ 1460665 w 2725387"/>
                          <a:gd name="connsiteY13" fmla="*/ 1195479 h 2439884"/>
                          <a:gd name="connsiteX14" fmla="*/ 1514104 w 2725387"/>
                          <a:gd name="connsiteY14" fmla="*/ 1706118 h 2439884"/>
                          <a:gd name="connsiteX15" fmla="*/ 1591294 w 2725387"/>
                          <a:gd name="connsiteY15" fmla="*/ 2050503 h 2439884"/>
                          <a:gd name="connsiteX16" fmla="*/ 1698172 w 2725387"/>
                          <a:gd name="connsiteY16" fmla="*/ 2305822 h 2439884"/>
                          <a:gd name="connsiteX17" fmla="*/ 1710047 w 2725387"/>
                          <a:gd name="connsiteY17" fmla="*/ 2335510 h 2439884"/>
                          <a:gd name="connsiteX18" fmla="*/ 1739735 w 2725387"/>
                          <a:gd name="connsiteY18" fmla="*/ 2436451 h 2439884"/>
                          <a:gd name="connsiteX19" fmla="*/ 1805050 w 2725387"/>
                          <a:gd name="connsiteY19" fmla="*/ 2412700 h 2439884"/>
                          <a:gd name="connsiteX20" fmla="*/ 2161309 w 2725387"/>
                          <a:gd name="connsiteY20" fmla="*/ 2377074 h 2439884"/>
                          <a:gd name="connsiteX21" fmla="*/ 2422567 w 2725387"/>
                          <a:gd name="connsiteY21" fmla="*/ 2347386 h 2439884"/>
                          <a:gd name="connsiteX22" fmla="*/ 2725387 w 2725387"/>
                          <a:gd name="connsiteY22" fmla="*/ 2282071 h 2439884"/>
                          <a:gd name="connsiteX0" fmla="*/ 0 w 2725387"/>
                          <a:gd name="connsiteY0" fmla="*/ 2288009 h 2439884"/>
                          <a:gd name="connsiteX1" fmla="*/ 190006 w 2725387"/>
                          <a:gd name="connsiteY1" fmla="*/ 2222695 h 2439884"/>
                          <a:gd name="connsiteX2" fmla="*/ 296883 w 2725387"/>
                          <a:gd name="connsiteY2" fmla="*/ 2270196 h 2439884"/>
                          <a:gd name="connsiteX3" fmla="*/ 362198 w 2725387"/>
                          <a:gd name="connsiteY3" fmla="*/ 2311760 h 2439884"/>
                          <a:gd name="connsiteX4" fmla="*/ 415983 w 2725387"/>
                          <a:gd name="connsiteY4" fmla="*/ 2198697 h 2439884"/>
                          <a:gd name="connsiteX5" fmla="*/ 473331 w 2725387"/>
                          <a:gd name="connsiteY5" fmla="*/ 1882665 h 2439884"/>
                          <a:gd name="connsiteX6" fmla="*/ 536963 w 2725387"/>
                          <a:gd name="connsiteY6" fmla="*/ 1125118 h 2439884"/>
                          <a:gd name="connsiteX7" fmla="*/ 605642 w 2725387"/>
                          <a:gd name="connsiteY7" fmla="*/ 429521 h 2439884"/>
                          <a:gd name="connsiteX8" fmla="*/ 760021 w 2725387"/>
                          <a:gd name="connsiteY8" fmla="*/ 61386 h 2439884"/>
                          <a:gd name="connsiteX9" fmla="*/ 932213 w 2725387"/>
                          <a:gd name="connsiteY9" fmla="*/ 2009 h 2439884"/>
                          <a:gd name="connsiteX10" fmla="*/ 1199408 w 2725387"/>
                          <a:gd name="connsiteY10" fmla="*/ 79199 h 2439884"/>
                          <a:gd name="connsiteX11" fmla="*/ 1341912 w 2725387"/>
                          <a:gd name="connsiteY11" fmla="*/ 245453 h 2439884"/>
                          <a:gd name="connsiteX12" fmla="*/ 1395351 w 2725387"/>
                          <a:gd name="connsiteY12" fmla="*/ 560149 h 2439884"/>
                          <a:gd name="connsiteX13" fmla="*/ 1460665 w 2725387"/>
                          <a:gd name="connsiteY13" fmla="*/ 1195479 h 2439884"/>
                          <a:gd name="connsiteX14" fmla="*/ 1514104 w 2725387"/>
                          <a:gd name="connsiteY14" fmla="*/ 1706118 h 2439884"/>
                          <a:gd name="connsiteX15" fmla="*/ 1591294 w 2725387"/>
                          <a:gd name="connsiteY15" fmla="*/ 2050503 h 2439884"/>
                          <a:gd name="connsiteX16" fmla="*/ 1698172 w 2725387"/>
                          <a:gd name="connsiteY16" fmla="*/ 2305822 h 2439884"/>
                          <a:gd name="connsiteX17" fmla="*/ 1710047 w 2725387"/>
                          <a:gd name="connsiteY17" fmla="*/ 2335510 h 2439884"/>
                          <a:gd name="connsiteX18" fmla="*/ 1739735 w 2725387"/>
                          <a:gd name="connsiteY18" fmla="*/ 2436451 h 2439884"/>
                          <a:gd name="connsiteX19" fmla="*/ 1805050 w 2725387"/>
                          <a:gd name="connsiteY19" fmla="*/ 2412700 h 2439884"/>
                          <a:gd name="connsiteX20" fmla="*/ 2161309 w 2725387"/>
                          <a:gd name="connsiteY20" fmla="*/ 2377074 h 2439884"/>
                          <a:gd name="connsiteX21" fmla="*/ 2422567 w 2725387"/>
                          <a:gd name="connsiteY21" fmla="*/ 2347386 h 2439884"/>
                          <a:gd name="connsiteX22" fmla="*/ 2725387 w 2725387"/>
                          <a:gd name="connsiteY22" fmla="*/ 2282071 h 2439884"/>
                          <a:gd name="connsiteX0" fmla="*/ 0 w 2725387"/>
                          <a:gd name="connsiteY0" fmla="*/ 2288009 h 2439884"/>
                          <a:gd name="connsiteX1" fmla="*/ 190006 w 2725387"/>
                          <a:gd name="connsiteY1" fmla="*/ 2222695 h 2439884"/>
                          <a:gd name="connsiteX2" fmla="*/ 296883 w 2725387"/>
                          <a:gd name="connsiteY2" fmla="*/ 2270196 h 2439884"/>
                          <a:gd name="connsiteX3" fmla="*/ 362198 w 2725387"/>
                          <a:gd name="connsiteY3" fmla="*/ 2311760 h 2439884"/>
                          <a:gd name="connsiteX4" fmla="*/ 415983 w 2725387"/>
                          <a:gd name="connsiteY4" fmla="*/ 2198697 h 2439884"/>
                          <a:gd name="connsiteX5" fmla="*/ 473331 w 2725387"/>
                          <a:gd name="connsiteY5" fmla="*/ 1882665 h 2439884"/>
                          <a:gd name="connsiteX6" fmla="*/ 536963 w 2725387"/>
                          <a:gd name="connsiteY6" fmla="*/ 1125118 h 2439884"/>
                          <a:gd name="connsiteX7" fmla="*/ 605642 w 2725387"/>
                          <a:gd name="connsiteY7" fmla="*/ 429521 h 2439884"/>
                          <a:gd name="connsiteX8" fmla="*/ 760021 w 2725387"/>
                          <a:gd name="connsiteY8" fmla="*/ 61386 h 2439884"/>
                          <a:gd name="connsiteX9" fmla="*/ 985553 w 2725387"/>
                          <a:gd name="connsiteY9" fmla="*/ 2009 h 2439884"/>
                          <a:gd name="connsiteX10" fmla="*/ 1199408 w 2725387"/>
                          <a:gd name="connsiteY10" fmla="*/ 79199 h 2439884"/>
                          <a:gd name="connsiteX11" fmla="*/ 1341912 w 2725387"/>
                          <a:gd name="connsiteY11" fmla="*/ 245453 h 2439884"/>
                          <a:gd name="connsiteX12" fmla="*/ 1395351 w 2725387"/>
                          <a:gd name="connsiteY12" fmla="*/ 560149 h 2439884"/>
                          <a:gd name="connsiteX13" fmla="*/ 1460665 w 2725387"/>
                          <a:gd name="connsiteY13" fmla="*/ 1195479 h 2439884"/>
                          <a:gd name="connsiteX14" fmla="*/ 1514104 w 2725387"/>
                          <a:gd name="connsiteY14" fmla="*/ 1706118 h 2439884"/>
                          <a:gd name="connsiteX15" fmla="*/ 1591294 w 2725387"/>
                          <a:gd name="connsiteY15" fmla="*/ 2050503 h 2439884"/>
                          <a:gd name="connsiteX16" fmla="*/ 1698172 w 2725387"/>
                          <a:gd name="connsiteY16" fmla="*/ 2305822 h 2439884"/>
                          <a:gd name="connsiteX17" fmla="*/ 1710047 w 2725387"/>
                          <a:gd name="connsiteY17" fmla="*/ 2335510 h 2439884"/>
                          <a:gd name="connsiteX18" fmla="*/ 1739735 w 2725387"/>
                          <a:gd name="connsiteY18" fmla="*/ 2436451 h 2439884"/>
                          <a:gd name="connsiteX19" fmla="*/ 1805050 w 2725387"/>
                          <a:gd name="connsiteY19" fmla="*/ 2412700 h 2439884"/>
                          <a:gd name="connsiteX20" fmla="*/ 2161309 w 2725387"/>
                          <a:gd name="connsiteY20" fmla="*/ 2377074 h 2439884"/>
                          <a:gd name="connsiteX21" fmla="*/ 2422567 w 2725387"/>
                          <a:gd name="connsiteY21" fmla="*/ 2347386 h 2439884"/>
                          <a:gd name="connsiteX22" fmla="*/ 2725387 w 2725387"/>
                          <a:gd name="connsiteY22" fmla="*/ 2282071 h 2439884"/>
                          <a:gd name="connsiteX0" fmla="*/ 0 w 2725387"/>
                          <a:gd name="connsiteY0" fmla="*/ 2286028 h 2437903"/>
                          <a:gd name="connsiteX1" fmla="*/ 190006 w 2725387"/>
                          <a:gd name="connsiteY1" fmla="*/ 2220714 h 2437903"/>
                          <a:gd name="connsiteX2" fmla="*/ 296883 w 2725387"/>
                          <a:gd name="connsiteY2" fmla="*/ 2268215 h 2437903"/>
                          <a:gd name="connsiteX3" fmla="*/ 362198 w 2725387"/>
                          <a:gd name="connsiteY3" fmla="*/ 2309779 h 2437903"/>
                          <a:gd name="connsiteX4" fmla="*/ 415983 w 2725387"/>
                          <a:gd name="connsiteY4" fmla="*/ 2196716 h 2437903"/>
                          <a:gd name="connsiteX5" fmla="*/ 473331 w 2725387"/>
                          <a:gd name="connsiteY5" fmla="*/ 1880684 h 2437903"/>
                          <a:gd name="connsiteX6" fmla="*/ 536963 w 2725387"/>
                          <a:gd name="connsiteY6" fmla="*/ 1123137 h 2437903"/>
                          <a:gd name="connsiteX7" fmla="*/ 605642 w 2725387"/>
                          <a:gd name="connsiteY7" fmla="*/ 427540 h 2437903"/>
                          <a:gd name="connsiteX8" fmla="*/ 756211 w 2725387"/>
                          <a:gd name="connsiteY8" fmla="*/ 74645 h 2437903"/>
                          <a:gd name="connsiteX9" fmla="*/ 985553 w 2725387"/>
                          <a:gd name="connsiteY9" fmla="*/ 28 h 2437903"/>
                          <a:gd name="connsiteX10" fmla="*/ 1199408 w 2725387"/>
                          <a:gd name="connsiteY10" fmla="*/ 77218 h 2437903"/>
                          <a:gd name="connsiteX11" fmla="*/ 1341912 w 2725387"/>
                          <a:gd name="connsiteY11" fmla="*/ 243472 h 2437903"/>
                          <a:gd name="connsiteX12" fmla="*/ 1395351 w 2725387"/>
                          <a:gd name="connsiteY12" fmla="*/ 558168 h 2437903"/>
                          <a:gd name="connsiteX13" fmla="*/ 1460665 w 2725387"/>
                          <a:gd name="connsiteY13" fmla="*/ 1193498 h 2437903"/>
                          <a:gd name="connsiteX14" fmla="*/ 1514104 w 2725387"/>
                          <a:gd name="connsiteY14" fmla="*/ 1704137 h 2437903"/>
                          <a:gd name="connsiteX15" fmla="*/ 1591294 w 2725387"/>
                          <a:gd name="connsiteY15" fmla="*/ 2048522 h 2437903"/>
                          <a:gd name="connsiteX16" fmla="*/ 1698172 w 2725387"/>
                          <a:gd name="connsiteY16" fmla="*/ 2303841 h 2437903"/>
                          <a:gd name="connsiteX17" fmla="*/ 1710047 w 2725387"/>
                          <a:gd name="connsiteY17" fmla="*/ 2333529 h 2437903"/>
                          <a:gd name="connsiteX18" fmla="*/ 1739735 w 2725387"/>
                          <a:gd name="connsiteY18" fmla="*/ 2434470 h 2437903"/>
                          <a:gd name="connsiteX19" fmla="*/ 1805050 w 2725387"/>
                          <a:gd name="connsiteY19" fmla="*/ 2410719 h 2437903"/>
                          <a:gd name="connsiteX20" fmla="*/ 2161309 w 2725387"/>
                          <a:gd name="connsiteY20" fmla="*/ 2375093 h 2437903"/>
                          <a:gd name="connsiteX21" fmla="*/ 2422567 w 2725387"/>
                          <a:gd name="connsiteY21" fmla="*/ 2345405 h 2437903"/>
                          <a:gd name="connsiteX22" fmla="*/ 2725387 w 2725387"/>
                          <a:gd name="connsiteY22" fmla="*/ 2280090 h 2437903"/>
                          <a:gd name="connsiteX0" fmla="*/ 0 w 2725387"/>
                          <a:gd name="connsiteY0" fmla="*/ 2286028 h 2437903"/>
                          <a:gd name="connsiteX1" fmla="*/ 190006 w 2725387"/>
                          <a:gd name="connsiteY1" fmla="*/ 2220714 h 2437903"/>
                          <a:gd name="connsiteX2" fmla="*/ 296883 w 2725387"/>
                          <a:gd name="connsiteY2" fmla="*/ 2268215 h 2437903"/>
                          <a:gd name="connsiteX3" fmla="*/ 362198 w 2725387"/>
                          <a:gd name="connsiteY3" fmla="*/ 2309779 h 2437903"/>
                          <a:gd name="connsiteX4" fmla="*/ 415983 w 2725387"/>
                          <a:gd name="connsiteY4" fmla="*/ 2196716 h 2437903"/>
                          <a:gd name="connsiteX5" fmla="*/ 473331 w 2725387"/>
                          <a:gd name="connsiteY5" fmla="*/ 1880684 h 2437903"/>
                          <a:gd name="connsiteX6" fmla="*/ 536963 w 2725387"/>
                          <a:gd name="connsiteY6" fmla="*/ 1123137 h 2437903"/>
                          <a:gd name="connsiteX7" fmla="*/ 605642 w 2725387"/>
                          <a:gd name="connsiteY7" fmla="*/ 427540 h 2437903"/>
                          <a:gd name="connsiteX8" fmla="*/ 756211 w 2725387"/>
                          <a:gd name="connsiteY8" fmla="*/ 74645 h 2437903"/>
                          <a:gd name="connsiteX9" fmla="*/ 985553 w 2725387"/>
                          <a:gd name="connsiteY9" fmla="*/ 28 h 2437903"/>
                          <a:gd name="connsiteX10" fmla="*/ 1199408 w 2725387"/>
                          <a:gd name="connsiteY10" fmla="*/ 77218 h 2437903"/>
                          <a:gd name="connsiteX11" fmla="*/ 1338102 w 2725387"/>
                          <a:gd name="connsiteY11" fmla="*/ 262522 h 2437903"/>
                          <a:gd name="connsiteX12" fmla="*/ 1395351 w 2725387"/>
                          <a:gd name="connsiteY12" fmla="*/ 558168 h 2437903"/>
                          <a:gd name="connsiteX13" fmla="*/ 1460665 w 2725387"/>
                          <a:gd name="connsiteY13" fmla="*/ 1193498 h 2437903"/>
                          <a:gd name="connsiteX14" fmla="*/ 1514104 w 2725387"/>
                          <a:gd name="connsiteY14" fmla="*/ 1704137 h 2437903"/>
                          <a:gd name="connsiteX15" fmla="*/ 1591294 w 2725387"/>
                          <a:gd name="connsiteY15" fmla="*/ 2048522 h 2437903"/>
                          <a:gd name="connsiteX16" fmla="*/ 1698172 w 2725387"/>
                          <a:gd name="connsiteY16" fmla="*/ 2303841 h 2437903"/>
                          <a:gd name="connsiteX17" fmla="*/ 1710047 w 2725387"/>
                          <a:gd name="connsiteY17" fmla="*/ 2333529 h 2437903"/>
                          <a:gd name="connsiteX18" fmla="*/ 1739735 w 2725387"/>
                          <a:gd name="connsiteY18" fmla="*/ 2434470 h 2437903"/>
                          <a:gd name="connsiteX19" fmla="*/ 1805050 w 2725387"/>
                          <a:gd name="connsiteY19" fmla="*/ 2410719 h 2437903"/>
                          <a:gd name="connsiteX20" fmla="*/ 2161309 w 2725387"/>
                          <a:gd name="connsiteY20" fmla="*/ 2375093 h 2437903"/>
                          <a:gd name="connsiteX21" fmla="*/ 2422567 w 2725387"/>
                          <a:gd name="connsiteY21" fmla="*/ 2345405 h 2437903"/>
                          <a:gd name="connsiteX22" fmla="*/ 2725387 w 2725387"/>
                          <a:gd name="connsiteY22" fmla="*/ 2280090 h 2437903"/>
                          <a:gd name="connsiteX0" fmla="*/ 0 w 2725387"/>
                          <a:gd name="connsiteY0" fmla="*/ 2286028 h 2437903"/>
                          <a:gd name="connsiteX1" fmla="*/ 190006 w 2725387"/>
                          <a:gd name="connsiteY1" fmla="*/ 2220714 h 2437903"/>
                          <a:gd name="connsiteX2" fmla="*/ 296883 w 2725387"/>
                          <a:gd name="connsiteY2" fmla="*/ 2268215 h 2437903"/>
                          <a:gd name="connsiteX3" fmla="*/ 362198 w 2725387"/>
                          <a:gd name="connsiteY3" fmla="*/ 2309779 h 2437903"/>
                          <a:gd name="connsiteX4" fmla="*/ 415983 w 2725387"/>
                          <a:gd name="connsiteY4" fmla="*/ 2196716 h 2437903"/>
                          <a:gd name="connsiteX5" fmla="*/ 473331 w 2725387"/>
                          <a:gd name="connsiteY5" fmla="*/ 1880684 h 2437903"/>
                          <a:gd name="connsiteX6" fmla="*/ 536963 w 2725387"/>
                          <a:gd name="connsiteY6" fmla="*/ 1123137 h 2437903"/>
                          <a:gd name="connsiteX7" fmla="*/ 605642 w 2725387"/>
                          <a:gd name="connsiteY7" fmla="*/ 427540 h 2437903"/>
                          <a:gd name="connsiteX8" fmla="*/ 756211 w 2725387"/>
                          <a:gd name="connsiteY8" fmla="*/ 74645 h 2437903"/>
                          <a:gd name="connsiteX9" fmla="*/ 985553 w 2725387"/>
                          <a:gd name="connsiteY9" fmla="*/ 28 h 2437903"/>
                          <a:gd name="connsiteX10" fmla="*/ 1199408 w 2725387"/>
                          <a:gd name="connsiteY10" fmla="*/ 77218 h 2437903"/>
                          <a:gd name="connsiteX11" fmla="*/ 1338102 w 2725387"/>
                          <a:gd name="connsiteY11" fmla="*/ 262522 h 2437903"/>
                          <a:gd name="connsiteX12" fmla="*/ 1383921 w 2725387"/>
                          <a:gd name="connsiteY12" fmla="*/ 600078 h 2437903"/>
                          <a:gd name="connsiteX13" fmla="*/ 1460665 w 2725387"/>
                          <a:gd name="connsiteY13" fmla="*/ 1193498 h 2437903"/>
                          <a:gd name="connsiteX14" fmla="*/ 1514104 w 2725387"/>
                          <a:gd name="connsiteY14" fmla="*/ 1704137 h 2437903"/>
                          <a:gd name="connsiteX15" fmla="*/ 1591294 w 2725387"/>
                          <a:gd name="connsiteY15" fmla="*/ 2048522 h 2437903"/>
                          <a:gd name="connsiteX16" fmla="*/ 1698172 w 2725387"/>
                          <a:gd name="connsiteY16" fmla="*/ 2303841 h 2437903"/>
                          <a:gd name="connsiteX17" fmla="*/ 1710047 w 2725387"/>
                          <a:gd name="connsiteY17" fmla="*/ 2333529 h 2437903"/>
                          <a:gd name="connsiteX18" fmla="*/ 1739735 w 2725387"/>
                          <a:gd name="connsiteY18" fmla="*/ 2434470 h 2437903"/>
                          <a:gd name="connsiteX19" fmla="*/ 1805050 w 2725387"/>
                          <a:gd name="connsiteY19" fmla="*/ 2410719 h 2437903"/>
                          <a:gd name="connsiteX20" fmla="*/ 2161309 w 2725387"/>
                          <a:gd name="connsiteY20" fmla="*/ 2375093 h 2437903"/>
                          <a:gd name="connsiteX21" fmla="*/ 2422567 w 2725387"/>
                          <a:gd name="connsiteY21" fmla="*/ 2345405 h 2437903"/>
                          <a:gd name="connsiteX22" fmla="*/ 2725387 w 2725387"/>
                          <a:gd name="connsiteY22" fmla="*/ 2280090 h 2437903"/>
                          <a:gd name="connsiteX0" fmla="*/ 0 w 2725387"/>
                          <a:gd name="connsiteY0" fmla="*/ 2286028 h 2437903"/>
                          <a:gd name="connsiteX1" fmla="*/ 190006 w 2725387"/>
                          <a:gd name="connsiteY1" fmla="*/ 2220714 h 2437903"/>
                          <a:gd name="connsiteX2" fmla="*/ 296883 w 2725387"/>
                          <a:gd name="connsiteY2" fmla="*/ 2268215 h 2437903"/>
                          <a:gd name="connsiteX3" fmla="*/ 362198 w 2725387"/>
                          <a:gd name="connsiteY3" fmla="*/ 2309779 h 2437903"/>
                          <a:gd name="connsiteX4" fmla="*/ 415983 w 2725387"/>
                          <a:gd name="connsiteY4" fmla="*/ 2196716 h 2437903"/>
                          <a:gd name="connsiteX5" fmla="*/ 473331 w 2725387"/>
                          <a:gd name="connsiteY5" fmla="*/ 1880684 h 2437903"/>
                          <a:gd name="connsiteX6" fmla="*/ 536963 w 2725387"/>
                          <a:gd name="connsiteY6" fmla="*/ 1123137 h 2437903"/>
                          <a:gd name="connsiteX7" fmla="*/ 605642 w 2725387"/>
                          <a:gd name="connsiteY7" fmla="*/ 427540 h 2437903"/>
                          <a:gd name="connsiteX8" fmla="*/ 756211 w 2725387"/>
                          <a:gd name="connsiteY8" fmla="*/ 74645 h 2437903"/>
                          <a:gd name="connsiteX9" fmla="*/ 985553 w 2725387"/>
                          <a:gd name="connsiteY9" fmla="*/ 28 h 2437903"/>
                          <a:gd name="connsiteX10" fmla="*/ 1199408 w 2725387"/>
                          <a:gd name="connsiteY10" fmla="*/ 77218 h 2437903"/>
                          <a:gd name="connsiteX11" fmla="*/ 1338102 w 2725387"/>
                          <a:gd name="connsiteY11" fmla="*/ 262522 h 2437903"/>
                          <a:gd name="connsiteX12" fmla="*/ 1383921 w 2725387"/>
                          <a:gd name="connsiteY12" fmla="*/ 600078 h 2437903"/>
                          <a:gd name="connsiteX13" fmla="*/ 1441615 w 2725387"/>
                          <a:gd name="connsiteY13" fmla="*/ 1197308 h 2437903"/>
                          <a:gd name="connsiteX14" fmla="*/ 1514104 w 2725387"/>
                          <a:gd name="connsiteY14" fmla="*/ 1704137 h 2437903"/>
                          <a:gd name="connsiteX15" fmla="*/ 1591294 w 2725387"/>
                          <a:gd name="connsiteY15" fmla="*/ 2048522 h 2437903"/>
                          <a:gd name="connsiteX16" fmla="*/ 1698172 w 2725387"/>
                          <a:gd name="connsiteY16" fmla="*/ 2303841 h 2437903"/>
                          <a:gd name="connsiteX17" fmla="*/ 1710047 w 2725387"/>
                          <a:gd name="connsiteY17" fmla="*/ 2333529 h 2437903"/>
                          <a:gd name="connsiteX18" fmla="*/ 1739735 w 2725387"/>
                          <a:gd name="connsiteY18" fmla="*/ 2434470 h 2437903"/>
                          <a:gd name="connsiteX19" fmla="*/ 1805050 w 2725387"/>
                          <a:gd name="connsiteY19" fmla="*/ 2410719 h 2437903"/>
                          <a:gd name="connsiteX20" fmla="*/ 2161309 w 2725387"/>
                          <a:gd name="connsiteY20" fmla="*/ 2375093 h 2437903"/>
                          <a:gd name="connsiteX21" fmla="*/ 2422567 w 2725387"/>
                          <a:gd name="connsiteY21" fmla="*/ 2345405 h 2437903"/>
                          <a:gd name="connsiteX22" fmla="*/ 2725387 w 2725387"/>
                          <a:gd name="connsiteY22" fmla="*/ 2280090 h 2437903"/>
                          <a:gd name="connsiteX0" fmla="*/ 0 w 2725387"/>
                          <a:gd name="connsiteY0" fmla="*/ 2286028 h 2437903"/>
                          <a:gd name="connsiteX1" fmla="*/ 190006 w 2725387"/>
                          <a:gd name="connsiteY1" fmla="*/ 2220714 h 2437903"/>
                          <a:gd name="connsiteX2" fmla="*/ 296883 w 2725387"/>
                          <a:gd name="connsiteY2" fmla="*/ 2268215 h 2437903"/>
                          <a:gd name="connsiteX3" fmla="*/ 362198 w 2725387"/>
                          <a:gd name="connsiteY3" fmla="*/ 2309779 h 2437903"/>
                          <a:gd name="connsiteX4" fmla="*/ 415983 w 2725387"/>
                          <a:gd name="connsiteY4" fmla="*/ 2196716 h 2437903"/>
                          <a:gd name="connsiteX5" fmla="*/ 473331 w 2725387"/>
                          <a:gd name="connsiteY5" fmla="*/ 1880684 h 2437903"/>
                          <a:gd name="connsiteX6" fmla="*/ 536963 w 2725387"/>
                          <a:gd name="connsiteY6" fmla="*/ 1123137 h 2437903"/>
                          <a:gd name="connsiteX7" fmla="*/ 605642 w 2725387"/>
                          <a:gd name="connsiteY7" fmla="*/ 427540 h 2437903"/>
                          <a:gd name="connsiteX8" fmla="*/ 756211 w 2725387"/>
                          <a:gd name="connsiteY8" fmla="*/ 74645 h 2437903"/>
                          <a:gd name="connsiteX9" fmla="*/ 985553 w 2725387"/>
                          <a:gd name="connsiteY9" fmla="*/ 28 h 2437903"/>
                          <a:gd name="connsiteX10" fmla="*/ 1199408 w 2725387"/>
                          <a:gd name="connsiteY10" fmla="*/ 77218 h 2437903"/>
                          <a:gd name="connsiteX11" fmla="*/ 1338102 w 2725387"/>
                          <a:gd name="connsiteY11" fmla="*/ 262522 h 2437903"/>
                          <a:gd name="connsiteX12" fmla="*/ 1383921 w 2725387"/>
                          <a:gd name="connsiteY12" fmla="*/ 600078 h 2437903"/>
                          <a:gd name="connsiteX13" fmla="*/ 1441615 w 2725387"/>
                          <a:gd name="connsiteY13" fmla="*/ 1197308 h 2437903"/>
                          <a:gd name="connsiteX14" fmla="*/ 1514104 w 2725387"/>
                          <a:gd name="connsiteY14" fmla="*/ 1704137 h 2437903"/>
                          <a:gd name="connsiteX15" fmla="*/ 1576054 w 2725387"/>
                          <a:gd name="connsiteY15" fmla="*/ 2044712 h 2437903"/>
                          <a:gd name="connsiteX16" fmla="*/ 1698172 w 2725387"/>
                          <a:gd name="connsiteY16" fmla="*/ 2303841 h 2437903"/>
                          <a:gd name="connsiteX17" fmla="*/ 1710047 w 2725387"/>
                          <a:gd name="connsiteY17" fmla="*/ 2333529 h 2437903"/>
                          <a:gd name="connsiteX18" fmla="*/ 1739735 w 2725387"/>
                          <a:gd name="connsiteY18" fmla="*/ 2434470 h 2437903"/>
                          <a:gd name="connsiteX19" fmla="*/ 1805050 w 2725387"/>
                          <a:gd name="connsiteY19" fmla="*/ 2410719 h 2437903"/>
                          <a:gd name="connsiteX20" fmla="*/ 2161309 w 2725387"/>
                          <a:gd name="connsiteY20" fmla="*/ 2375093 h 2437903"/>
                          <a:gd name="connsiteX21" fmla="*/ 2422567 w 2725387"/>
                          <a:gd name="connsiteY21" fmla="*/ 2345405 h 2437903"/>
                          <a:gd name="connsiteX22" fmla="*/ 2725387 w 2725387"/>
                          <a:gd name="connsiteY22" fmla="*/ 2280090 h 2437903"/>
                          <a:gd name="connsiteX0" fmla="*/ 0 w 2725387"/>
                          <a:gd name="connsiteY0" fmla="*/ 2286028 h 2434418"/>
                          <a:gd name="connsiteX1" fmla="*/ 190006 w 2725387"/>
                          <a:gd name="connsiteY1" fmla="*/ 2220714 h 2434418"/>
                          <a:gd name="connsiteX2" fmla="*/ 296883 w 2725387"/>
                          <a:gd name="connsiteY2" fmla="*/ 2268215 h 2434418"/>
                          <a:gd name="connsiteX3" fmla="*/ 362198 w 2725387"/>
                          <a:gd name="connsiteY3" fmla="*/ 2309779 h 2434418"/>
                          <a:gd name="connsiteX4" fmla="*/ 415983 w 2725387"/>
                          <a:gd name="connsiteY4" fmla="*/ 2196716 h 2434418"/>
                          <a:gd name="connsiteX5" fmla="*/ 473331 w 2725387"/>
                          <a:gd name="connsiteY5" fmla="*/ 1880684 h 2434418"/>
                          <a:gd name="connsiteX6" fmla="*/ 536963 w 2725387"/>
                          <a:gd name="connsiteY6" fmla="*/ 1123137 h 2434418"/>
                          <a:gd name="connsiteX7" fmla="*/ 605642 w 2725387"/>
                          <a:gd name="connsiteY7" fmla="*/ 427540 h 2434418"/>
                          <a:gd name="connsiteX8" fmla="*/ 756211 w 2725387"/>
                          <a:gd name="connsiteY8" fmla="*/ 74645 h 2434418"/>
                          <a:gd name="connsiteX9" fmla="*/ 985553 w 2725387"/>
                          <a:gd name="connsiteY9" fmla="*/ 28 h 2434418"/>
                          <a:gd name="connsiteX10" fmla="*/ 1199408 w 2725387"/>
                          <a:gd name="connsiteY10" fmla="*/ 77218 h 2434418"/>
                          <a:gd name="connsiteX11" fmla="*/ 1338102 w 2725387"/>
                          <a:gd name="connsiteY11" fmla="*/ 262522 h 2434418"/>
                          <a:gd name="connsiteX12" fmla="*/ 1383921 w 2725387"/>
                          <a:gd name="connsiteY12" fmla="*/ 600078 h 2434418"/>
                          <a:gd name="connsiteX13" fmla="*/ 1441615 w 2725387"/>
                          <a:gd name="connsiteY13" fmla="*/ 1197308 h 2434418"/>
                          <a:gd name="connsiteX14" fmla="*/ 1514104 w 2725387"/>
                          <a:gd name="connsiteY14" fmla="*/ 1704137 h 2434418"/>
                          <a:gd name="connsiteX15" fmla="*/ 1576054 w 2725387"/>
                          <a:gd name="connsiteY15" fmla="*/ 2044712 h 2434418"/>
                          <a:gd name="connsiteX16" fmla="*/ 1698172 w 2725387"/>
                          <a:gd name="connsiteY16" fmla="*/ 2303841 h 2434418"/>
                          <a:gd name="connsiteX17" fmla="*/ 1710047 w 2725387"/>
                          <a:gd name="connsiteY17" fmla="*/ 2333529 h 2434418"/>
                          <a:gd name="connsiteX18" fmla="*/ 1762595 w 2725387"/>
                          <a:gd name="connsiteY18" fmla="*/ 2430660 h 2434418"/>
                          <a:gd name="connsiteX19" fmla="*/ 1805050 w 2725387"/>
                          <a:gd name="connsiteY19" fmla="*/ 2410719 h 2434418"/>
                          <a:gd name="connsiteX20" fmla="*/ 2161309 w 2725387"/>
                          <a:gd name="connsiteY20" fmla="*/ 2375093 h 2434418"/>
                          <a:gd name="connsiteX21" fmla="*/ 2422567 w 2725387"/>
                          <a:gd name="connsiteY21" fmla="*/ 2345405 h 2434418"/>
                          <a:gd name="connsiteX22" fmla="*/ 2725387 w 2725387"/>
                          <a:gd name="connsiteY22" fmla="*/ 2280090 h 2434418"/>
                          <a:gd name="connsiteX0" fmla="*/ 0 w 2725387"/>
                          <a:gd name="connsiteY0" fmla="*/ 2286028 h 2433686"/>
                          <a:gd name="connsiteX1" fmla="*/ 190006 w 2725387"/>
                          <a:gd name="connsiteY1" fmla="*/ 2220714 h 2433686"/>
                          <a:gd name="connsiteX2" fmla="*/ 296883 w 2725387"/>
                          <a:gd name="connsiteY2" fmla="*/ 2268215 h 2433686"/>
                          <a:gd name="connsiteX3" fmla="*/ 362198 w 2725387"/>
                          <a:gd name="connsiteY3" fmla="*/ 2309779 h 2433686"/>
                          <a:gd name="connsiteX4" fmla="*/ 415983 w 2725387"/>
                          <a:gd name="connsiteY4" fmla="*/ 2196716 h 2433686"/>
                          <a:gd name="connsiteX5" fmla="*/ 473331 w 2725387"/>
                          <a:gd name="connsiteY5" fmla="*/ 1880684 h 2433686"/>
                          <a:gd name="connsiteX6" fmla="*/ 536963 w 2725387"/>
                          <a:gd name="connsiteY6" fmla="*/ 1123137 h 2433686"/>
                          <a:gd name="connsiteX7" fmla="*/ 605642 w 2725387"/>
                          <a:gd name="connsiteY7" fmla="*/ 427540 h 2433686"/>
                          <a:gd name="connsiteX8" fmla="*/ 756211 w 2725387"/>
                          <a:gd name="connsiteY8" fmla="*/ 74645 h 2433686"/>
                          <a:gd name="connsiteX9" fmla="*/ 985553 w 2725387"/>
                          <a:gd name="connsiteY9" fmla="*/ 28 h 2433686"/>
                          <a:gd name="connsiteX10" fmla="*/ 1199408 w 2725387"/>
                          <a:gd name="connsiteY10" fmla="*/ 77218 h 2433686"/>
                          <a:gd name="connsiteX11" fmla="*/ 1338102 w 2725387"/>
                          <a:gd name="connsiteY11" fmla="*/ 262522 h 2433686"/>
                          <a:gd name="connsiteX12" fmla="*/ 1383921 w 2725387"/>
                          <a:gd name="connsiteY12" fmla="*/ 600078 h 2433686"/>
                          <a:gd name="connsiteX13" fmla="*/ 1441615 w 2725387"/>
                          <a:gd name="connsiteY13" fmla="*/ 1197308 h 2433686"/>
                          <a:gd name="connsiteX14" fmla="*/ 1514104 w 2725387"/>
                          <a:gd name="connsiteY14" fmla="*/ 1704137 h 2433686"/>
                          <a:gd name="connsiteX15" fmla="*/ 1576054 w 2725387"/>
                          <a:gd name="connsiteY15" fmla="*/ 2044712 h 2433686"/>
                          <a:gd name="connsiteX16" fmla="*/ 1698172 w 2725387"/>
                          <a:gd name="connsiteY16" fmla="*/ 2303841 h 2433686"/>
                          <a:gd name="connsiteX17" fmla="*/ 1717667 w 2725387"/>
                          <a:gd name="connsiteY17" fmla="*/ 2344959 h 2433686"/>
                          <a:gd name="connsiteX18" fmla="*/ 1762595 w 2725387"/>
                          <a:gd name="connsiteY18" fmla="*/ 2430660 h 2433686"/>
                          <a:gd name="connsiteX19" fmla="*/ 1805050 w 2725387"/>
                          <a:gd name="connsiteY19" fmla="*/ 2410719 h 2433686"/>
                          <a:gd name="connsiteX20" fmla="*/ 2161309 w 2725387"/>
                          <a:gd name="connsiteY20" fmla="*/ 2375093 h 2433686"/>
                          <a:gd name="connsiteX21" fmla="*/ 2422567 w 2725387"/>
                          <a:gd name="connsiteY21" fmla="*/ 2345405 h 2433686"/>
                          <a:gd name="connsiteX22" fmla="*/ 2725387 w 2725387"/>
                          <a:gd name="connsiteY22" fmla="*/ 2280090 h 2433686"/>
                          <a:gd name="connsiteX0" fmla="*/ 0 w 2725387"/>
                          <a:gd name="connsiteY0" fmla="*/ 2286028 h 2433686"/>
                          <a:gd name="connsiteX1" fmla="*/ 190006 w 2725387"/>
                          <a:gd name="connsiteY1" fmla="*/ 2220714 h 2433686"/>
                          <a:gd name="connsiteX2" fmla="*/ 296883 w 2725387"/>
                          <a:gd name="connsiteY2" fmla="*/ 2268215 h 2433686"/>
                          <a:gd name="connsiteX3" fmla="*/ 362198 w 2725387"/>
                          <a:gd name="connsiteY3" fmla="*/ 2309779 h 2433686"/>
                          <a:gd name="connsiteX4" fmla="*/ 415983 w 2725387"/>
                          <a:gd name="connsiteY4" fmla="*/ 2196716 h 2433686"/>
                          <a:gd name="connsiteX5" fmla="*/ 473331 w 2725387"/>
                          <a:gd name="connsiteY5" fmla="*/ 1880684 h 2433686"/>
                          <a:gd name="connsiteX6" fmla="*/ 536963 w 2725387"/>
                          <a:gd name="connsiteY6" fmla="*/ 1123137 h 2433686"/>
                          <a:gd name="connsiteX7" fmla="*/ 605642 w 2725387"/>
                          <a:gd name="connsiteY7" fmla="*/ 427540 h 2433686"/>
                          <a:gd name="connsiteX8" fmla="*/ 756211 w 2725387"/>
                          <a:gd name="connsiteY8" fmla="*/ 74645 h 2433686"/>
                          <a:gd name="connsiteX9" fmla="*/ 985553 w 2725387"/>
                          <a:gd name="connsiteY9" fmla="*/ 28 h 2433686"/>
                          <a:gd name="connsiteX10" fmla="*/ 1199408 w 2725387"/>
                          <a:gd name="connsiteY10" fmla="*/ 77218 h 2433686"/>
                          <a:gd name="connsiteX11" fmla="*/ 1338102 w 2725387"/>
                          <a:gd name="connsiteY11" fmla="*/ 262522 h 2433686"/>
                          <a:gd name="connsiteX12" fmla="*/ 1383921 w 2725387"/>
                          <a:gd name="connsiteY12" fmla="*/ 600078 h 2433686"/>
                          <a:gd name="connsiteX13" fmla="*/ 1441615 w 2725387"/>
                          <a:gd name="connsiteY13" fmla="*/ 1197308 h 2433686"/>
                          <a:gd name="connsiteX14" fmla="*/ 1514104 w 2725387"/>
                          <a:gd name="connsiteY14" fmla="*/ 1704137 h 2433686"/>
                          <a:gd name="connsiteX15" fmla="*/ 1576054 w 2725387"/>
                          <a:gd name="connsiteY15" fmla="*/ 2044712 h 2433686"/>
                          <a:gd name="connsiteX16" fmla="*/ 1663882 w 2725387"/>
                          <a:gd name="connsiteY16" fmla="*/ 2235261 h 2433686"/>
                          <a:gd name="connsiteX17" fmla="*/ 1717667 w 2725387"/>
                          <a:gd name="connsiteY17" fmla="*/ 2344959 h 2433686"/>
                          <a:gd name="connsiteX18" fmla="*/ 1762595 w 2725387"/>
                          <a:gd name="connsiteY18" fmla="*/ 2430660 h 2433686"/>
                          <a:gd name="connsiteX19" fmla="*/ 1805050 w 2725387"/>
                          <a:gd name="connsiteY19" fmla="*/ 2410719 h 2433686"/>
                          <a:gd name="connsiteX20" fmla="*/ 2161309 w 2725387"/>
                          <a:gd name="connsiteY20" fmla="*/ 2375093 h 2433686"/>
                          <a:gd name="connsiteX21" fmla="*/ 2422567 w 2725387"/>
                          <a:gd name="connsiteY21" fmla="*/ 2345405 h 2433686"/>
                          <a:gd name="connsiteX22" fmla="*/ 2725387 w 2725387"/>
                          <a:gd name="connsiteY22" fmla="*/ 2280090 h 2433686"/>
                          <a:gd name="connsiteX0" fmla="*/ 0 w 2725387"/>
                          <a:gd name="connsiteY0" fmla="*/ 2286028 h 2433686"/>
                          <a:gd name="connsiteX1" fmla="*/ 190006 w 2725387"/>
                          <a:gd name="connsiteY1" fmla="*/ 2220714 h 2433686"/>
                          <a:gd name="connsiteX2" fmla="*/ 296883 w 2725387"/>
                          <a:gd name="connsiteY2" fmla="*/ 2268215 h 2433686"/>
                          <a:gd name="connsiteX3" fmla="*/ 362198 w 2725387"/>
                          <a:gd name="connsiteY3" fmla="*/ 2309779 h 2433686"/>
                          <a:gd name="connsiteX4" fmla="*/ 415983 w 2725387"/>
                          <a:gd name="connsiteY4" fmla="*/ 2196716 h 2433686"/>
                          <a:gd name="connsiteX5" fmla="*/ 473331 w 2725387"/>
                          <a:gd name="connsiteY5" fmla="*/ 1880684 h 2433686"/>
                          <a:gd name="connsiteX6" fmla="*/ 536963 w 2725387"/>
                          <a:gd name="connsiteY6" fmla="*/ 1123137 h 2433686"/>
                          <a:gd name="connsiteX7" fmla="*/ 605642 w 2725387"/>
                          <a:gd name="connsiteY7" fmla="*/ 427540 h 2433686"/>
                          <a:gd name="connsiteX8" fmla="*/ 756211 w 2725387"/>
                          <a:gd name="connsiteY8" fmla="*/ 74645 h 2433686"/>
                          <a:gd name="connsiteX9" fmla="*/ 985553 w 2725387"/>
                          <a:gd name="connsiteY9" fmla="*/ 28 h 2433686"/>
                          <a:gd name="connsiteX10" fmla="*/ 1199408 w 2725387"/>
                          <a:gd name="connsiteY10" fmla="*/ 77218 h 2433686"/>
                          <a:gd name="connsiteX11" fmla="*/ 1338102 w 2725387"/>
                          <a:gd name="connsiteY11" fmla="*/ 262522 h 2433686"/>
                          <a:gd name="connsiteX12" fmla="*/ 1383921 w 2725387"/>
                          <a:gd name="connsiteY12" fmla="*/ 600078 h 2433686"/>
                          <a:gd name="connsiteX13" fmla="*/ 1441615 w 2725387"/>
                          <a:gd name="connsiteY13" fmla="*/ 1197308 h 2433686"/>
                          <a:gd name="connsiteX14" fmla="*/ 1514104 w 2725387"/>
                          <a:gd name="connsiteY14" fmla="*/ 1704137 h 2433686"/>
                          <a:gd name="connsiteX15" fmla="*/ 1576054 w 2725387"/>
                          <a:gd name="connsiteY15" fmla="*/ 2044712 h 2433686"/>
                          <a:gd name="connsiteX16" fmla="*/ 1648642 w 2725387"/>
                          <a:gd name="connsiteY16" fmla="*/ 2220021 h 2433686"/>
                          <a:gd name="connsiteX17" fmla="*/ 1717667 w 2725387"/>
                          <a:gd name="connsiteY17" fmla="*/ 2344959 h 2433686"/>
                          <a:gd name="connsiteX18" fmla="*/ 1762595 w 2725387"/>
                          <a:gd name="connsiteY18" fmla="*/ 2430660 h 2433686"/>
                          <a:gd name="connsiteX19" fmla="*/ 1805050 w 2725387"/>
                          <a:gd name="connsiteY19" fmla="*/ 2410719 h 2433686"/>
                          <a:gd name="connsiteX20" fmla="*/ 2161309 w 2725387"/>
                          <a:gd name="connsiteY20" fmla="*/ 2375093 h 2433686"/>
                          <a:gd name="connsiteX21" fmla="*/ 2422567 w 2725387"/>
                          <a:gd name="connsiteY21" fmla="*/ 2345405 h 2433686"/>
                          <a:gd name="connsiteX22" fmla="*/ 2725387 w 2725387"/>
                          <a:gd name="connsiteY22" fmla="*/ 2280090 h 2433686"/>
                          <a:gd name="connsiteX0" fmla="*/ 0 w 2725387"/>
                          <a:gd name="connsiteY0" fmla="*/ 2286028 h 2433927"/>
                          <a:gd name="connsiteX1" fmla="*/ 190006 w 2725387"/>
                          <a:gd name="connsiteY1" fmla="*/ 2220714 h 2433927"/>
                          <a:gd name="connsiteX2" fmla="*/ 296883 w 2725387"/>
                          <a:gd name="connsiteY2" fmla="*/ 2268215 h 2433927"/>
                          <a:gd name="connsiteX3" fmla="*/ 362198 w 2725387"/>
                          <a:gd name="connsiteY3" fmla="*/ 2309779 h 2433927"/>
                          <a:gd name="connsiteX4" fmla="*/ 415983 w 2725387"/>
                          <a:gd name="connsiteY4" fmla="*/ 2196716 h 2433927"/>
                          <a:gd name="connsiteX5" fmla="*/ 473331 w 2725387"/>
                          <a:gd name="connsiteY5" fmla="*/ 1880684 h 2433927"/>
                          <a:gd name="connsiteX6" fmla="*/ 536963 w 2725387"/>
                          <a:gd name="connsiteY6" fmla="*/ 1123137 h 2433927"/>
                          <a:gd name="connsiteX7" fmla="*/ 605642 w 2725387"/>
                          <a:gd name="connsiteY7" fmla="*/ 427540 h 2433927"/>
                          <a:gd name="connsiteX8" fmla="*/ 756211 w 2725387"/>
                          <a:gd name="connsiteY8" fmla="*/ 74645 h 2433927"/>
                          <a:gd name="connsiteX9" fmla="*/ 985553 w 2725387"/>
                          <a:gd name="connsiteY9" fmla="*/ 28 h 2433927"/>
                          <a:gd name="connsiteX10" fmla="*/ 1199408 w 2725387"/>
                          <a:gd name="connsiteY10" fmla="*/ 77218 h 2433927"/>
                          <a:gd name="connsiteX11" fmla="*/ 1338102 w 2725387"/>
                          <a:gd name="connsiteY11" fmla="*/ 262522 h 2433927"/>
                          <a:gd name="connsiteX12" fmla="*/ 1383921 w 2725387"/>
                          <a:gd name="connsiteY12" fmla="*/ 600078 h 2433927"/>
                          <a:gd name="connsiteX13" fmla="*/ 1441615 w 2725387"/>
                          <a:gd name="connsiteY13" fmla="*/ 1197308 h 2433927"/>
                          <a:gd name="connsiteX14" fmla="*/ 1514104 w 2725387"/>
                          <a:gd name="connsiteY14" fmla="*/ 1704137 h 2433927"/>
                          <a:gd name="connsiteX15" fmla="*/ 1576054 w 2725387"/>
                          <a:gd name="connsiteY15" fmla="*/ 2044712 h 2433927"/>
                          <a:gd name="connsiteX16" fmla="*/ 1648642 w 2725387"/>
                          <a:gd name="connsiteY16" fmla="*/ 2220021 h 2433927"/>
                          <a:gd name="connsiteX17" fmla="*/ 1736717 w 2725387"/>
                          <a:gd name="connsiteY17" fmla="*/ 2341149 h 2433927"/>
                          <a:gd name="connsiteX18" fmla="*/ 1762595 w 2725387"/>
                          <a:gd name="connsiteY18" fmla="*/ 2430660 h 2433927"/>
                          <a:gd name="connsiteX19" fmla="*/ 1805050 w 2725387"/>
                          <a:gd name="connsiteY19" fmla="*/ 2410719 h 2433927"/>
                          <a:gd name="connsiteX20" fmla="*/ 2161309 w 2725387"/>
                          <a:gd name="connsiteY20" fmla="*/ 2375093 h 2433927"/>
                          <a:gd name="connsiteX21" fmla="*/ 2422567 w 2725387"/>
                          <a:gd name="connsiteY21" fmla="*/ 2345405 h 2433927"/>
                          <a:gd name="connsiteX22" fmla="*/ 2725387 w 2725387"/>
                          <a:gd name="connsiteY22" fmla="*/ 2280090 h 2433927"/>
                          <a:gd name="connsiteX0" fmla="*/ 0 w 2725387"/>
                          <a:gd name="connsiteY0" fmla="*/ 2286028 h 2432476"/>
                          <a:gd name="connsiteX1" fmla="*/ 190006 w 2725387"/>
                          <a:gd name="connsiteY1" fmla="*/ 2220714 h 2432476"/>
                          <a:gd name="connsiteX2" fmla="*/ 296883 w 2725387"/>
                          <a:gd name="connsiteY2" fmla="*/ 2268215 h 2432476"/>
                          <a:gd name="connsiteX3" fmla="*/ 362198 w 2725387"/>
                          <a:gd name="connsiteY3" fmla="*/ 2309779 h 2432476"/>
                          <a:gd name="connsiteX4" fmla="*/ 415983 w 2725387"/>
                          <a:gd name="connsiteY4" fmla="*/ 2196716 h 2432476"/>
                          <a:gd name="connsiteX5" fmla="*/ 473331 w 2725387"/>
                          <a:gd name="connsiteY5" fmla="*/ 1880684 h 2432476"/>
                          <a:gd name="connsiteX6" fmla="*/ 536963 w 2725387"/>
                          <a:gd name="connsiteY6" fmla="*/ 1123137 h 2432476"/>
                          <a:gd name="connsiteX7" fmla="*/ 605642 w 2725387"/>
                          <a:gd name="connsiteY7" fmla="*/ 427540 h 2432476"/>
                          <a:gd name="connsiteX8" fmla="*/ 756211 w 2725387"/>
                          <a:gd name="connsiteY8" fmla="*/ 74645 h 2432476"/>
                          <a:gd name="connsiteX9" fmla="*/ 985553 w 2725387"/>
                          <a:gd name="connsiteY9" fmla="*/ 28 h 2432476"/>
                          <a:gd name="connsiteX10" fmla="*/ 1199408 w 2725387"/>
                          <a:gd name="connsiteY10" fmla="*/ 77218 h 2432476"/>
                          <a:gd name="connsiteX11" fmla="*/ 1338102 w 2725387"/>
                          <a:gd name="connsiteY11" fmla="*/ 262522 h 2432476"/>
                          <a:gd name="connsiteX12" fmla="*/ 1383921 w 2725387"/>
                          <a:gd name="connsiteY12" fmla="*/ 600078 h 2432476"/>
                          <a:gd name="connsiteX13" fmla="*/ 1441615 w 2725387"/>
                          <a:gd name="connsiteY13" fmla="*/ 1197308 h 2432476"/>
                          <a:gd name="connsiteX14" fmla="*/ 1514104 w 2725387"/>
                          <a:gd name="connsiteY14" fmla="*/ 1704137 h 2432476"/>
                          <a:gd name="connsiteX15" fmla="*/ 1576054 w 2725387"/>
                          <a:gd name="connsiteY15" fmla="*/ 2044712 h 2432476"/>
                          <a:gd name="connsiteX16" fmla="*/ 1648642 w 2725387"/>
                          <a:gd name="connsiteY16" fmla="*/ 2220021 h 2432476"/>
                          <a:gd name="connsiteX17" fmla="*/ 1736717 w 2725387"/>
                          <a:gd name="connsiteY17" fmla="*/ 2341149 h 2432476"/>
                          <a:gd name="connsiteX18" fmla="*/ 1762595 w 2725387"/>
                          <a:gd name="connsiteY18" fmla="*/ 2430660 h 2432476"/>
                          <a:gd name="connsiteX19" fmla="*/ 1892680 w 2725387"/>
                          <a:gd name="connsiteY19" fmla="*/ 2399289 h 2432476"/>
                          <a:gd name="connsiteX20" fmla="*/ 2161309 w 2725387"/>
                          <a:gd name="connsiteY20" fmla="*/ 2375093 h 2432476"/>
                          <a:gd name="connsiteX21" fmla="*/ 2422567 w 2725387"/>
                          <a:gd name="connsiteY21" fmla="*/ 2345405 h 2432476"/>
                          <a:gd name="connsiteX22" fmla="*/ 2725387 w 2725387"/>
                          <a:gd name="connsiteY22" fmla="*/ 2280090 h 2432476"/>
                          <a:gd name="connsiteX0" fmla="*/ 0 w 2725387"/>
                          <a:gd name="connsiteY0" fmla="*/ 2286028 h 2436149"/>
                          <a:gd name="connsiteX1" fmla="*/ 190006 w 2725387"/>
                          <a:gd name="connsiteY1" fmla="*/ 2220714 h 2436149"/>
                          <a:gd name="connsiteX2" fmla="*/ 296883 w 2725387"/>
                          <a:gd name="connsiteY2" fmla="*/ 2268215 h 2436149"/>
                          <a:gd name="connsiteX3" fmla="*/ 362198 w 2725387"/>
                          <a:gd name="connsiteY3" fmla="*/ 2309779 h 2436149"/>
                          <a:gd name="connsiteX4" fmla="*/ 415983 w 2725387"/>
                          <a:gd name="connsiteY4" fmla="*/ 2196716 h 2436149"/>
                          <a:gd name="connsiteX5" fmla="*/ 473331 w 2725387"/>
                          <a:gd name="connsiteY5" fmla="*/ 1880684 h 2436149"/>
                          <a:gd name="connsiteX6" fmla="*/ 536963 w 2725387"/>
                          <a:gd name="connsiteY6" fmla="*/ 1123137 h 2436149"/>
                          <a:gd name="connsiteX7" fmla="*/ 605642 w 2725387"/>
                          <a:gd name="connsiteY7" fmla="*/ 427540 h 2436149"/>
                          <a:gd name="connsiteX8" fmla="*/ 756211 w 2725387"/>
                          <a:gd name="connsiteY8" fmla="*/ 74645 h 2436149"/>
                          <a:gd name="connsiteX9" fmla="*/ 985553 w 2725387"/>
                          <a:gd name="connsiteY9" fmla="*/ 28 h 2436149"/>
                          <a:gd name="connsiteX10" fmla="*/ 1199408 w 2725387"/>
                          <a:gd name="connsiteY10" fmla="*/ 77218 h 2436149"/>
                          <a:gd name="connsiteX11" fmla="*/ 1338102 w 2725387"/>
                          <a:gd name="connsiteY11" fmla="*/ 262522 h 2436149"/>
                          <a:gd name="connsiteX12" fmla="*/ 1383921 w 2725387"/>
                          <a:gd name="connsiteY12" fmla="*/ 600078 h 2436149"/>
                          <a:gd name="connsiteX13" fmla="*/ 1441615 w 2725387"/>
                          <a:gd name="connsiteY13" fmla="*/ 1197308 h 2436149"/>
                          <a:gd name="connsiteX14" fmla="*/ 1514104 w 2725387"/>
                          <a:gd name="connsiteY14" fmla="*/ 1704137 h 2436149"/>
                          <a:gd name="connsiteX15" fmla="*/ 1576054 w 2725387"/>
                          <a:gd name="connsiteY15" fmla="*/ 2044712 h 2436149"/>
                          <a:gd name="connsiteX16" fmla="*/ 1648642 w 2725387"/>
                          <a:gd name="connsiteY16" fmla="*/ 2220021 h 2436149"/>
                          <a:gd name="connsiteX17" fmla="*/ 1736717 w 2725387"/>
                          <a:gd name="connsiteY17" fmla="*/ 2341149 h 2436149"/>
                          <a:gd name="connsiteX18" fmla="*/ 1751165 w 2725387"/>
                          <a:gd name="connsiteY18" fmla="*/ 2434470 h 2436149"/>
                          <a:gd name="connsiteX19" fmla="*/ 1892680 w 2725387"/>
                          <a:gd name="connsiteY19" fmla="*/ 2399289 h 2436149"/>
                          <a:gd name="connsiteX20" fmla="*/ 2161309 w 2725387"/>
                          <a:gd name="connsiteY20" fmla="*/ 2375093 h 2436149"/>
                          <a:gd name="connsiteX21" fmla="*/ 2422567 w 2725387"/>
                          <a:gd name="connsiteY21" fmla="*/ 2345405 h 2436149"/>
                          <a:gd name="connsiteX22" fmla="*/ 2725387 w 2725387"/>
                          <a:gd name="connsiteY22" fmla="*/ 2280090 h 2436149"/>
                          <a:gd name="connsiteX0" fmla="*/ 0 w 2725387"/>
                          <a:gd name="connsiteY0" fmla="*/ 2286028 h 2436198"/>
                          <a:gd name="connsiteX1" fmla="*/ 190006 w 2725387"/>
                          <a:gd name="connsiteY1" fmla="*/ 2220714 h 2436198"/>
                          <a:gd name="connsiteX2" fmla="*/ 296883 w 2725387"/>
                          <a:gd name="connsiteY2" fmla="*/ 2268215 h 2436198"/>
                          <a:gd name="connsiteX3" fmla="*/ 362198 w 2725387"/>
                          <a:gd name="connsiteY3" fmla="*/ 2309779 h 2436198"/>
                          <a:gd name="connsiteX4" fmla="*/ 415983 w 2725387"/>
                          <a:gd name="connsiteY4" fmla="*/ 2196716 h 2436198"/>
                          <a:gd name="connsiteX5" fmla="*/ 473331 w 2725387"/>
                          <a:gd name="connsiteY5" fmla="*/ 1880684 h 2436198"/>
                          <a:gd name="connsiteX6" fmla="*/ 536963 w 2725387"/>
                          <a:gd name="connsiteY6" fmla="*/ 1123137 h 2436198"/>
                          <a:gd name="connsiteX7" fmla="*/ 605642 w 2725387"/>
                          <a:gd name="connsiteY7" fmla="*/ 427540 h 2436198"/>
                          <a:gd name="connsiteX8" fmla="*/ 756211 w 2725387"/>
                          <a:gd name="connsiteY8" fmla="*/ 74645 h 2436198"/>
                          <a:gd name="connsiteX9" fmla="*/ 985553 w 2725387"/>
                          <a:gd name="connsiteY9" fmla="*/ 28 h 2436198"/>
                          <a:gd name="connsiteX10" fmla="*/ 1199408 w 2725387"/>
                          <a:gd name="connsiteY10" fmla="*/ 77218 h 2436198"/>
                          <a:gd name="connsiteX11" fmla="*/ 1338102 w 2725387"/>
                          <a:gd name="connsiteY11" fmla="*/ 262522 h 2436198"/>
                          <a:gd name="connsiteX12" fmla="*/ 1383921 w 2725387"/>
                          <a:gd name="connsiteY12" fmla="*/ 600078 h 2436198"/>
                          <a:gd name="connsiteX13" fmla="*/ 1441615 w 2725387"/>
                          <a:gd name="connsiteY13" fmla="*/ 1197308 h 2436198"/>
                          <a:gd name="connsiteX14" fmla="*/ 1514104 w 2725387"/>
                          <a:gd name="connsiteY14" fmla="*/ 1704137 h 2436198"/>
                          <a:gd name="connsiteX15" fmla="*/ 1576054 w 2725387"/>
                          <a:gd name="connsiteY15" fmla="*/ 2044712 h 2436198"/>
                          <a:gd name="connsiteX16" fmla="*/ 1648642 w 2725387"/>
                          <a:gd name="connsiteY16" fmla="*/ 2220021 h 2436198"/>
                          <a:gd name="connsiteX17" fmla="*/ 1736717 w 2725387"/>
                          <a:gd name="connsiteY17" fmla="*/ 2341149 h 2436198"/>
                          <a:gd name="connsiteX18" fmla="*/ 1751165 w 2725387"/>
                          <a:gd name="connsiteY18" fmla="*/ 2434470 h 2436198"/>
                          <a:gd name="connsiteX19" fmla="*/ 1892680 w 2725387"/>
                          <a:gd name="connsiteY19" fmla="*/ 2399289 h 2436198"/>
                          <a:gd name="connsiteX20" fmla="*/ 2191789 w 2725387"/>
                          <a:gd name="connsiteY20" fmla="*/ 2367473 h 2436198"/>
                          <a:gd name="connsiteX21" fmla="*/ 2422567 w 2725387"/>
                          <a:gd name="connsiteY21" fmla="*/ 2345405 h 2436198"/>
                          <a:gd name="connsiteX22" fmla="*/ 2725387 w 2725387"/>
                          <a:gd name="connsiteY22" fmla="*/ 2280090 h 2436198"/>
                          <a:gd name="connsiteX0" fmla="*/ 0 w 2725387"/>
                          <a:gd name="connsiteY0" fmla="*/ 2286028 h 2437780"/>
                          <a:gd name="connsiteX1" fmla="*/ 190006 w 2725387"/>
                          <a:gd name="connsiteY1" fmla="*/ 2220714 h 2437780"/>
                          <a:gd name="connsiteX2" fmla="*/ 296883 w 2725387"/>
                          <a:gd name="connsiteY2" fmla="*/ 2268215 h 2437780"/>
                          <a:gd name="connsiteX3" fmla="*/ 362198 w 2725387"/>
                          <a:gd name="connsiteY3" fmla="*/ 2309779 h 2437780"/>
                          <a:gd name="connsiteX4" fmla="*/ 415983 w 2725387"/>
                          <a:gd name="connsiteY4" fmla="*/ 2196716 h 2437780"/>
                          <a:gd name="connsiteX5" fmla="*/ 473331 w 2725387"/>
                          <a:gd name="connsiteY5" fmla="*/ 1880684 h 2437780"/>
                          <a:gd name="connsiteX6" fmla="*/ 536963 w 2725387"/>
                          <a:gd name="connsiteY6" fmla="*/ 1123137 h 2437780"/>
                          <a:gd name="connsiteX7" fmla="*/ 605642 w 2725387"/>
                          <a:gd name="connsiteY7" fmla="*/ 427540 h 2437780"/>
                          <a:gd name="connsiteX8" fmla="*/ 756211 w 2725387"/>
                          <a:gd name="connsiteY8" fmla="*/ 74645 h 2437780"/>
                          <a:gd name="connsiteX9" fmla="*/ 985553 w 2725387"/>
                          <a:gd name="connsiteY9" fmla="*/ 28 h 2437780"/>
                          <a:gd name="connsiteX10" fmla="*/ 1199408 w 2725387"/>
                          <a:gd name="connsiteY10" fmla="*/ 77218 h 2437780"/>
                          <a:gd name="connsiteX11" fmla="*/ 1338102 w 2725387"/>
                          <a:gd name="connsiteY11" fmla="*/ 262522 h 2437780"/>
                          <a:gd name="connsiteX12" fmla="*/ 1383921 w 2725387"/>
                          <a:gd name="connsiteY12" fmla="*/ 600078 h 2437780"/>
                          <a:gd name="connsiteX13" fmla="*/ 1441615 w 2725387"/>
                          <a:gd name="connsiteY13" fmla="*/ 1197308 h 2437780"/>
                          <a:gd name="connsiteX14" fmla="*/ 1514104 w 2725387"/>
                          <a:gd name="connsiteY14" fmla="*/ 1704137 h 2437780"/>
                          <a:gd name="connsiteX15" fmla="*/ 1576054 w 2725387"/>
                          <a:gd name="connsiteY15" fmla="*/ 2044712 h 2437780"/>
                          <a:gd name="connsiteX16" fmla="*/ 1648642 w 2725387"/>
                          <a:gd name="connsiteY16" fmla="*/ 2220021 h 2437780"/>
                          <a:gd name="connsiteX17" fmla="*/ 1702427 w 2725387"/>
                          <a:gd name="connsiteY17" fmla="*/ 2310669 h 2437780"/>
                          <a:gd name="connsiteX18" fmla="*/ 1751165 w 2725387"/>
                          <a:gd name="connsiteY18" fmla="*/ 2434470 h 2437780"/>
                          <a:gd name="connsiteX19" fmla="*/ 1892680 w 2725387"/>
                          <a:gd name="connsiteY19" fmla="*/ 2399289 h 2437780"/>
                          <a:gd name="connsiteX20" fmla="*/ 2191789 w 2725387"/>
                          <a:gd name="connsiteY20" fmla="*/ 2367473 h 2437780"/>
                          <a:gd name="connsiteX21" fmla="*/ 2422567 w 2725387"/>
                          <a:gd name="connsiteY21" fmla="*/ 2345405 h 2437780"/>
                          <a:gd name="connsiteX22" fmla="*/ 2725387 w 2725387"/>
                          <a:gd name="connsiteY22" fmla="*/ 2280090 h 2437780"/>
                          <a:gd name="connsiteX0" fmla="*/ 0 w 2725387"/>
                          <a:gd name="connsiteY0" fmla="*/ 2286028 h 2437780"/>
                          <a:gd name="connsiteX1" fmla="*/ 190006 w 2725387"/>
                          <a:gd name="connsiteY1" fmla="*/ 2220714 h 2437780"/>
                          <a:gd name="connsiteX2" fmla="*/ 296883 w 2725387"/>
                          <a:gd name="connsiteY2" fmla="*/ 2268215 h 2437780"/>
                          <a:gd name="connsiteX3" fmla="*/ 362198 w 2725387"/>
                          <a:gd name="connsiteY3" fmla="*/ 2309779 h 2437780"/>
                          <a:gd name="connsiteX4" fmla="*/ 415983 w 2725387"/>
                          <a:gd name="connsiteY4" fmla="*/ 2196716 h 2437780"/>
                          <a:gd name="connsiteX5" fmla="*/ 473331 w 2725387"/>
                          <a:gd name="connsiteY5" fmla="*/ 1880684 h 2437780"/>
                          <a:gd name="connsiteX6" fmla="*/ 536963 w 2725387"/>
                          <a:gd name="connsiteY6" fmla="*/ 1123137 h 2437780"/>
                          <a:gd name="connsiteX7" fmla="*/ 605642 w 2725387"/>
                          <a:gd name="connsiteY7" fmla="*/ 427540 h 2437780"/>
                          <a:gd name="connsiteX8" fmla="*/ 756211 w 2725387"/>
                          <a:gd name="connsiteY8" fmla="*/ 74645 h 2437780"/>
                          <a:gd name="connsiteX9" fmla="*/ 985553 w 2725387"/>
                          <a:gd name="connsiteY9" fmla="*/ 28 h 2437780"/>
                          <a:gd name="connsiteX10" fmla="*/ 1199408 w 2725387"/>
                          <a:gd name="connsiteY10" fmla="*/ 77218 h 2437780"/>
                          <a:gd name="connsiteX11" fmla="*/ 1338102 w 2725387"/>
                          <a:gd name="connsiteY11" fmla="*/ 262522 h 2437780"/>
                          <a:gd name="connsiteX12" fmla="*/ 1383921 w 2725387"/>
                          <a:gd name="connsiteY12" fmla="*/ 600078 h 2437780"/>
                          <a:gd name="connsiteX13" fmla="*/ 1441615 w 2725387"/>
                          <a:gd name="connsiteY13" fmla="*/ 1197308 h 2437780"/>
                          <a:gd name="connsiteX14" fmla="*/ 1514104 w 2725387"/>
                          <a:gd name="connsiteY14" fmla="*/ 1704137 h 2437780"/>
                          <a:gd name="connsiteX15" fmla="*/ 1576054 w 2725387"/>
                          <a:gd name="connsiteY15" fmla="*/ 2044712 h 2437780"/>
                          <a:gd name="connsiteX16" fmla="*/ 1648642 w 2725387"/>
                          <a:gd name="connsiteY16" fmla="*/ 2220021 h 2437780"/>
                          <a:gd name="connsiteX17" fmla="*/ 1710047 w 2725387"/>
                          <a:gd name="connsiteY17" fmla="*/ 2310669 h 2437780"/>
                          <a:gd name="connsiteX18" fmla="*/ 1751165 w 2725387"/>
                          <a:gd name="connsiteY18" fmla="*/ 2434470 h 2437780"/>
                          <a:gd name="connsiteX19" fmla="*/ 1892680 w 2725387"/>
                          <a:gd name="connsiteY19" fmla="*/ 2399289 h 2437780"/>
                          <a:gd name="connsiteX20" fmla="*/ 2191789 w 2725387"/>
                          <a:gd name="connsiteY20" fmla="*/ 2367473 h 2437780"/>
                          <a:gd name="connsiteX21" fmla="*/ 2422567 w 2725387"/>
                          <a:gd name="connsiteY21" fmla="*/ 2345405 h 2437780"/>
                          <a:gd name="connsiteX22" fmla="*/ 2725387 w 2725387"/>
                          <a:gd name="connsiteY22" fmla="*/ 2280090 h 2437780"/>
                          <a:gd name="connsiteX0" fmla="*/ 0 w 2725387"/>
                          <a:gd name="connsiteY0" fmla="*/ 2286028 h 2427132"/>
                          <a:gd name="connsiteX1" fmla="*/ 190006 w 2725387"/>
                          <a:gd name="connsiteY1" fmla="*/ 2220714 h 2427132"/>
                          <a:gd name="connsiteX2" fmla="*/ 296883 w 2725387"/>
                          <a:gd name="connsiteY2" fmla="*/ 2268215 h 2427132"/>
                          <a:gd name="connsiteX3" fmla="*/ 362198 w 2725387"/>
                          <a:gd name="connsiteY3" fmla="*/ 2309779 h 2427132"/>
                          <a:gd name="connsiteX4" fmla="*/ 415983 w 2725387"/>
                          <a:gd name="connsiteY4" fmla="*/ 2196716 h 2427132"/>
                          <a:gd name="connsiteX5" fmla="*/ 473331 w 2725387"/>
                          <a:gd name="connsiteY5" fmla="*/ 1880684 h 2427132"/>
                          <a:gd name="connsiteX6" fmla="*/ 536963 w 2725387"/>
                          <a:gd name="connsiteY6" fmla="*/ 1123137 h 2427132"/>
                          <a:gd name="connsiteX7" fmla="*/ 605642 w 2725387"/>
                          <a:gd name="connsiteY7" fmla="*/ 427540 h 2427132"/>
                          <a:gd name="connsiteX8" fmla="*/ 756211 w 2725387"/>
                          <a:gd name="connsiteY8" fmla="*/ 74645 h 2427132"/>
                          <a:gd name="connsiteX9" fmla="*/ 985553 w 2725387"/>
                          <a:gd name="connsiteY9" fmla="*/ 28 h 2427132"/>
                          <a:gd name="connsiteX10" fmla="*/ 1199408 w 2725387"/>
                          <a:gd name="connsiteY10" fmla="*/ 77218 h 2427132"/>
                          <a:gd name="connsiteX11" fmla="*/ 1338102 w 2725387"/>
                          <a:gd name="connsiteY11" fmla="*/ 262522 h 2427132"/>
                          <a:gd name="connsiteX12" fmla="*/ 1383921 w 2725387"/>
                          <a:gd name="connsiteY12" fmla="*/ 600078 h 2427132"/>
                          <a:gd name="connsiteX13" fmla="*/ 1441615 w 2725387"/>
                          <a:gd name="connsiteY13" fmla="*/ 1197308 h 2427132"/>
                          <a:gd name="connsiteX14" fmla="*/ 1514104 w 2725387"/>
                          <a:gd name="connsiteY14" fmla="*/ 1704137 h 2427132"/>
                          <a:gd name="connsiteX15" fmla="*/ 1576054 w 2725387"/>
                          <a:gd name="connsiteY15" fmla="*/ 2044712 h 2427132"/>
                          <a:gd name="connsiteX16" fmla="*/ 1648642 w 2725387"/>
                          <a:gd name="connsiteY16" fmla="*/ 2220021 h 2427132"/>
                          <a:gd name="connsiteX17" fmla="*/ 1710047 w 2725387"/>
                          <a:gd name="connsiteY17" fmla="*/ 2310669 h 2427132"/>
                          <a:gd name="connsiteX18" fmla="*/ 1739735 w 2725387"/>
                          <a:gd name="connsiteY18" fmla="*/ 2423040 h 2427132"/>
                          <a:gd name="connsiteX19" fmla="*/ 1892680 w 2725387"/>
                          <a:gd name="connsiteY19" fmla="*/ 2399289 h 2427132"/>
                          <a:gd name="connsiteX20" fmla="*/ 2191789 w 2725387"/>
                          <a:gd name="connsiteY20" fmla="*/ 2367473 h 2427132"/>
                          <a:gd name="connsiteX21" fmla="*/ 2422567 w 2725387"/>
                          <a:gd name="connsiteY21" fmla="*/ 2345405 h 2427132"/>
                          <a:gd name="connsiteX22" fmla="*/ 2725387 w 2725387"/>
                          <a:gd name="connsiteY22" fmla="*/ 2280090 h 2427132"/>
                          <a:gd name="connsiteX0" fmla="*/ 0 w 2725387"/>
                          <a:gd name="connsiteY0" fmla="*/ 2286028 h 2423042"/>
                          <a:gd name="connsiteX1" fmla="*/ 190006 w 2725387"/>
                          <a:gd name="connsiteY1" fmla="*/ 2220714 h 2423042"/>
                          <a:gd name="connsiteX2" fmla="*/ 296883 w 2725387"/>
                          <a:gd name="connsiteY2" fmla="*/ 2268215 h 2423042"/>
                          <a:gd name="connsiteX3" fmla="*/ 362198 w 2725387"/>
                          <a:gd name="connsiteY3" fmla="*/ 2309779 h 2423042"/>
                          <a:gd name="connsiteX4" fmla="*/ 415983 w 2725387"/>
                          <a:gd name="connsiteY4" fmla="*/ 2196716 h 2423042"/>
                          <a:gd name="connsiteX5" fmla="*/ 473331 w 2725387"/>
                          <a:gd name="connsiteY5" fmla="*/ 1880684 h 2423042"/>
                          <a:gd name="connsiteX6" fmla="*/ 536963 w 2725387"/>
                          <a:gd name="connsiteY6" fmla="*/ 1123137 h 2423042"/>
                          <a:gd name="connsiteX7" fmla="*/ 605642 w 2725387"/>
                          <a:gd name="connsiteY7" fmla="*/ 427540 h 2423042"/>
                          <a:gd name="connsiteX8" fmla="*/ 756211 w 2725387"/>
                          <a:gd name="connsiteY8" fmla="*/ 74645 h 2423042"/>
                          <a:gd name="connsiteX9" fmla="*/ 985553 w 2725387"/>
                          <a:gd name="connsiteY9" fmla="*/ 28 h 2423042"/>
                          <a:gd name="connsiteX10" fmla="*/ 1199408 w 2725387"/>
                          <a:gd name="connsiteY10" fmla="*/ 77218 h 2423042"/>
                          <a:gd name="connsiteX11" fmla="*/ 1338102 w 2725387"/>
                          <a:gd name="connsiteY11" fmla="*/ 262522 h 2423042"/>
                          <a:gd name="connsiteX12" fmla="*/ 1383921 w 2725387"/>
                          <a:gd name="connsiteY12" fmla="*/ 600078 h 2423042"/>
                          <a:gd name="connsiteX13" fmla="*/ 1441615 w 2725387"/>
                          <a:gd name="connsiteY13" fmla="*/ 1197308 h 2423042"/>
                          <a:gd name="connsiteX14" fmla="*/ 1514104 w 2725387"/>
                          <a:gd name="connsiteY14" fmla="*/ 1704137 h 2423042"/>
                          <a:gd name="connsiteX15" fmla="*/ 1576054 w 2725387"/>
                          <a:gd name="connsiteY15" fmla="*/ 2044712 h 2423042"/>
                          <a:gd name="connsiteX16" fmla="*/ 1648642 w 2725387"/>
                          <a:gd name="connsiteY16" fmla="*/ 2220021 h 2423042"/>
                          <a:gd name="connsiteX17" fmla="*/ 1710047 w 2725387"/>
                          <a:gd name="connsiteY17" fmla="*/ 2310669 h 2423042"/>
                          <a:gd name="connsiteX18" fmla="*/ 1739735 w 2725387"/>
                          <a:gd name="connsiteY18" fmla="*/ 2423040 h 2423042"/>
                          <a:gd name="connsiteX19" fmla="*/ 1892680 w 2725387"/>
                          <a:gd name="connsiteY19" fmla="*/ 2399289 h 2423042"/>
                          <a:gd name="connsiteX20" fmla="*/ 2191789 w 2725387"/>
                          <a:gd name="connsiteY20" fmla="*/ 2367473 h 2423042"/>
                          <a:gd name="connsiteX21" fmla="*/ 2422567 w 2725387"/>
                          <a:gd name="connsiteY21" fmla="*/ 2345405 h 2423042"/>
                          <a:gd name="connsiteX22" fmla="*/ 2725387 w 2725387"/>
                          <a:gd name="connsiteY22" fmla="*/ 2280090 h 2423042"/>
                          <a:gd name="connsiteX0" fmla="*/ 0 w 2775351"/>
                          <a:gd name="connsiteY0" fmla="*/ 2286028 h 2423042"/>
                          <a:gd name="connsiteX1" fmla="*/ 190006 w 2775351"/>
                          <a:gd name="connsiteY1" fmla="*/ 2220714 h 2423042"/>
                          <a:gd name="connsiteX2" fmla="*/ 296883 w 2775351"/>
                          <a:gd name="connsiteY2" fmla="*/ 2268215 h 2423042"/>
                          <a:gd name="connsiteX3" fmla="*/ 362198 w 2775351"/>
                          <a:gd name="connsiteY3" fmla="*/ 2309779 h 2423042"/>
                          <a:gd name="connsiteX4" fmla="*/ 415983 w 2775351"/>
                          <a:gd name="connsiteY4" fmla="*/ 2196716 h 2423042"/>
                          <a:gd name="connsiteX5" fmla="*/ 473331 w 2775351"/>
                          <a:gd name="connsiteY5" fmla="*/ 1880684 h 2423042"/>
                          <a:gd name="connsiteX6" fmla="*/ 536963 w 2775351"/>
                          <a:gd name="connsiteY6" fmla="*/ 1123137 h 2423042"/>
                          <a:gd name="connsiteX7" fmla="*/ 605642 w 2775351"/>
                          <a:gd name="connsiteY7" fmla="*/ 427540 h 2423042"/>
                          <a:gd name="connsiteX8" fmla="*/ 756211 w 2775351"/>
                          <a:gd name="connsiteY8" fmla="*/ 74645 h 2423042"/>
                          <a:gd name="connsiteX9" fmla="*/ 985553 w 2775351"/>
                          <a:gd name="connsiteY9" fmla="*/ 28 h 2423042"/>
                          <a:gd name="connsiteX10" fmla="*/ 1199408 w 2775351"/>
                          <a:gd name="connsiteY10" fmla="*/ 77218 h 2423042"/>
                          <a:gd name="connsiteX11" fmla="*/ 1338102 w 2775351"/>
                          <a:gd name="connsiteY11" fmla="*/ 262522 h 2423042"/>
                          <a:gd name="connsiteX12" fmla="*/ 1383921 w 2775351"/>
                          <a:gd name="connsiteY12" fmla="*/ 600078 h 2423042"/>
                          <a:gd name="connsiteX13" fmla="*/ 1441615 w 2775351"/>
                          <a:gd name="connsiteY13" fmla="*/ 1197308 h 2423042"/>
                          <a:gd name="connsiteX14" fmla="*/ 1514104 w 2775351"/>
                          <a:gd name="connsiteY14" fmla="*/ 1704137 h 2423042"/>
                          <a:gd name="connsiteX15" fmla="*/ 1576054 w 2775351"/>
                          <a:gd name="connsiteY15" fmla="*/ 2044712 h 2423042"/>
                          <a:gd name="connsiteX16" fmla="*/ 1648642 w 2775351"/>
                          <a:gd name="connsiteY16" fmla="*/ 2220021 h 2423042"/>
                          <a:gd name="connsiteX17" fmla="*/ 1710047 w 2775351"/>
                          <a:gd name="connsiteY17" fmla="*/ 2310669 h 2423042"/>
                          <a:gd name="connsiteX18" fmla="*/ 1739735 w 2775351"/>
                          <a:gd name="connsiteY18" fmla="*/ 2423040 h 2423042"/>
                          <a:gd name="connsiteX19" fmla="*/ 1892680 w 2775351"/>
                          <a:gd name="connsiteY19" fmla="*/ 2399289 h 2423042"/>
                          <a:gd name="connsiteX20" fmla="*/ 2191789 w 2775351"/>
                          <a:gd name="connsiteY20" fmla="*/ 2367473 h 2423042"/>
                          <a:gd name="connsiteX21" fmla="*/ 2422567 w 2775351"/>
                          <a:gd name="connsiteY21" fmla="*/ 2345405 h 2423042"/>
                          <a:gd name="connsiteX22" fmla="*/ 2775351 w 2775351"/>
                          <a:gd name="connsiteY22" fmla="*/ 2280090 h 2423042"/>
                          <a:gd name="connsiteX0" fmla="*/ 0 w 2921674"/>
                          <a:gd name="connsiteY0" fmla="*/ 2293166 h 2423042"/>
                          <a:gd name="connsiteX1" fmla="*/ 336329 w 2921674"/>
                          <a:gd name="connsiteY1" fmla="*/ 2220714 h 2423042"/>
                          <a:gd name="connsiteX2" fmla="*/ 443206 w 2921674"/>
                          <a:gd name="connsiteY2" fmla="*/ 2268215 h 2423042"/>
                          <a:gd name="connsiteX3" fmla="*/ 508521 w 2921674"/>
                          <a:gd name="connsiteY3" fmla="*/ 2309779 h 2423042"/>
                          <a:gd name="connsiteX4" fmla="*/ 562306 w 2921674"/>
                          <a:gd name="connsiteY4" fmla="*/ 2196716 h 2423042"/>
                          <a:gd name="connsiteX5" fmla="*/ 619654 w 2921674"/>
                          <a:gd name="connsiteY5" fmla="*/ 1880684 h 2423042"/>
                          <a:gd name="connsiteX6" fmla="*/ 683286 w 2921674"/>
                          <a:gd name="connsiteY6" fmla="*/ 1123137 h 2423042"/>
                          <a:gd name="connsiteX7" fmla="*/ 751965 w 2921674"/>
                          <a:gd name="connsiteY7" fmla="*/ 427540 h 2423042"/>
                          <a:gd name="connsiteX8" fmla="*/ 902534 w 2921674"/>
                          <a:gd name="connsiteY8" fmla="*/ 74645 h 2423042"/>
                          <a:gd name="connsiteX9" fmla="*/ 1131876 w 2921674"/>
                          <a:gd name="connsiteY9" fmla="*/ 28 h 2423042"/>
                          <a:gd name="connsiteX10" fmla="*/ 1345731 w 2921674"/>
                          <a:gd name="connsiteY10" fmla="*/ 77218 h 2423042"/>
                          <a:gd name="connsiteX11" fmla="*/ 1484425 w 2921674"/>
                          <a:gd name="connsiteY11" fmla="*/ 262522 h 2423042"/>
                          <a:gd name="connsiteX12" fmla="*/ 1530244 w 2921674"/>
                          <a:gd name="connsiteY12" fmla="*/ 600078 h 2423042"/>
                          <a:gd name="connsiteX13" fmla="*/ 1587938 w 2921674"/>
                          <a:gd name="connsiteY13" fmla="*/ 1197308 h 2423042"/>
                          <a:gd name="connsiteX14" fmla="*/ 1660427 w 2921674"/>
                          <a:gd name="connsiteY14" fmla="*/ 1704137 h 2423042"/>
                          <a:gd name="connsiteX15" fmla="*/ 1722377 w 2921674"/>
                          <a:gd name="connsiteY15" fmla="*/ 2044712 h 2423042"/>
                          <a:gd name="connsiteX16" fmla="*/ 1794965 w 2921674"/>
                          <a:gd name="connsiteY16" fmla="*/ 2220021 h 2423042"/>
                          <a:gd name="connsiteX17" fmla="*/ 1856370 w 2921674"/>
                          <a:gd name="connsiteY17" fmla="*/ 2310669 h 2423042"/>
                          <a:gd name="connsiteX18" fmla="*/ 1886058 w 2921674"/>
                          <a:gd name="connsiteY18" fmla="*/ 2423040 h 2423042"/>
                          <a:gd name="connsiteX19" fmla="*/ 2039003 w 2921674"/>
                          <a:gd name="connsiteY19" fmla="*/ 2399289 h 2423042"/>
                          <a:gd name="connsiteX20" fmla="*/ 2338112 w 2921674"/>
                          <a:gd name="connsiteY20" fmla="*/ 2367473 h 2423042"/>
                          <a:gd name="connsiteX21" fmla="*/ 2568890 w 2921674"/>
                          <a:gd name="connsiteY21" fmla="*/ 2345405 h 2423042"/>
                          <a:gd name="connsiteX22" fmla="*/ 2921674 w 2921674"/>
                          <a:gd name="connsiteY22" fmla="*/ 2280090 h 2423042"/>
                          <a:gd name="connsiteX0" fmla="*/ 0 w 2921674"/>
                          <a:gd name="connsiteY0" fmla="*/ 2293166 h 2423042"/>
                          <a:gd name="connsiteX1" fmla="*/ 336329 w 2921674"/>
                          <a:gd name="connsiteY1" fmla="*/ 2220714 h 2423042"/>
                          <a:gd name="connsiteX2" fmla="*/ 443206 w 2921674"/>
                          <a:gd name="connsiteY2" fmla="*/ 2268215 h 2423042"/>
                          <a:gd name="connsiteX3" fmla="*/ 508521 w 2921674"/>
                          <a:gd name="connsiteY3" fmla="*/ 2309779 h 2423042"/>
                          <a:gd name="connsiteX4" fmla="*/ 562306 w 2921674"/>
                          <a:gd name="connsiteY4" fmla="*/ 2196716 h 2423042"/>
                          <a:gd name="connsiteX5" fmla="*/ 619654 w 2921674"/>
                          <a:gd name="connsiteY5" fmla="*/ 1880684 h 2423042"/>
                          <a:gd name="connsiteX6" fmla="*/ 683286 w 2921674"/>
                          <a:gd name="connsiteY6" fmla="*/ 1123137 h 2423042"/>
                          <a:gd name="connsiteX7" fmla="*/ 751965 w 2921674"/>
                          <a:gd name="connsiteY7" fmla="*/ 427540 h 2423042"/>
                          <a:gd name="connsiteX8" fmla="*/ 902534 w 2921674"/>
                          <a:gd name="connsiteY8" fmla="*/ 74645 h 2423042"/>
                          <a:gd name="connsiteX9" fmla="*/ 1131876 w 2921674"/>
                          <a:gd name="connsiteY9" fmla="*/ 28 h 2423042"/>
                          <a:gd name="connsiteX10" fmla="*/ 1345731 w 2921674"/>
                          <a:gd name="connsiteY10" fmla="*/ 77218 h 2423042"/>
                          <a:gd name="connsiteX11" fmla="*/ 1484425 w 2921674"/>
                          <a:gd name="connsiteY11" fmla="*/ 262522 h 2423042"/>
                          <a:gd name="connsiteX12" fmla="*/ 1530244 w 2921674"/>
                          <a:gd name="connsiteY12" fmla="*/ 600078 h 2423042"/>
                          <a:gd name="connsiteX13" fmla="*/ 1587938 w 2921674"/>
                          <a:gd name="connsiteY13" fmla="*/ 1197308 h 2423042"/>
                          <a:gd name="connsiteX14" fmla="*/ 1660427 w 2921674"/>
                          <a:gd name="connsiteY14" fmla="*/ 1704137 h 2423042"/>
                          <a:gd name="connsiteX15" fmla="*/ 1722377 w 2921674"/>
                          <a:gd name="connsiteY15" fmla="*/ 2044712 h 2423042"/>
                          <a:gd name="connsiteX16" fmla="*/ 1794965 w 2921674"/>
                          <a:gd name="connsiteY16" fmla="*/ 2220021 h 2423042"/>
                          <a:gd name="connsiteX17" fmla="*/ 1856370 w 2921674"/>
                          <a:gd name="connsiteY17" fmla="*/ 2310669 h 2423042"/>
                          <a:gd name="connsiteX18" fmla="*/ 1886058 w 2921674"/>
                          <a:gd name="connsiteY18" fmla="*/ 2423040 h 2423042"/>
                          <a:gd name="connsiteX19" fmla="*/ 2039003 w 2921674"/>
                          <a:gd name="connsiteY19" fmla="*/ 2399289 h 2423042"/>
                          <a:gd name="connsiteX20" fmla="*/ 2338112 w 2921674"/>
                          <a:gd name="connsiteY20" fmla="*/ 2367473 h 2423042"/>
                          <a:gd name="connsiteX21" fmla="*/ 2568890 w 2921674"/>
                          <a:gd name="connsiteY21" fmla="*/ 2345405 h 2423042"/>
                          <a:gd name="connsiteX22" fmla="*/ 2921674 w 2921674"/>
                          <a:gd name="connsiteY22" fmla="*/ 2280090 h 2423042"/>
                          <a:gd name="connsiteX0" fmla="*/ 0 w 2921674"/>
                          <a:gd name="connsiteY0" fmla="*/ 2293166 h 2423042"/>
                          <a:gd name="connsiteX1" fmla="*/ 160431 w 2921674"/>
                          <a:gd name="connsiteY1" fmla="*/ 2281160 h 2423042"/>
                          <a:gd name="connsiteX2" fmla="*/ 336329 w 2921674"/>
                          <a:gd name="connsiteY2" fmla="*/ 2220714 h 2423042"/>
                          <a:gd name="connsiteX3" fmla="*/ 443206 w 2921674"/>
                          <a:gd name="connsiteY3" fmla="*/ 2268215 h 2423042"/>
                          <a:gd name="connsiteX4" fmla="*/ 508521 w 2921674"/>
                          <a:gd name="connsiteY4" fmla="*/ 2309779 h 2423042"/>
                          <a:gd name="connsiteX5" fmla="*/ 562306 w 2921674"/>
                          <a:gd name="connsiteY5" fmla="*/ 2196716 h 2423042"/>
                          <a:gd name="connsiteX6" fmla="*/ 619654 w 2921674"/>
                          <a:gd name="connsiteY6" fmla="*/ 1880684 h 2423042"/>
                          <a:gd name="connsiteX7" fmla="*/ 683286 w 2921674"/>
                          <a:gd name="connsiteY7" fmla="*/ 1123137 h 2423042"/>
                          <a:gd name="connsiteX8" fmla="*/ 751965 w 2921674"/>
                          <a:gd name="connsiteY8" fmla="*/ 427540 h 2423042"/>
                          <a:gd name="connsiteX9" fmla="*/ 902534 w 2921674"/>
                          <a:gd name="connsiteY9" fmla="*/ 74645 h 2423042"/>
                          <a:gd name="connsiteX10" fmla="*/ 1131876 w 2921674"/>
                          <a:gd name="connsiteY10" fmla="*/ 28 h 2423042"/>
                          <a:gd name="connsiteX11" fmla="*/ 1345731 w 2921674"/>
                          <a:gd name="connsiteY11" fmla="*/ 77218 h 2423042"/>
                          <a:gd name="connsiteX12" fmla="*/ 1484425 w 2921674"/>
                          <a:gd name="connsiteY12" fmla="*/ 262522 h 2423042"/>
                          <a:gd name="connsiteX13" fmla="*/ 1530244 w 2921674"/>
                          <a:gd name="connsiteY13" fmla="*/ 600078 h 2423042"/>
                          <a:gd name="connsiteX14" fmla="*/ 1587938 w 2921674"/>
                          <a:gd name="connsiteY14" fmla="*/ 1197308 h 2423042"/>
                          <a:gd name="connsiteX15" fmla="*/ 1660427 w 2921674"/>
                          <a:gd name="connsiteY15" fmla="*/ 1704137 h 2423042"/>
                          <a:gd name="connsiteX16" fmla="*/ 1722377 w 2921674"/>
                          <a:gd name="connsiteY16" fmla="*/ 2044712 h 2423042"/>
                          <a:gd name="connsiteX17" fmla="*/ 1794965 w 2921674"/>
                          <a:gd name="connsiteY17" fmla="*/ 2220021 h 2423042"/>
                          <a:gd name="connsiteX18" fmla="*/ 1856370 w 2921674"/>
                          <a:gd name="connsiteY18" fmla="*/ 2310669 h 2423042"/>
                          <a:gd name="connsiteX19" fmla="*/ 1886058 w 2921674"/>
                          <a:gd name="connsiteY19" fmla="*/ 2423040 h 2423042"/>
                          <a:gd name="connsiteX20" fmla="*/ 2039003 w 2921674"/>
                          <a:gd name="connsiteY20" fmla="*/ 2399289 h 2423042"/>
                          <a:gd name="connsiteX21" fmla="*/ 2338112 w 2921674"/>
                          <a:gd name="connsiteY21" fmla="*/ 2367473 h 2423042"/>
                          <a:gd name="connsiteX22" fmla="*/ 2568890 w 2921674"/>
                          <a:gd name="connsiteY22" fmla="*/ 2345405 h 2423042"/>
                          <a:gd name="connsiteX23" fmla="*/ 2921674 w 2921674"/>
                          <a:gd name="connsiteY23" fmla="*/ 2280090 h 2423042"/>
                          <a:gd name="connsiteX0" fmla="*/ 0 w 2921674"/>
                          <a:gd name="connsiteY0" fmla="*/ 2293166 h 2423042"/>
                          <a:gd name="connsiteX1" fmla="*/ 160431 w 2921674"/>
                          <a:gd name="connsiteY1" fmla="*/ 2281160 h 2423042"/>
                          <a:gd name="connsiteX2" fmla="*/ 336329 w 2921674"/>
                          <a:gd name="connsiteY2" fmla="*/ 2220714 h 2423042"/>
                          <a:gd name="connsiteX3" fmla="*/ 443206 w 2921674"/>
                          <a:gd name="connsiteY3" fmla="*/ 2268215 h 2423042"/>
                          <a:gd name="connsiteX4" fmla="*/ 508521 w 2921674"/>
                          <a:gd name="connsiteY4" fmla="*/ 2309779 h 2423042"/>
                          <a:gd name="connsiteX5" fmla="*/ 562306 w 2921674"/>
                          <a:gd name="connsiteY5" fmla="*/ 2196716 h 2423042"/>
                          <a:gd name="connsiteX6" fmla="*/ 619654 w 2921674"/>
                          <a:gd name="connsiteY6" fmla="*/ 1880684 h 2423042"/>
                          <a:gd name="connsiteX7" fmla="*/ 683286 w 2921674"/>
                          <a:gd name="connsiteY7" fmla="*/ 1123137 h 2423042"/>
                          <a:gd name="connsiteX8" fmla="*/ 751965 w 2921674"/>
                          <a:gd name="connsiteY8" fmla="*/ 427540 h 2423042"/>
                          <a:gd name="connsiteX9" fmla="*/ 902534 w 2921674"/>
                          <a:gd name="connsiteY9" fmla="*/ 74645 h 2423042"/>
                          <a:gd name="connsiteX10" fmla="*/ 1131876 w 2921674"/>
                          <a:gd name="connsiteY10" fmla="*/ 28 h 2423042"/>
                          <a:gd name="connsiteX11" fmla="*/ 1345731 w 2921674"/>
                          <a:gd name="connsiteY11" fmla="*/ 77218 h 2423042"/>
                          <a:gd name="connsiteX12" fmla="*/ 1484425 w 2921674"/>
                          <a:gd name="connsiteY12" fmla="*/ 262522 h 2423042"/>
                          <a:gd name="connsiteX13" fmla="*/ 1530244 w 2921674"/>
                          <a:gd name="connsiteY13" fmla="*/ 600078 h 2423042"/>
                          <a:gd name="connsiteX14" fmla="*/ 1587938 w 2921674"/>
                          <a:gd name="connsiteY14" fmla="*/ 1197308 h 2423042"/>
                          <a:gd name="connsiteX15" fmla="*/ 1660427 w 2921674"/>
                          <a:gd name="connsiteY15" fmla="*/ 1704137 h 2423042"/>
                          <a:gd name="connsiteX16" fmla="*/ 1722377 w 2921674"/>
                          <a:gd name="connsiteY16" fmla="*/ 2044712 h 2423042"/>
                          <a:gd name="connsiteX17" fmla="*/ 1794965 w 2921674"/>
                          <a:gd name="connsiteY17" fmla="*/ 2220021 h 2423042"/>
                          <a:gd name="connsiteX18" fmla="*/ 1856370 w 2921674"/>
                          <a:gd name="connsiteY18" fmla="*/ 2310669 h 2423042"/>
                          <a:gd name="connsiteX19" fmla="*/ 1886058 w 2921674"/>
                          <a:gd name="connsiteY19" fmla="*/ 2423040 h 2423042"/>
                          <a:gd name="connsiteX20" fmla="*/ 2039003 w 2921674"/>
                          <a:gd name="connsiteY20" fmla="*/ 2399289 h 2423042"/>
                          <a:gd name="connsiteX21" fmla="*/ 2338112 w 2921674"/>
                          <a:gd name="connsiteY21" fmla="*/ 2367473 h 2423042"/>
                          <a:gd name="connsiteX22" fmla="*/ 2568890 w 2921674"/>
                          <a:gd name="connsiteY22" fmla="*/ 2345405 h 2423042"/>
                          <a:gd name="connsiteX23" fmla="*/ 2921674 w 2921674"/>
                          <a:gd name="connsiteY23" fmla="*/ 2280090 h 2423042"/>
                          <a:gd name="connsiteX0" fmla="*/ 0 w 2921674"/>
                          <a:gd name="connsiteY0" fmla="*/ 2293166 h 2423042"/>
                          <a:gd name="connsiteX1" fmla="*/ 160431 w 2921674"/>
                          <a:gd name="connsiteY1" fmla="*/ 2281160 h 2423042"/>
                          <a:gd name="connsiteX2" fmla="*/ 336329 w 2921674"/>
                          <a:gd name="connsiteY2" fmla="*/ 2220714 h 2423042"/>
                          <a:gd name="connsiteX3" fmla="*/ 443206 w 2921674"/>
                          <a:gd name="connsiteY3" fmla="*/ 2268215 h 2423042"/>
                          <a:gd name="connsiteX4" fmla="*/ 508521 w 2921674"/>
                          <a:gd name="connsiteY4" fmla="*/ 2309779 h 2423042"/>
                          <a:gd name="connsiteX5" fmla="*/ 562306 w 2921674"/>
                          <a:gd name="connsiteY5" fmla="*/ 2196716 h 2423042"/>
                          <a:gd name="connsiteX6" fmla="*/ 619654 w 2921674"/>
                          <a:gd name="connsiteY6" fmla="*/ 1880684 h 2423042"/>
                          <a:gd name="connsiteX7" fmla="*/ 683286 w 2921674"/>
                          <a:gd name="connsiteY7" fmla="*/ 1123137 h 2423042"/>
                          <a:gd name="connsiteX8" fmla="*/ 751965 w 2921674"/>
                          <a:gd name="connsiteY8" fmla="*/ 427540 h 2423042"/>
                          <a:gd name="connsiteX9" fmla="*/ 902534 w 2921674"/>
                          <a:gd name="connsiteY9" fmla="*/ 74645 h 2423042"/>
                          <a:gd name="connsiteX10" fmla="*/ 1131876 w 2921674"/>
                          <a:gd name="connsiteY10" fmla="*/ 28 h 2423042"/>
                          <a:gd name="connsiteX11" fmla="*/ 1345731 w 2921674"/>
                          <a:gd name="connsiteY11" fmla="*/ 77218 h 2423042"/>
                          <a:gd name="connsiteX12" fmla="*/ 1484425 w 2921674"/>
                          <a:gd name="connsiteY12" fmla="*/ 262522 h 2423042"/>
                          <a:gd name="connsiteX13" fmla="*/ 1530244 w 2921674"/>
                          <a:gd name="connsiteY13" fmla="*/ 600078 h 2423042"/>
                          <a:gd name="connsiteX14" fmla="*/ 1587938 w 2921674"/>
                          <a:gd name="connsiteY14" fmla="*/ 1197308 h 2423042"/>
                          <a:gd name="connsiteX15" fmla="*/ 1660427 w 2921674"/>
                          <a:gd name="connsiteY15" fmla="*/ 1704137 h 2423042"/>
                          <a:gd name="connsiteX16" fmla="*/ 1722377 w 2921674"/>
                          <a:gd name="connsiteY16" fmla="*/ 2044712 h 2423042"/>
                          <a:gd name="connsiteX17" fmla="*/ 1794965 w 2921674"/>
                          <a:gd name="connsiteY17" fmla="*/ 2220021 h 2423042"/>
                          <a:gd name="connsiteX18" fmla="*/ 1856370 w 2921674"/>
                          <a:gd name="connsiteY18" fmla="*/ 2310669 h 2423042"/>
                          <a:gd name="connsiteX19" fmla="*/ 1886058 w 2921674"/>
                          <a:gd name="connsiteY19" fmla="*/ 2423040 h 2423042"/>
                          <a:gd name="connsiteX20" fmla="*/ 2039003 w 2921674"/>
                          <a:gd name="connsiteY20" fmla="*/ 2399289 h 2423042"/>
                          <a:gd name="connsiteX21" fmla="*/ 2338112 w 2921674"/>
                          <a:gd name="connsiteY21" fmla="*/ 2367473 h 2423042"/>
                          <a:gd name="connsiteX22" fmla="*/ 2568890 w 2921674"/>
                          <a:gd name="connsiteY22" fmla="*/ 2345405 h 2423042"/>
                          <a:gd name="connsiteX23" fmla="*/ 2921674 w 2921674"/>
                          <a:gd name="connsiteY23" fmla="*/ 2280090 h 2423042"/>
                          <a:gd name="connsiteX0" fmla="*/ 0 w 2921674"/>
                          <a:gd name="connsiteY0" fmla="*/ 2293166 h 2423042"/>
                          <a:gd name="connsiteX1" fmla="*/ 149724 w 2921674"/>
                          <a:gd name="connsiteY1" fmla="*/ 2291866 h 2423042"/>
                          <a:gd name="connsiteX2" fmla="*/ 336329 w 2921674"/>
                          <a:gd name="connsiteY2" fmla="*/ 2220714 h 2423042"/>
                          <a:gd name="connsiteX3" fmla="*/ 443206 w 2921674"/>
                          <a:gd name="connsiteY3" fmla="*/ 2268215 h 2423042"/>
                          <a:gd name="connsiteX4" fmla="*/ 508521 w 2921674"/>
                          <a:gd name="connsiteY4" fmla="*/ 2309779 h 2423042"/>
                          <a:gd name="connsiteX5" fmla="*/ 562306 w 2921674"/>
                          <a:gd name="connsiteY5" fmla="*/ 2196716 h 2423042"/>
                          <a:gd name="connsiteX6" fmla="*/ 619654 w 2921674"/>
                          <a:gd name="connsiteY6" fmla="*/ 1880684 h 2423042"/>
                          <a:gd name="connsiteX7" fmla="*/ 683286 w 2921674"/>
                          <a:gd name="connsiteY7" fmla="*/ 1123137 h 2423042"/>
                          <a:gd name="connsiteX8" fmla="*/ 751965 w 2921674"/>
                          <a:gd name="connsiteY8" fmla="*/ 427540 h 2423042"/>
                          <a:gd name="connsiteX9" fmla="*/ 902534 w 2921674"/>
                          <a:gd name="connsiteY9" fmla="*/ 74645 h 2423042"/>
                          <a:gd name="connsiteX10" fmla="*/ 1131876 w 2921674"/>
                          <a:gd name="connsiteY10" fmla="*/ 28 h 2423042"/>
                          <a:gd name="connsiteX11" fmla="*/ 1345731 w 2921674"/>
                          <a:gd name="connsiteY11" fmla="*/ 77218 h 2423042"/>
                          <a:gd name="connsiteX12" fmla="*/ 1484425 w 2921674"/>
                          <a:gd name="connsiteY12" fmla="*/ 262522 h 2423042"/>
                          <a:gd name="connsiteX13" fmla="*/ 1530244 w 2921674"/>
                          <a:gd name="connsiteY13" fmla="*/ 600078 h 2423042"/>
                          <a:gd name="connsiteX14" fmla="*/ 1587938 w 2921674"/>
                          <a:gd name="connsiteY14" fmla="*/ 1197308 h 2423042"/>
                          <a:gd name="connsiteX15" fmla="*/ 1660427 w 2921674"/>
                          <a:gd name="connsiteY15" fmla="*/ 1704137 h 2423042"/>
                          <a:gd name="connsiteX16" fmla="*/ 1722377 w 2921674"/>
                          <a:gd name="connsiteY16" fmla="*/ 2044712 h 2423042"/>
                          <a:gd name="connsiteX17" fmla="*/ 1794965 w 2921674"/>
                          <a:gd name="connsiteY17" fmla="*/ 2220021 h 2423042"/>
                          <a:gd name="connsiteX18" fmla="*/ 1856370 w 2921674"/>
                          <a:gd name="connsiteY18" fmla="*/ 2310669 h 2423042"/>
                          <a:gd name="connsiteX19" fmla="*/ 1886058 w 2921674"/>
                          <a:gd name="connsiteY19" fmla="*/ 2423040 h 2423042"/>
                          <a:gd name="connsiteX20" fmla="*/ 2039003 w 2921674"/>
                          <a:gd name="connsiteY20" fmla="*/ 2399289 h 2423042"/>
                          <a:gd name="connsiteX21" fmla="*/ 2338112 w 2921674"/>
                          <a:gd name="connsiteY21" fmla="*/ 2367473 h 2423042"/>
                          <a:gd name="connsiteX22" fmla="*/ 2568890 w 2921674"/>
                          <a:gd name="connsiteY22" fmla="*/ 2345405 h 2423042"/>
                          <a:gd name="connsiteX23" fmla="*/ 2921674 w 2921674"/>
                          <a:gd name="connsiteY23" fmla="*/ 2280090 h 242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21674" h="2423042">
                            <a:moveTo>
                              <a:pt x="0" y="2293166"/>
                            </a:moveTo>
                            <a:cubicBezTo>
                              <a:pt x="23764" y="2288786"/>
                              <a:pt x="129358" y="2282528"/>
                              <a:pt x="149724" y="2291866"/>
                            </a:cubicBezTo>
                            <a:cubicBezTo>
                              <a:pt x="155815" y="2297635"/>
                              <a:pt x="287415" y="2224656"/>
                              <a:pt x="336329" y="2220714"/>
                            </a:cubicBezTo>
                            <a:cubicBezTo>
                              <a:pt x="385243" y="2216772"/>
                              <a:pt x="414507" y="2253371"/>
                              <a:pt x="443206" y="2268215"/>
                            </a:cubicBezTo>
                            <a:cubicBezTo>
                              <a:pt x="471905" y="2283059"/>
                              <a:pt x="488671" y="2321695"/>
                              <a:pt x="508521" y="2309779"/>
                            </a:cubicBezTo>
                            <a:cubicBezTo>
                              <a:pt x="528371" y="2297863"/>
                              <a:pt x="543784" y="2268232"/>
                              <a:pt x="562306" y="2196716"/>
                            </a:cubicBezTo>
                            <a:cubicBezTo>
                              <a:pt x="580828" y="2125200"/>
                              <a:pt x="599491" y="2059614"/>
                              <a:pt x="619654" y="1880684"/>
                            </a:cubicBezTo>
                            <a:cubicBezTo>
                              <a:pt x="639817" y="1701754"/>
                              <a:pt x="661234" y="1365328"/>
                              <a:pt x="683286" y="1123137"/>
                            </a:cubicBezTo>
                            <a:cubicBezTo>
                              <a:pt x="705338" y="880946"/>
                              <a:pt x="715424" y="602289"/>
                              <a:pt x="751965" y="427540"/>
                            </a:cubicBezTo>
                            <a:cubicBezTo>
                              <a:pt x="788506" y="252791"/>
                              <a:pt x="839216" y="145897"/>
                              <a:pt x="902534" y="74645"/>
                            </a:cubicBezTo>
                            <a:cubicBezTo>
                              <a:pt x="965853" y="3393"/>
                              <a:pt x="1058010" y="-401"/>
                              <a:pt x="1131876" y="28"/>
                            </a:cubicBezTo>
                            <a:cubicBezTo>
                              <a:pt x="1205742" y="457"/>
                              <a:pt x="1286973" y="33469"/>
                              <a:pt x="1345731" y="77218"/>
                            </a:cubicBezTo>
                            <a:cubicBezTo>
                              <a:pt x="1404489" y="120967"/>
                              <a:pt x="1453673" y="175379"/>
                              <a:pt x="1484425" y="262522"/>
                            </a:cubicBezTo>
                            <a:cubicBezTo>
                              <a:pt x="1515177" y="349665"/>
                              <a:pt x="1512992" y="444280"/>
                              <a:pt x="1530244" y="600078"/>
                            </a:cubicBezTo>
                            <a:cubicBezTo>
                              <a:pt x="1547496" y="755876"/>
                              <a:pt x="1566241" y="1013298"/>
                              <a:pt x="1587938" y="1197308"/>
                            </a:cubicBezTo>
                            <a:cubicBezTo>
                              <a:pt x="1609635" y="1381318"/>
                              <a:pt x="1638021" y="1562903"/>
                              <a:pt x="1660427" y="1704137"/>
                            </a:cubicBezTo>
                            <a:cubicBezTo>
                              <a:pt x="1682833" y="1845371"/>
                              <a:pt x="1699954" y="1958731"/>
                              <a:pt x="1722377" y="2044712"/>
                            </a:cubicBezTo>
                            <a:cubicBezTo>
                              <a:pt x="1744800" y="2130693"/>
                              <a:pt x="1772633" y="2175695"/>
                              <a:pt x="1794965" y="2220021"/>
                            </a:cubicBezTo>
                            <a:cubicBezTo>
                              <a:pt x="1817297" y="2264347"/>
                              <a:pt x="1841188" y="2276833"/>
                              <a:pt x="1856370" y="2310669"/>
                            </a:cubicBezTo>
                            <a:cubicBezTo>
                              <a:pt x="1871552" y="2344505"/>
                              <a:pt x="1870859" y="2423510"/>
                              <a:pt x="1886058" y="2423040"/>
                            </a:cubicBezTo>
                            <a:cubicBezTo>
                              <a:pt x="1901257" y="2422570"/>
                              <a:pt x="1963661" y="2408550"/>
                              <a:pt x="2039003" y="2399289"/>
                            </a:cubicBezTo>
                            <a:cubicBezTo>
                              <a:pt x="2114345" y="2390028"/>
                              <a:pt x="2249798" y="2376454"/>
                              <a:pt x="2338112" y="2367473"/>
                            </a:cubicBezTo>
                            <a:cubicBezTo>
                              <a:pt x="2426426" y="2358492"/>
                              <a:pt x="2471630" y="2359969"/>
                              <a:pt x="2568890" y="2345405"/>
                            </a:cubicBezTo>
                            <a:cubicBezTo>
                              <a:pt x="2666150" y="2330841"/>
                              <a:pt x="2878131" y="2293945"/>
                              <a:pt x="2921674" y="228009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200"/>
                      </a:p>
                    </p:txBody>
                  </p:sp>
                  <p:sp>
                    <p:nvSpPr>
                      <p:cNvPr id="31" name="Volný tvar 37">
                        <a:extLst>
                          <a:ext uri="{FF2B5EF4-FFF2-40B4-BE49-F238E27FC236}">
                            <a16:creationId xmlns:a16="http://schemas.microsoft.com/office/drawing/2014/main" id="{D2F6800E-3F5A-4373-974E-581FA21E0700}"/>
                          </a:ext>
                        </a:extLst>
                      </p:cNvPr>
                      <p:cNvSpPr/>
                      <p:nvPr/>
                    </p:nvSpPr>
                    <p:spPr>
                      <a:xfrm>
                        <a:off x="4827166" y="6424703"/>
                        <a:ext cx="2915910" cy="816600"/>
                      </a:xfrm>
                      <a:custGeom>
                        <a:avLst/>
                        <a:gdLst>
                          <a:gd name="connsiteX0" fmla="*/ 0 w 2727960"/>
                          <a:gd name="connsiteY0" fmla="*/ 636469 h 737221"/>
                          <a:gd name="connsiteX1" fmla="*/ 114300 w 2727960"/>
                          <a:gd name="connsiteY1" fmla="*/ 682189 h 737221"/>
                          <a:gd name="connsiteX2" fmla="*/ 339090 w 2727960"/>
                          <a:gd name="connsiteY2" fmla="*/ 708859 h 737221"/>
                          <a:gd name="connsiteX3" fmla="*/ 548640 w 2727960"/>
                          <a:gd name="connsiteY3" fmla="*/ 731719 h 737221"/>
                          <a:gd name="connsiteX4" fmla="*/ 575310 w 2727960"/>
                          <a:gd name="connsiteY4" fmla="*/ 598369 h 737221"/>
                          <a:gd name="connsiteX5" fmla="*/ 689610 w 2727960"/>
                          <a:gd name="connsiteY5" fmla="*/ 224989 h 737221"/>
                          <a:gd name="connsiteX6" fmla="*/ 803910 w 2727960"/>
                          <a:gd name="connsiteY6" fmla="*/ 19249 h 737221"/>
                          <a:gd name="connsiteX7" fmla="*/ 1291590 w 2727960"/>
                          <a:gd name="connsiteY7" fmla="*/ 23059 h 737221"/>
                          <a:gd name="connsiteX8" fmla="*/ 1329690 w 2727960"/>
                          <a:gd name="connsiteY8" fmla="*/ 144979 h 737221"/>
                          <a:gd name="connsiteX9" fmla="*/ 1356360 w 2727960"/>
                          <a:gd name="connsiteY9" fmla="*/ 236419 h 737221"/>
                          <a:gd name="connsiteX10" fmla="*/ 1371600 w 2727960"/>
                          <a:gd name="connsiteY10" fmla="*/ 232609 h 737221"/>
                          <a:gd name="connsiteX11" fmla="*/ 1455420 w 2727960"/>
                          <a:gd name="connsiteY11" fmla="*/ 167839 h 737221"/>
                          <a:gd name="connsiteX12" fmla="*/ 1527810 w 2727960"/>
                          <a:gd name="connsiteY12" fmla="*/ 186889 h 737221"/>
                          <a:gd name="connsiteX13" fmla="*/ 1832610 w 2727960"/>
                          <a:gd name="connsiteY13" fmla="*/ 324049 h 737221"/>
                          <a:gd name="connsiteX14" fmla="*/ 2156460 w 2727960"/>
                          <a:gd name="connsiteY14" fmla="*/ 480259 h 737221"/>
                          <a:gd name="connsiteX15" fmla="*/ 2586990 w 2727960"/>
                          <a:gd name="connsiteY15" fmla="*/ 632659 h 737221"/>
                          <a:gd name="connsiteX16" fmla="*/ 2727960 w 2727960"/>
                          <a:gd name="connsiteY16" fmla="*/ 663139 h 737221"/>
                          <a:gd name="connsiteX0" fmla="*/ 0 w 2727960"/>
                          <a:gd name="connsiteY0" fmla="*/ 636469 h 737179"/>
                          <a:gd name="connsiteX1" fmla="*/ 169069 w 2727960"/>
                          <a:gd name="connsiteY1" fmla="*/ 684570 h 737179"/>
                          <a:gd name="connsiteX2" fmla="*/ 339090 w 2727960"/>
                          <a:gd name="connsiteY2" fmla="*/ 708859 h 737179"/>
                          <a:gd name="connsiteX3" fmla="*/ 548640 w 2727960"/>
                          <a:gd name="connsiteY3" fmla="*/ 731719 h 737179"/>
                          <a:gd name="connsiteX4" fmla="*/ 575310 w 2727960"/>
                          <a:gd name="connsiteY4" fmla="*/ 598369 h 737179"/>
                          <a:gd name="connsiteX5" fmla="*/ 689610 w 2727960"/>
                          <a:gd name="connsiteY5" fmla="*/ 224989 h 737179"/>
                          <a:gd name="connsiteX6" fmla="*/ 803910 w 2727960"/>
                          <a:gd name="connsiteY6" fmla="*/ 19249 h 737179"/>
                          <a:gd name="connsiteX7" fmla="*/ 1291590 w 2727960"/>
                          <a:gd name="connsiteY7" fmla="*/ 23059 h 737179"/>
                          <a:gd name="connsiteX8" fmla="*/ 1329690 w 2727960"/>
                          <a:gd name="connsiteY8" fmla="*/ 144979 h 737179"/>
                          <a:gd name="connsiteX9" fmla="*/ 1356360 w 2727960"/>
                          <a:gd name="connsiteY9" fmla="*/ 236419 h 737179"/>
                          <a:gd name="connsiteX10" fmla="*/ 1371600 w 2727960"/>
                          <a:gd name="connsiteY10" fmla="*/ 232609 h 737179"/>
                          <a:gd name="connsiteX11" fmla="*/ 1455420 w 2727960"/>
                          <a:gd name="connsiteY11" fmla="*/ 167839 h 737179"/>
                          <a:gd name="connsiteX12" fmla="*/ 1527810 w 2727960"/>
                          <a:gd name="connsiteY12" fmla="*/ 186889 h 737179"/>
                          <a:gd name="connsiteX13" fmla="*/ 1832610 w 2727960"/>
                          <a:gd name="connsiteY13" fmla="*/ 324049 h 737179"/>
                          <a:gd name="connsiteX14" fmla="*/ 2156460 w 2727960"/>
                          <a:gd name="connsiteY14" fmla="*/ 480259 h 737179"/>
                          <a:gd name="connsiteX15" fmla="*/ 2586990 w 2727960"/>
                          <a:gd name="connsiteY15" fmla="*/ 632659 h 737179"/>
                          <a:gd name="connsiteX16" fmla="*/ 2727960 w 2727960"/>
                          <a:gd name="connsiteY16" fmla="*/ 663139 h 737179"/>
                          <a:gd name="connsiteX0" fmla="*/ 0 w 2716054"/>
                          <a:gd name="connsiteY0" fmla="*/ 648376 h 737179"/>
                          <a:gd name="connsiteX1" fmla="*/ 157163 w 2716054"/>
                          <a:gd name="connsiteY1" fmla="*/ 684570 h 737179"/>
                          <a:gd name="connsiteX2" fmla="*/ 327184 w 2716054"/>
                          <a:gd name="connsiteY2" fmla="*/ 708859 h 737179"/>
                          <a:gd name="connsiteX3" fmla="*/ 536734 w 2716054"/>
                          <a:gd name="connsiteY3" fmla="*/ 731719 h 737179"/>
                          <a:gd name="connsiteX4" fmla="*/ 563404 w 2716054"/>
                          <a:gd name="connsiteY4" fmla="*/ 598369 h 737179"/>
                          <a:gd name="connsiteX5" fmla="*/ 677704 w 2716054"/>
                          <a:gd name="connsiteY5" fmla="*/ 224989 h 737179"/>
                          <a:gd name="connsiteX6" fmla="*/ 792004 w 2716054"/>
                          <a:gd name="connsiteY6" fmla="*/ 19249 h 737179"/>
                          <a:gd name="connsiteX7" fmla="*/ 1279684 w 2716054"/>
                          <a:gd name="connsiteY7" fmla="*/ 23059 h 737179"/>
                          <a:gd name="connsiteX8" fmla="*/ 1317784 w 2716054"/>
                          <a:gd name="connsiteY8" fmla="*/ 144979 h 737179"/>
                          <a:gd name="connsiteX9" fmla="*/ 1344454 w 2716054"/>
                          <a:gd name="connsiteY9" fmla="*/ 236419 h 737179"/>
                          <a:gd name="connsiteX10" fmla="*/ 1359694 w 2716054"/>
                          <a:gd name="connsiteY10" fmla="*/ 232609 h 737179"/>
                          <a:gd name="connsiteX11" fmla="*/ 1443514 w 2716054"/>
                          <a:gd name="connsiteY11" fmla="*/ 167839 h 737179"/>
                          <a:gd name="connsiteX12" fmla="*/ 1515904 w 2716054"/>
                          <a:gd name="connsiteY12" fmla="*/ 186889 h 737179"/>
                          <a:gd name="connsiteX13" fmla="*/ 1820704 w 2716054"/>
                          <a:gd name="connsiteY13" fmla="*/ 324049 h 737179"/>
                          <a:gd name="connsiteX14" fmla="*/ 2144554 w 2716054"/>
                          <a:gd name="connsiteY14" fmla="*/ 480259 h 737179"/>
                          <a:gd name="connsiteX15" fmla="*/ 2575084 w 2716054"/>
                          <a:gd name="connsiteY15" fmla="*/ 632659 h 737179"/>
                          <a:gd name="connsiteX16" fmla="*/ 2716054 w 2716054"/>
                          <a:gd name="connsiteY16" fmla="*/ 663139 h 737179"/>
                          <a:gd name="connsiteX0" fmla="*/ 0 w 2716054"/>
                          <a:gd name="connsiteY0" fmla="*/ 648376 h 728765"/>
                          <a:gd name="connsiteX1" fmla="*/ 157163 w 2716054"/>
                          <a:gd name="connsiteY1" fmla="*/ 684570 h 728765"/>
                          <a:gd name="connsiteX2" fmla="*/ 327184 w 2716054"/>
                          <a:gd name="connsiteY2" fmla="*/ 708859 h 728765"/>
                          <a:gd name="connsiteX3" fmla="*/ 536734 w 2716054"/>
                          <a:gd name="connsiteY3" fmla="*/ 722194 h 728765"/>
                          <a:gd name="connsiteX4" fmla="*/ 563404 w 2716054"/>
                          <a:gd name="connsiteY4" fmla="*/ 598369 h 728765"/>
                          <a:gd name="connsiteX5" fmla="*/ 677704 w 2716054"/>
                          <a:gd name="connsiteY5" fmla="*/ 224989 h 728765"/>
                          <a:gd name="connsiteX6" fmla="*/ 792004 w 2716054"/>
                          <a:gd name="connsiteY6" fmla="*/ 19249 h 728765"/>
                          <a:gd name="connsiteX7" fmla="*/ 1279684 w 2716054"/>
                          <a:gd name="connsiteY7" fmla="*/ 23059 h 728765"/>
                          <a:gd name="connsiteX8" fmla="*/ 1317784 w 2716054"/>
                          <a:gd name="connsiteY8" fmla="*/ 144979 h 728765"/>
                          <a:gd name="connsiteX9" fmla="*/ 1344454 w 2716054"/>
                          <a:gd name="connsiteY9" fmla="*/ 236419 h 728765"/>
                          <a:gd name="connsiteX10" fmla="*/ 1359694 w 2716054"/>
                          <a:gd name="connsiteY10" fmla="*/ 232609 h 728765"/>
                          <a:gd name="connsiteX11" fmla="*/ 1443514 w 2716054"/>
                          <a:gd name="connsiteY11" fmla="*/ 167839 h 728765"/>
                          <a:gd name="connsiteX12" fmla="*/ 1515904 w 2716054"/>
                          <a:gd name="connsiteY12" fmla="*/ 186889 h 728765"/>
                          <a:gd name="connsiteX13" fmla="*/ 1820704 w 2716054"/>
                          <a:gd name="connsiteY13" fmla="*/ 324049 h 728765"/>
                          <a:gd name="connsiteX14" fmla="*/ 2144554 w 2716054"/>
                          <a:gd name="connsiteY14" fmla="*/ 480259 h 728765"/>
                          <a:gd name="connsiteX15" fmla="*/ 2575084 w 2716054"/>
                          <a:gd name="connsiteY15" fmla="*/ 632659 h 728765"/>
                          <a:gd name="connsiteX16" fmla="*/ 2716054 w 2716054"/>
                          <a:gd name="connsiteY16" fmla="*/ 663139 h 728765"/>
                          <a:gd name="connsiteX0" fmla="*/ 0 w 2716054"/>
                          <a:gd name="connsiteY0" fmla="*/ 648376 h 722201"/>
                          <a:gd name="connsiteX1" fmla="*/ 157163 w 2716054"/>
                          <a:gd name="connsiteY1" fmla="*/ 684570 h 722201"/>
                          <a:gd name="connsiteX2" fmla="*/ 327184 w 2716054"/>
                          <a:gd name="connsiteY2" fmla="*/ 708859 h 722201"/>
                          <a:gd name="connsiteX3" fmla="*/ 536734 w 2716054"/>
                          <a:gd name="connsiteY3" fmla="*/ 722194 h 722201"/>
                          <a:gd name="connsiteX4" fmla="*/ 563404 w 2716054"/>
                          <a:gd name="connsiteY4" fmla="*/ 598369 h 722201"/>
                          <a:gd name="connsiteX5" fmla="*/ 677704 w 2716054"/>
                          <a:gd name="connsiteY5" fmla="*/ 224989 h 722201"/>
                          <a:gd name="connsiteX6" fmla="*/ 792004 w 2716054"/>
                          <a:gd name="connsiteY6" fmla="*/ 19249 h 722201"/>
                          <a:gd name="connsiteX7" fmla="*/ 1279684 w 2716054"/>
                          <a:gd name="connsiteY7" fmla="*/ 23059 h 722201"/>
                          <a:gd name="connsiteX8" fmla="*/ 1317784 w 2716054"/>
                          <a:gd name="connsiteY8" fmla="*/ 144979 h 722201"/>
                          <a:gd name="connsiteX9" fmla="*/ 1344454 w 2716054"/>
                          <a:gd name="connsiteY9" fmla="*/ 236419 h 722201"/>
                          <a:gd name="connsiteX10" fmla="*/ 1359694 w 2716054"/>
                          <a:gd name="connsiteY10" fmla="*/ 232609 h 722201"/>
                          <a:gd name="connsiteX11" fmla="*/ 1443514 w 2716054"/>
                          <a:gd name="connsiteY11" fmla="*/ 167839 h 722201"/>
                          <a:gd name="connsiteX12" fmla="*/ 1515904 w 2716054"/>
                          <a:gd name="connsiteY12" fmla="*/ 186889 h 722201"/>
                          <a:gd name="connsiteX13" fmla="*/ 1820704 w 2716054"/>
                          <a:gd name="connsiteY13" fmla="*/ 324049 h 722201"/>
                          <a:gd name="connsiteX14" fmla="*/ 2144554 w 2716054"/>
                          <a:gd name="connsiteY14" fmla="*/ 480259 h 722201"/>
                          <a:gd name="connsiteX15" fmla="*/ 2575084 w 2716054"/>
                          <a:gd name="connsiteY15" fmla="*/ 632659 h 722201"/>
                          <a:gd name="connsiteX16" fmla="*/ 2716054 w 2716054"/>
                          <a:gd name="connsiteY16" fmla="*/ 663139 h 722201"/>
                          <a:gd name="connsiteX0" fmla="*/ 0 w 2716054"/>
                          <a:gd name="connsiteY0" fmla="*/ 731421 h 805246"/>
                          <a:gd name="connsiteX1" fmla="*/ 157163 w 2716054"/>
                          <a:gd name="connsiteY1" fmla="*/ 767615 h 805246"/>
                          <a:gd name="connsiteX2" fmla="*/ 327184 w 2716054"/>
                          <a:gd name="connsiteY2" fmla="*/ 791904 h 805246"/>
                          <a:gd name="connsiteX3" fmla="*/ 536734 w 2716054"/>
                          <a:gd name="connsiteY3" fmla="*/ 805239 h 805246"/>
                          <a:gd name="connsiteX4" fmla="*/ 563404 w 2716054"/>
                          <a:gd name="connsiteY4" fmla="*/ 681414 h 805246"/>
                          <a:gd name="connsiteX5" fmla="*/ 677704 w 2716054"/>
                          <a:gd name="connsiteY5" fmla="*/ 308034 h 805246"/>
                          <a:gd name="connsiteX6" fmla="*/ 906304 w 2716054"/>
                          <a:gd name="connsiteY6" fmla="*/ 7044 h 805246"/>
                          <a:gd name="connsiteX7" fmla="*/ 1279684 w 2716054"/>
                          <a:gd name="connsiteY7" fmla="*/ 106104 h 805246"/>
                          <a:gd name="connsiteX8" fmla="*/ 1317784 w 2716054"/>
                          <a:gd name="connsiteY8" fmla="*/ 228024 h 805246"/>
                          <a:gd name="connsiteX9" fmla="*/ 1344454 w 2716054"/>
                          <a:gd name="connsiteY9" fmla="*/ 319464 h 805246"/>
                          <a:gd name="connsiteX10" fmla="*/ 1359694 w 2716054"/>
                          <a:gd name="connsiteY10" fmla="*/ 315654 h 805246"/>
                          <a:gd name="connsiteX11" fmla="*/ 1443514 w 2716054"/>
                          <a:gd name="connsiteY11" fmla="*/ 250884 h 805246"/>
                          <a:gd name="connsiteX12" fmla="*/ 1515904 w 2716054"/>
                          <a:gd name="connsiteY12" fmla="*/ 269934 h 805246"/>
                          <a:gd name="connsiteX13" fmla="*/ 1820704 w 2716054"/>
                          <a:gd name="connsiteY13" fmla="*/ 407094 h 805246"/>
                          <a:gd name="connsiteX14" fmla="*/ 2144554 w 2716054"/>
                          <a:gd name="connsiteY14" fmla="*/ 563304 h 805246"/>
                          <a:gd name="connsiteX15" fmla="*/ 2575084 w 2716054"/>
                          <a:gd name="connsiteY15" fmla="*/ 715704 h 805246"/>
                          <a:gd name="connsiteX16" fmla="*/ 2716054 w 2716054"/>
                          <a:gd name="connsiteY16" fmla="*/ 746184 h 805246"/>
                          <a:gd name="connsiteX0" fmla="*/ 0 w 2716054"/>
                          <a:gd name="connsiteY0" fmla="*/ 768819 h 842644"/>
                          <a:gd name="connsiteX1" fmla="*/ 157163 w 2716054"/>
                          <a:gd name="connsiteY1" fmla="*/ 805013 h 842644"/>
                          <a:gd name="connsiteX2" fmla="*/ 327184 w 2716054"/>
                          <a:gd name="connsiteY2" fmla="*/ 829302 h 842644"/>
                          <a:gd name="connsiteX3" fmla="*/ 536734 w 2716054"/>
                          <a:gd name="connsiteY3" fmla="*/ 842637 h 842644"/>
                          <a:gd name="connsiteX4" fmla="*/ 563404 w 2716054"/>
                          <a:gd name="connsiteY4" fmla="*/ 718812 h 842644"/>
                          <a:gd name="connsiteX5" fmla="*/ 677704 w 2716054"/>
                          <a:gd name="connsiteY5" fmla="*/ 345432 h 842644"/>
                          <a:gd name="connsiteX6" fmla="*/ 906304 w 2716054"/>
                          <a:gd name="connsiteY6" fmla="*/ 44442 h 842644"/>
                          <a:gd name="connsiteX7" fmla="*/ 1143953 w 2716054"/>
                          <a:gd name="connsiteY7" fmla="*/ 24439 h 842644"/>
                          <a:gd name="connsiteX8" fmla="*/ 1317784 w 2716054"/>
                          <a:gd name="connsiteY8" fmla="*/ 265422 h 842644"/>
                          <a:gd name="connsiteX9" fmla="*/ 1344454 w 2716054"/>
                          <a:gd name="connsiteY9" fmla="*/ 356862 h 842644"/>
                          <a:gd name="connsiteX10" fmla="*/ 1359694 w 2716054"/>
                          <a:gd name="connsiteY10" fmla="*/ 353052 h 842644"/>
                          <a:gd name="connsiteX11" fmla="*/ 1443514 w 2716054"/>
                          <a:gd name="connsiteY11" fmla="*/ 288282 h 842644"/>
                          <a:gd name="connsiteX12" fmla="*/ 1515904 w 2716054"/>
                          <a:gd name="connsiteY12" fmla="*/ 307332 h 842644"/>
                          <a:gd name="connsiteX13" fmla="*/ 1820704 w 2716054"/>
                          <a:gd name="connsiteY13" fmla="*/ 444492 h 842644"/>
                          <a:gd name="connsiteX14" fmla="*/ 2144554 w 2716054"/>
                          <a:gd name="connsiteY14" fmla="*/ 600702 h 842644"/>
                          <a:gd name="connsiteX15" fmla="*/ 2575084 w 2716054"/>
                          <a:gd name="connsiteY15" fmla="*/ 753102 h 842644"/>
                          <a:gd name="connsiteX16" fmla="*/ 2716054 w 2716054"/>
                          <a:gd name="connsiteY16" fmla="*/ 783582 h 842644"/>
                          <a:gd name="connsiteX0" fmla="*/ 0 w 2716054"/>
                          <a:gd name="connsiteY0" fmla="*/ 768819 h 842644"/>
                          <a:gd name="connsiteX1" fmla="*/ 157163 w 2716054"/>
                          <a:gd name="connsiteY1" fmla="*/ 805013 h 842644"/>
                          <a:gd name="connsiteX2" fmla="*/ 327184 w 2716054"/>
                          <a:gd name="connsiteY2" fmla="*/ 829302 h 842644"/>
                          <a:gd name="connsiteX3" fmla="*/ 536734 w 2716054"/>
                          <a:gd name="connsiteY3" fmla="*/ 842637 h 842644"/>
                          <a:gd name="connsiteX4" fmla="*/ 563404 w 2716054"/>
                          <a:gd name="connsiteY4" fmla="*/ 718812 h 842644"/>
                          <a:gd name="connsiteX5" fmla="*/ 677704 w 2716054"/>
                          <a:gd name="connsiteY5" fmla="*/ 345432 h 842644"/>
                          <a:gd name="connsiteX6" fmla="*/ 906304 w 2716054"/>
                          <a:gd name="connsiteY6" fmla="*/ 44442 h 842644"/>
                          <a:gd name="connsiteX7" fmla="*/ 1143953 w 2716054"/>
                          <a:gd name="connsiteY7" fmla="*/ 24439 h 842644"/>
                          <a:gd name="connsiteX8" fmla="*/ 1317784 w 2716054"/>
                          <a:gd name="connsiteY8" fmla="*/ 265422 h 842644"/>
                          <a:gd name="connsiteX9" fmla="*/ 1344454 w 2716054"/>
                          <a:gd name="connsiteY9" fmla="*/ 356862 h 842644"/>
                          <a:gd name="connsiteX10" fmla="*/ 1369219 w 2716054"/>
                          <a:gd name="connsiteY10" fmla="*/ 324477 h 842644"/>
                          <a:gd name="connsiteX11" fmla="*/ 1443514 w 2716054"/>
                          <a:gd name="connsiteY11" fmla="*/ 288282 h 842644"/>
                          <a:gd name="connsiteX12" fmla="*/ 1515904 w 2716054"/>
                          <a:gd name="connsiteY12" fmla="*/ 307332 h 842644"/>
                          <a:gd name="connsiteX13" fmla="*/ 1820704 w 2716054"/>
                          <a:gd name="connsiteY13" fmla="*/ 444492 h 842644"/>
                          <a:gd name="connsiteX14" fmla="*/ 2144554 w 2716054"/>
                          <a:gd name="connsiteY14" fmla="*/ 600702 h 842644"/>
                          <a:gd name="connsiteX15" fmla="*/ 2575084 w 2716054"/>
                          <a:gd name="connsiteY15" fmla="*/ 753102 h 842644"/>
                          <a:gd name="connsiteX16" fmla="*/ 2716054 w 2716054"/>
                          <a:gd name="connsiteY16" fmla="*/ 783582 h 842644"/>
                          <a:gd name="connsiteX0" fmla="*/ 0 w 2716054"/>
                          <a:gd name="connsiteY0" fmla="*/ 768819 h 842644"/>
                          <a:gd name="connsiteX1" fmla="*/ 157163 w 2716054"/>
                          <a:gd name="connsiteY1" fmla="*/ 805013 h 842644"/>
                          <a:gd name="connsiteX2" fmla="*/ 327184 w 2716054"/>
                          <a:gd name="connsiteY2" fmla="*/ 829302 h 842644"/>
                          <a:gd name="connsiteX3" fmla="*/ 536734 w 2716054"/>
                          <a:gd name="connsiteY3" fmla="*/ 842637 h 842644"/>
                          <a:gd name="connsiteX4" fmla="*/ 563404 w 2716054"/>
                          <a:gd name="connsiteY4" fmla="*/ 718812 h 842644"/>
                          <a:gd name="connsiteX5" fmla="*/ 677704 w 2716054"/>
                          <a:gd name="connsiteY5" fmla="*/ 345432 h 842644"/>
                          <a:gd name="connsiteX6" fmla="*/ 906304 w 2716054"/>
                          <a:gd name="connsiteY6" fmla="*/ 44442 h 842644"/>
                          <a:gd name="connsiteX7" fmla="*/ 1143953 w 2716054"/>
                          <a:gd name="connsiteY7" fmla="*/ 24439 h 842644"/>
                          <a:gd name="connsiteX8" fmla="*/ 1317784 w 2716054"/>
                          <a:gd name="connsiteY8" fmla="*/ 265422 h 842644"/>
                          <a:gd name="connsiteX9" fmla="*/ 1344454 w 2716054"/>
                          <a:gd name="connsiteY9" fmla="*/ 371150 h 842644"/>
                          <a:gd name="connsiteX10" fmla="*/ 1369219 w 2716054"/>
                          <a:gd name="connsiteY10" fmla="*/ 324477 h 842644"/>
                          <a:gd name="connsiteX11" fmla="*/ 1443514 w 2716054"/>
                          <a:gd name="connsiteY11" fmla="*/ 288282 h 842644"/>
                          <a:gd name="connsiteX12" fmla="*/ 1515904 w 2716054"/>
                          <a:gd name="connsiteY12" fmla="*/ 307332 h 842644"/>
                          <a:gd name="connsiteX13" fmla="*/ 1820704 w 2716054"/>
                          <a:gd name="connsiteY13" fmla="*/ 444492 h 842644"/>
                          <a:gd name="connsiteX14" fmla="*/ 2144554 w 2716054"/>
                          <a:gd name="connsiteY14" fmla="*/ 600702 h 842644"/>
                          <a:gd name="connsiteX15" fmla="*/ 2575084 w 2716054"/>
                          <a:gd name="connsiteY15" fmla="*/ 753102 h 842644"/>
                          <a:gd name="connsiteX16" fmla="*/ 2716054 w 2716054"/>
                          <a:gd name="connsiteY16" fmla="*/ 783582 h 842644"/>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69219 w 2716054"/>
                          <a:gd name="connsiteY10" fmla="*/ 321531 h 839698"/>
                          <a:gd name="connsiteX11" fmla="*/ 1443514 w 2716054"/>
                          <a:gd name="connsiteY11" fmla="*/ 285336 h 839698"/>
                          <a:gd name="connsiteX12" fmla="*/ 1515904 w 2716054"/>
                          <a:gd name="connsiteY12" fmla="*/ 304386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69219 w 2716054"/>
                          <a:gd name="connsiteY10" fmla="*/ 321531 h 839698"/>
                          <a:gd name="connsiteX11" fmla="*/ 1443514 w 2716054"/>
                          <a:gd name="connsiteY11" fmla="*/ 285336 h 839698"/>
                          <a:gd name="connsiteX12" fmla="*/ 1515904 w 2716054"/>
                          <a:gd name="connsiteY12" fmla="*/ 304386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43514 w 2716054"/>
                          <a:gd name="connsiteY11" fmla="*/ 285336 h 839698"/>
                          <a:gd name="connsiteX12" fmla="*/ 1515904 w 2716054"/>
                          <a:gd name="connsiteY12" fmla="*/ 304386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43514 w 2716054"/>
                          <a:gd name="connsiteY11" fmla="*/ 285336 h 839698"/>
                          <a:gd name="connsiteX12" fmla="*/ 1582579 w 2716054"/>
                          <a:gd name="connsiteY12" fmla="*/ 330580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50658 w 2716054"/>
                          <a:gd name="connsiteY11" fmla="*/ 294861 h 839698"/>
                          <a:gd name="connsiteX12" fmla="*/ 1582579 w 2716054"/>
                          <a:gd name="connsiteY12" fmla="*/ 330580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50658 w 2716054"/>
                          <a:gd name="connsiteY11" fmla="*/ 292480 h 839698"/>
                          <a:gd name="connsiteX12" fmla="*/ 1582579 w 2716054"/>
                          <a:gd name="connsiteY12" fmla="*/ 330580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1210 h 835035"/>
                          <a:gd name="connsiteX1" fmla="*/ 157163 w 2716054"/>
                          <a:gd name="connsiteY1" fmla="*/ 797404 h 835035"/>
                          <a:gd name="connsiteX2" fmla="*/ 327184 w 2716054"/>
                          <a:gd name="connsiteY2" fmla="*/ 821693 h 835035"/>
                          <a:gd name="connsiteX3" fmla="*/ 536734 w 2716054"/>
                          <a:gd name="connsiteY3" fmla="*/ 835028 h 835035"/>
                          <a:gd name="connsiteX4" fmla="*/ 563404 w 2716054"/>
                          <a:gd name="connsiteY4" fmla="*/ 711203 h 835035"/>
                          <a:gd name="connsiteX5" fmla="*/ 677704 w 2716054"/>
                          <a:gd name="connsiteY5" fmla="*/ 337823 h 835035"/>
                          <a:gd name="connsiteX6" fmla="*/ 872782 w 2716054"/>
                          <a:gd name="connsiteY6" fmla="*/ 47148 h 835035"/>
                          <a:gd name="connsiteX7" fmla="*/ 1143953 w 2716054"/>
                          <a:gd name="connsiteY7" fmla="*/ 16830 h 835035"/>
                          <a:gd name="connsiteX8" fmla="*/ 1298734 w 2716054"/>
                          <a:gd name="connsiteY8" fmla="*/ 214950 h 835035"/>
                          <a:gd name="connsiteX9" fmla="*/ 1344454 w 2716054"/>
                          <a:gd name="connsiteY9" fmla="*/ 363541 h 835035"/>
                          <a:gd name="connsiteX10" fmla="*/ 1383506 w 2716054"/>
                          <a:gd name="connsiteY10" fmla="*/ 319249 h 835035"/>
                          <a:gd name="connsiteX11" fmla="*/ 1450658 w 2716054"/>
                          <a:gd name="connsiteY11" fmla="*/ 287817 h 835035"/>
                          <a:gd name="connsiteX12" fmla="*/ 1582579 w 2716054"/>
                          <a:gd name="connsiteY12" fmla="*/ 325917 h 835035"/>
                          <a:gd name="connsiteX13" fmla="*/ 1820704 w 2716054"/>
                          <a:gd name="connsiteY13" fmla="*/ 436883 h 835035"/>
                          <a:gd name="connsiteX14" fmla="*/ 2144554 w 2716054"/>
                          <a:gd name="connsiteY14" fmla="*/ 593093 h 835035"/>
                          <a:gd name="connsiteX15" fmla="*/ 2575084 w 2716054"/>
                          <a:gd name="connsiteY15" fmla="*/ 745493 h 835035"/>
                          <a:gd name="connsiteX16" fmla="*/ 2716054 w 2716054"/>
                          <a:gd name="connsiteY16" fmla="*/ 775973 h 835035"/>
                          <a:gd name="connsiteX0" fmla="*/ 0 w 2716054"/>
                          <a:gd name="connsiteY0" fmla="*/ 752676 h 826501"/>
                          <a:gd name="connsiteX1" fmla="*/ 157163 w 2716054"/>
                          <a:gd name="connsiteY1" fmla="*/ 788870 h 826501"/>
                          <a:gd name="connsiteX2" fmla="*/ 327184 w 2716054"/>
                          <a:gd name="connsiteY2" fmla="*/ 813159 h 826501"/>
                          <a:gd name="connsiteX3" fmla="*/ 536734 w 2716054"/>
                          <a:gd name="connsiteY3" fmla="*/ 826494 h 826501"/>
                          <a:gd name="connsiteX4" fmla="*/ 563404 w 2716054"/>
                          <a:gd name="connsiteY4" fmla="*/ 702669 h 826501"/>
                          <a:gd name="connsiteX5" fmla="*/ 677704 w 2716054"/>
                          <a:gd name="connsiteY5" fmla="*/ 329289 h 826501"/>
                          <a:gd name="connsiteX6" fmla="*/ 872782 w 2716054"/>
                          <a:gd name="connsiteY6" fmla="*/ 38614 h 826501"/>
                          <a:gd name="connsiteX7" fmla="*/ 1097537 w 2716054"/>
                          <a:gd name="connsiteY7" fmla="*/ 21189 h 826501"/>
                          <a:gd name="connsiteX8" fmla="*/ 1298734 w 2716054"/>
                          <a:gd name="connsiteY8" fmla="*/ 206416 h 826501"/>
                          <a:gd name="connsiteX9" fmla="*/ 1344454 w 2716054"/>
                          <a:gd name="connsiteY9" fmla="*/ 355007 h 826501"/>
                          <a:gd name="connsiteX10" fmla="*/ 1383506 w 2716054"/>
                          <a:gd name="connsiteY10" fmla="*/ 310715 h 826501"/>
                          <a:gd name="connsiteX11" fmla="*/ 1450658 w 2716054"/>
                          <a:gd name="connsiteY11" fmla="*/ 279283 h 826501"/>
                          <a:gd name="connsiteX12" fmla="*/ 1582579 w 2716054"/>
                          <a:gd name="connsiteY12" fmla="*/ 317383 h 826501"/>
                          <a:gd name="connsiteX13" fmla="*/ 1820704 w 2716054"/>
                          <a:gd name="connsiteY13" fmla="*/ 428349 h 826501"/>
                          <a:gd name="connsiteX14" fmla="*/ 2144554 w 2716054"/>
                          <a:gd name="connsiteY14" fmla="*/ 584559 h 826501"/>
                          <a:gd name="connsiteX15" fmla="*/ 2575084 w 2716054"/>
                          <a:gd name="connsiteY15" fmla="*/ 736959 h 826501"/>
                          <a:gd name="connsiteX16" fmla="*/ 2716054 w 2716054"/>
                          <a:gd name="connsiteY16" fmla="*/ 767439 h 826501"/>
                          <a:gd name="connsiteX0" fmla="*/ 0 w 2716054"/>
                          <a:gd name="connsiteY0" fmla="*/ 747851 h 821676"/>
                          <a:gd name="connsiteX1" fmla="*/ 157163 w 2716054"/>
                          <a:gd name="connsiteY1" fmla="*/ 784045 h 821676"/>
                          <a:gd name="connsiteX2" fmla="*/ 327184 w 2716054"/>
                          <a:gd name="connsiteY2" fmla="*/ 808334 h 821676"/>
                          <a:gd name="connsiteX3" fmla="*/ 536734 w 2716054"/>
                          <a:gd name="connsiteY3" fmla="*/ 821669 h 821676"/>
                          <a:gd name="connsiteX4" fmla="*/ 563404 w 2716054"/>
                          <a:gd name="connsiteY4" fmla="*/ 697844 h 821676"/>
                          <a:gd name="connsiteX5" fmla="*/ 677704 w 2716054"/>
                          <a:gd name="connsiteY5" fmla="*/ 324464 h 821676"/>
                          <a:gd name="connsiteX6" fmla="*/ 852153 w 2716054"/>
                          <a:gd name="connsiteY6" fmla="*/ 44103 h 821676"/>
                          <a:gd name="connsiteX7" fmla="*/ 1097537 w 2716054"/>
                          <a:gd name="connsiteY7" fmla="*/ 16364 h 821676"/>
                          <a:gd name="connsiteX8" fmla="*/ 1298734 w 2716054"/>
                          <a:gd name="connsiteY8" fmla="*/ 201591 h 821676"/>
                          <a:gd name="connsiteX9" fmla="*/ 1344454 w 2716054"/>
                          <a:gd name="connsiteY9" fmla="*/ 350182 h 821676"/>
                          <a:gd name="connsiteX10" fmla="*/ 1383506 w 2716054"/>
                          <a:gd name="connsiteY10" fmla="*/ 305890 h 821676"/>
                          <a:gd name="connsiteX11" fmla="*/ 1450658 w 2716054"/>
                          <a:gd name="connsiteY11" fmla="*/ 274458 h 821676"/>
                          <a:gd name="connsiteX12" fmla="*/ 1582579 w 2716054"/>
                          <a:gd name="connsiteY12" fmla="*/ 312558 h 821676"/>
                          <a:gd name="connsiteX13" fmla="*/ 1820704 w 2716054"/>
                          <a:gd name="connsiteY13" fmla="*/ 423524 h 821676"/>
                          <a:gd name="connsiteX14" fmla="*/ 2144554 w 2716054"/>
                          <a:gd name="connsiteY14" fmla="*/ 579734 h 821676"/>
                          <a:gd name="connsiteX15" fmla="*/ 2575084 w 2716054"/>
                          <a:gd name="connsiteY15" fmla="*/ 732134 h 821676"/>
                          <a:gd name="connsiteX16" fmla="*/ 2716054 w 2716054"/>
                          <a:gd name="connsiteY16" fmla="*/ 762614 h 821676"/>
                          <a:gd name="connsiteX0" fmla="*/ 0 w 2716054"/>
                          <a:gd name="connsiteY0" fmla="*/ 745434 h 819261"/>
                          <a:gd name="connsiteX1" fmla="*/ 157163 w 2716054"/>
                          <a:gd name="connsiteY1" fmla="*/ 781628 h 819261"/>
                          <a:gd name="connsiteX2" fmla="*/ 327184 w 2716054"/>
                          <a:gd name="connsiteY2" fmla="*/ 805917 h 819261"/>
                          <a:gd name="connsiteX3" fmla="*/ 536734 w 2716054"/>
                          <a:gd name="connsiteY3" fmla="*/ 819252 h 819261"/>
                          <a:gd name="connsiteX4" fmla="*/ 563404 w 2716054"/>
                          <a:gd name="connsiteY4" fmla="*/ 695427 h 819261"/>
                          <a:gd name="connsiteX5" fmla="*/ 682861 w 2716054"/>
                          <a:gd name="connsiteY5" fmla="*/ 267895 h 819261"/>
                          <a:gd name="connsiteX6" fmla="*/ 852153 w 2716054"/>
                          <a:gd name="connsiteY6" fmla="*/ 41686 h 819261"/>
                          <a:gd name="connsiteX7" fmla="*/ 1097537 w 2716054"/>
                          <a:gd name="connsiteY7" fmla="*/ 13947 h 819261"/>
                          <a:gd name="connsiteX8" fmla="*/ 1298734 w 2716054"/>
                          <a:gd name="connsiteY8" fmla="*/ 199174 h 819261"/>
                          <a:gd name="connsiteX9" fmla="*/ 1344454 w 2716054"/>
                          <a:gd name="connsiteY9" fmla="*/ 347765 h 819261"/>
                          <a:gd name="connsiteX10" fmla="*/ 1383506 w 2716054"/>
                          <a:gd name="connsiteY10" fmla="*/ 303473 h 819261"/>
                          <a:gd name="connsiteX11" fmla="*/ 1450658 w 2716054"/>
                          <a:gd name="connsiteY11" fmla="*/ 272041 h 819261"/>
                          <a:gd name="connsiteX12" fmla="*/ 1582579 w 2716054"/>
                          <a:gd name="connsiteY12" fmla="*/ 310141 h 819261"/>
                          <a:gd name="connsiteX13" fmla="*/ 1820704 w 2716054"/>
                          <a:gd name="connsiteY13" fmla="*/ 421107 h 819261"/>
                          <a:gd name="connsiteX14" fmla="*/ 2144554 w 2716054"/>
                          <a:gd name="connsiteY14" fmla="*/ 577317 h 819261"/>
                          <a:gd name="connsiteX15" fmla="*/ 2575084 w 2716054"/>
                          <a:gd name="connsiteY15" fmla="*/ 729717 h 819261"/>
                          <a:gd name="connsiteX16" fmla="*/ 2716054 w 2716054"/>
                          <a:gd name="connsiteY16" fmla="*/ 760197 h 819261"/>
                          <a:gd name="connsiteX0" fmla="*/ 0 w 2716054"/>
                          <a:gd name="connsiteY0" fmla="*/ 742773 h 816600"/>
                          <a:gd name="connsiteX1" fmla="*/ 157163 w 2716054"/>
                          <a:gd name="connsiteY1" fmla="*/ 778967 h 816600"/>
                          <a:gd name="connsiteX2" fmla="*/ 327184 w 2716054"/>
                          <a:gd name="connsiteY2" fmla="*/ 803256 h 816600"/>
                          <a:gd name="connsiteX3" fmla="*/ 536734 w 2716054"/>
                          <a:gd name="connsiteY3" fmla="*/ 816591 h 816600"/>
                          <a:gd name="connsiteX4" fmla="*/ 563404 w 2716054"/>
                          <a:gd name="connsiteY4" fmla="*/ 692766 h 816600"/>
                          <a:gd name="connsiteX5" fmla="*/ 682861 w 2716054"/>
                          <a:gd name="connsiteY5" fmla="*/ 265234 h 816600"/>
                          <a:gd name="connsiteX6" fmla="*/ 852153 w 2716054"/>
                          <a:gd name="connsiteY6" fmla="*/ 39025 h 816600"/>
                          <a:gd name="connsiteX7" fmla="*/ 1097537 w 2716054"/>
                          <a:gd name="connsiteY7" fmla="*/ 11286 h 816600"/>
                          <a:gd name="connsiteX8" fmla="*/ 1285841 w 2716054"/>
                          <a:gd name="connsiteY8" fmla="*/ 160411 h 816600"/>
                          <a:gd name="connsiteX9" fmla="*/ 1344454 w 2716054"/>
                          <a:gd name="connsiteY9" fmla="*/ 345104 h 816600"/>
                          <a:gd name="connsiteX10" fmla="*/ 1383506 w 2716054"/>
                          <a:gd name="connsiteY10" fmla="*/ 300812 h 816600"/>
                          <a:gd name="connsiteX11" fmla="*/ 1450658 w 2716054"/>
                          <a:gd name="connsiteY11" fmla="*/ 269380 h 816600"/>
                          <a:gd name="connsiteX12" fmla="*/ 1582579 w 2716054"/>
                          <a:gd name="connsiteY12" fmla="*/ 307480 h 816600"/>
                          <a:gd name="connsiteX13" fmla="*/ 1820704 w 2716054"/>
                          <a:gd name="connsiteY13" fmla="*/ 418446 h 816600"/>
                          <a:gd name="connsiteX14" fmla="*/ 2144554 w 2716054"/>
                          <a:gd name="connsiteY14" fmla="*/ 574656 h 816600"/>
                          <a:gd name="connsiteX15" fmla="*/ 2575084 w 2716054"/>
                          <a:gd name="connsiteY15" fmla="*/ 727056 h 816600"/>
                          <a:gd name="connsiteX16" fmla="*/ 2716054 w 2716054"/>
                          <a:gd name="connsiteY16" fmla="*/ 757536 h 816600"/>
                          <a:gd name="connsiteX0" fmla="*/ 0 w 2755311"/>
                          <a:gd name="connsiteY0" fmla="*/ 742773 h 816600"/>
                          <a:gd name="connsiteX1" fmla="*/ 157163 w 2755311"/>
                          <a:gd name="connsiteY1" fmla="*/ 778967 h 816600"/>
                          <a:gd name="connsiteX2" fmla="*/ 327184 w 2755311"/>
                          <a:gd name="connsiteY2" fmla="*/ 803256 h 816600"/>
                          <a:gd name="connsiteX3" fmla="*/ 536734 w 2755311"/>
                          <a:gd name="connsiteY3" fmla="*/ 816591 h 816600"/>
                          <a:gd name="connsiteX4" fmla="*/ 563404 w 2755311"/>
                          <a:gd name="connsiteY4" fmla="*/ 692766 h 816600"/>
                          <a:gd name="connsiteX5" fmla="*/ 682861 w 2755311"/>
                          <a:gd name="connsiteY5" fmla="*/ 265234 h 816600"/>
                          <a:gd name="connsiteX6" fmla="*/ 852153 w 2755311"/>
                          <a:gd name="connsiteY6" fmla="*/ 39025 h 816600"/>
                          <a:gd name="connsiteX7" fmla="*/ 1097537 w 2755311"/>
                          <a:gd name="connsiteY7" fmla="*/ 11286 h 816600"/>
                          <a:gd name="connsiteX8" fmla="*/ 1285841 w 2755311"/>
                          <a:gd name="connsiteY8" fmla="*/ 160411 h 816600"/>
                          <a:gd name="connsiteX9" fmla="*/ 1344454 w 2755311"/>
                          <a:gd name="connsiteY9" fmla="*/ 345104 h 816600"/>
                          <a:gd name="connsiteX10" fmla="*/ 1383506 w 2755311"/>
                          <a:gd name="connsiteY10" fmla="*/ 300812 h 816600"/>
                          <a:gd name="connsiteX11" fmla="*/ 1450658 w 2755311"/>
                          <a:gd name="connsiteY11" fmla="*/ 269380 h 816600"/>
                          <a:gd name="connsiteX12" fmla="*/ 1582579 w 2755311"/>
                          <a:gd name="connsiteY12" fmla="*/ 307480 h 816600"/>
                          <a:gd name="connsiteX13" fmla="*/ 1820704 w 2755311"/>
                          <a:gd name="connsiteY13" fmla="*/ 418446 h 816600"/>
                          <a:gd name="connsiteX14" fmla="*/ 2144554 w 2755311"/>
                          <a:gd name="connsiteY14" fmla="*/ 574656 h 816600"/>
                          <a:gd name="connsiteX15" fmla="*/ 2575084 w 2755311"/>
                          <a:gd name="connsiteY15" fmla="*/ 727056 h 816600"/>
                          <a:gd name="connsiteX16" fmla="*/ 2755311 w 2755311"/>
                          <a:gd name="connsiteY16" fmla="*/ 768243 h 816600"/>
                          <a:gd name="connsiteX0" fmla="*/ 0 w 2915910"/>
                          <a:gd name="connsiteY0" fmla="*/ 728497 h 816600"/>
                          <a:gd name="connsiteX1" fmla="*/ 317762 w 2915910"/>
                          <a:gd name="connsiteY1" fmla="*/ 778967 h 816600"/>
                          <a:gd name="connsiteX2" fmla="*/ 487783 w 2915910"/>
                          <a:gd name="connsiteY2" fmla="*/ 803256 h 816600"/>
                          <a:gd name="connsiteX3" fmla="*/ 697333 w 2915910"/>
                          <a:gd name="connsiteY3" fmla="*/ 816591 h 816600"/>
                          <a:gd name="connsiteX4" fmla="*/ 724003 w 2915910"/>
                          <a:gd name="connsiteY4" fmla="*/ 692766 h 816600"/>
                          <a:gd name="connsiteX5" fmla="*/ 843460 w 2915910"/>
                          <a:gd name="connsiteY5" fmla="*/ 265234 h 816600"/>
                          <a:gd name="connsiteX6" fmla="*/ 1012752 w 2915910"/>
                          <a:gd name="connsiteY6" fmla="*/ 39025 h 816600"/>
                          <a:gd name="connsiteX7" fmla="*/ 1258136 w 2915910"/>
                          <a:gd name="connsiteY7" fmla="*/ 11286 h 816600"/>
                          <a:gd name="connsiteX8" fmla="*/ 1446440 w 2915910"/>
                          <a:gd name="connsiteY8" fmla="*/ 160411 h 816600"/>
                          <a:gd name="connsiteX9" fmla="*/ 1505053 w 2915910"/>
                          <a:gd name="connsiteY9" fmla="*/ 345104 h 816600"/>
                          <a:gd name="connsiteX10" fmla="*/ 1544105 w 2915910"/>
                          <a:gd name="connsiteY10" fmla="*/ 300812 h 816600"/>
                          <a:gd name="connsiteX11" fmla="*/ 1611257 w 2915910"/>
                          <a:gd name="connsiteY11" fmla="*/ 269380 h 816600"/>
                          <a:gd name="connsiteX12" fmla="*/ 1743178 w 2915910"/>
                          <a:gd name="connsiteY12" fmla="*/ 307480 h 816600"/>
                          <a:gd name="connsiteX13" fmla="*/ 1981303 w 2915910"/>
                          <a:gd name="connsiteY13" fmla="*/ 418446 h 816600"/>
                          <a:gd name="connsiteX14" fmla="*/ 2305153 w 2915910"/>
                          <a:gd name="connsiteY14" fmla="*/ 574656 h 816600"/>
                          <a:gd name="connsiteX15" fmla="*/ 2735683 w 2915910"/>
                          <a:gd name="connsiteY15" fmla="*/ 727056 h 816600"/>
                          <a:gd name="connsiteX16" fmla="*/ 2915910 w 2915910"/>
                          <a:gd name="connsiteY16" fmla="*/ 768243 h 816600"/>
                          <a:gd name="connsiteX0" fmla="*/ 0 w 2915910"/>
                          <a:gd name="connsiteY0" fmla="*/ 728497 h 816600"/>
                          <a:gd name="connsiteX1" fmla="*/ 317762 w 2915910"/>
                          <a:gd name="connsiteY1" fmla="*/ 778967 h 816600"/>
                          <a:gd name="connsiteX2" fmla="*/ 487783 w 2915910"/>
                          <a:gd name="connsiteY2" fmla="*/ 803256 h 816600"/>
                          <a:gd name="connsiteX3" fmla="*/ 697333 w 2915910"/>
                          <a:gd name="connsiteY3" fmla="*/ 816591 h 816600"/>
                          <a:gd name="connsiteX4" fmla="*/ 724003 w 2915910"/>
                          <a:gd name="connsiteY4" fmla="*/ 692766 h 816600"/>
                          <a:gd name="connsiteX5" fmla="*/ 843460 w 2915910"/>
                          <a:gd name="connsiteY5" fmla="*/ 265234 h 816600"/>
                          <a:gd name="connsiteX6" fmla="*/ 1012752 w 2915910"/>
                          <a:gd name="connsiteY6" fmla="*/ 39025 h 816600"/>
                          <a:gd name="connsiteX7" fmla="*/ 1258136 w 2915910"/>
                          <a:gd name="connsiteY7" fmla="*/ 11286 h 816600"/>
                          <a:gd name="connsiteX8" fmla="*/ 1446440 w 2915910"/>
                          <a:gd name="connsiteY8" fmla="*/ 160411 h 816600"/>
                          <a:gd name="connsiteX9" fmla="*/ 1505053 w 2915910"/>
                          <a:gd name="connsiteY9" fmla="*/ 345104 h 816600"/>
                          <a:gd name="connsiteX10" fmla="*/ 1544105 w 2915910"/>
                          <a:gd name="connsiteY10" fmla="*/ 300812 h 816600"/>
                          <a:gd name="connsiteX11" fmla="*/ 1611257 w 2915910"/>
                          <a:gd name="connsiteY11" fmla="*/ 269380 h 816600"/>
                          <a:gd name="connsiteX12" fmla="*/ 1743178 w 2915910"/>
                          <a:gd name="connsiteY12" fmla="*/ 307480 h 816600"/>
                          <a:gd name="connsiteX13" fmla="*/ 1981303 w 2915910"/>
                          <a:gd name="connsiteY13" fmla="*/ 418446 h 816600"/>
                          <a:gd name="connsiteX14" fmla="*/ 2305153 w 2915910"/>
                          <a:gd name="connsiteY14" fmla="*/ 574656 h 816600"/>
                          <a:gd name="connsiteX15" fmla="*/ 2735683 w 2915910"/>
                          <a:gd name="connsiteY15" fmla="*/ 727056 h 816600"/>
                          <a:gd name="connsiteX16" fmla="*/ 2915910 w 2915910"/>
                          <a:gd name="connsiteY16" fmla="*/ 768243 h 8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5910" h="816600">
                            <a:moveTo>
                              <a:pt x="0" y="728497"/>
                            </a:moveTo>
                            <a:cubicBezTo>
                              <a:pt x="75287" y="738186"/>
                              <a:pt x="236465" y="766507"/>
                              <a:pt x="317762" y="778967"/>
                            </a:cubicBezTo>
                            <a:cubicBezTo>
                              <a:pt x="399059" y="791427"/>
                              <a:pt x="424521" y="796985"/>
                              <a:pt x="487783" y="803256"/>
                            </a:cubicBezTo>
                            <a:cubicBezTo>
                              <a:pt x="551045" y="809527"/>
                              <a:pt x="688919" y="815956"/>
                              <a:pt x="697333" y="816591"/>
                            </a:cubicBezTo>
                            <a:cubicBezTo>
                              <a:pt x="705747" y="817226"/>
                              <a:pt x="699649" y="784659"/>
                              <a:pt x="724003" y="692766"/>
                            </a:cubicBezTo>
                            <a:cubicBezTo>
                              <a:pt x="748357" y="600873"/>
                              <a:pt x="795335" y="374191"/>
                              <a:pt x="843460" y="265234"/>
                            </a:cubicBezTo>
                            <a:cubicBezTo>
                              <a:pt x="891585" y="156277"/>
                              <a:pt x="943639" y="81350"/>
                              <a:pt x="1012752" y="39025"/>
                            </a:cubicBezTo>
                            <a:cubicBezTo>
                              <a:pt x="1081865" y="-3300"/>
                              <a:pt x="1185855" y="-8945"/>
                              <a:pt x="1258136" y="11286"/>
                            </a:cubicBezTo>
                            <a:cubicBezTo>
                              <a:pt x="1330417" y="31517"/>
                              <a:pt x="1405287" y="104775"/>
                              <a:pt x="1446440" y="160411"/>
                            </a:cubicBezTo>
                            <a:cubicBezTo>
                              <a:pt x="1487593" y="216047"/>
                              <a:pt x="1488776" y="321704"/>
                              <a:pt x="1505053" y="345104"/>
                            </a:cubicBezTo>
                            <a:cubicBezTo>
                              <a:pt x="1521330" y="368504"/>
                              <a:pt x="1526404" y="313433"/>
                              <a:pt x="1544105" y="300812"/>
                            </a:cubicBezTo>
                            <a:cubicBezTo>
                              <a:pt x="1561806" y="288191"/>
                              <a:pt x="1578078" y="268269"/>
                              <a:pt x="1611257" y="269380"/>
                            </a:cubicBezTo>
                            <a:cubicBezTo>
                              <a:pt x="1644436" y="270491"/>
                              <a:pt x="1681504" y="282636"/>
                              <a:pt x="1743178" y="307480"/>
                            </a:cubicBezTo>
                            <a:cubicBezTo>
                              <a:pt x="1804852" y="332324"/>
                              <a:pt x="1887641" y="373917"/>
                              <a:pt x="1981303" y="418446"/>
                            </a:cubicBezTo>
                            <a:cubicBezTo>
                              <a:pt x="2074966" y="462975"/>
                              <a:pt x="2179423" y="523221"/>
                              <a:pt x="2305153" y="574656"/>
                            </a:cubicBezTo>
                            <a:cubicBezTo>
                              <a:pt x="2430883" y="626091"/>
                              <a:pt x="2633890" y="694792"/>
                              <a:pt x="2735683" y="727056"/>
                            </a:cubicBezTo>
                            <a:cubicBezTo>
                              <a:pt x="2837476" y="759320"/>
                              <a:pt x="2893050" y="767608"/>
                              <a:pt x="2915910" y="768243"/>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200"/>
                      </a:p>
                    </p:txBody>
                  </p:sp>
                  <p:sp>
                    <p:nvSpPr>
                      <p:cNvPr id="32" name="Volný tvar 38">
                        <a:extLst>
                          <a:ext uri="{FF2B5EF4-FFF2-40B4-BE49-F238E27FC236}">
                            <a16:creationId xmlns:a16="http://schemas.microsoft.com/office/drawing/2014/main" id="{6C700ED4-6355-422B-820E-5BB91542CA2B}"/>
                          </a:ext>
                        </a:extLst>
                      </p:cNvPr>
                      <p:cNvSpPr/>
                      <p:nvPr/>
                    </p:nvSpPr>
                    <p:spPr>
                      <a:xfrm>
                        <a:off x="4821615" y="4592996"/>
                        <a:ext cx="2921794" cy="807513"/>
                      </a:xfrm>
                      <a:custGeom>
                        <a:avLst/>
                        <a:gdLst>
                          <a:gd name="connsiteX0" fmla="*/ 0 w 2957513"/>
                          <a:gd name="connsiteY0" fmla="*/ 559861 h 807513"/>
                          <a:gd name="connsiteX1" fmla="*/ 69056 w 2957513"/>
                          <a:gd name="connsiteY1" fmla="*/ 562242 h 807513"/>
                          <a:gd name="connsiteX2" fmla="*/ 97631 w 2957513"/>
                          <a:gd name="connsiteY2" fmla="*/ 519379 h 807513"/>
                          <a:gd name="connsiteX3" fmla="*/ 164306 w 2957513"/>
                          <a:gd name="connsiteY3" fmla="*/ 490804 h 807513"/>
                          <a:gd name="connsiteX4" fmla="*/ 233363 w 2957513"/>
                          <a:gd name="connsiteY4" fmla="*/ 559861 h 807513"/>
                          <a:gd name="connsiteX5" fmla="*/ 280988 w 2957513"/>
                          <a:gd name="connsiteY5" fmla="*/ 564623 h 807513"/>
                          <a:gd name="connsiteX6" fmla="*/ 383381 w 2957513"/>
                          <a:gd name="connsiteY6" fmla="*/ 555098 h 807513"/>
                          <a:gd name="connsiteX7" fmla="*/ 395288 w 2957513"/>
                          <a:gd name="connsiteY7" fmla="*/ 555098 h 807513"/>
                          <a:gd name="connsiteX8" fmla="*/ 459581 w 2957513"/>
                          <a:gd name="connsiteY8" fmla="*/ 619392 h 807513"/>
                          <a:gd name="connsiteX9" fmla="*/ 466725 w 2957513"/>
                          <a:gd name="connsiteY9" fmla="*/ 526523 h 807513"/>
                          <a:gd name="connsiteX10" fmla="*/ 497681 w 2957513"/>
                          <a:gd name="connsiteY10" fmla="*/ 159811 h 807513"/>
                          <a:gd name="connsiteX11" fmla="*/ 516731 w 2957513"/>
                          <a:gd name="connsiteY11" fmla="*/ 5029 h 807513"/>
                          <a:gd name="connsiteX12" fmla="*/ 526256 w 2957513"/>
                          <a:gd name="connsiteY12" fmla="*/ 83611 h 807513"/>
                          <a:gd name="connsiteX13" fmla="*/ 557213 w 2957513"/>
                          <a:gd name="connsiteY13" fmla="*/ 514617 h 807513"/>
                          <a:gd name="connsiteX14" fmla="*/ 566738 w 2957513"/>
                          <a:gd name="connsiteY14" fmla="*/ 714642 h 807513"/>
                          <a:gd name="connsiteX15" fmla="*/ 573881 w 2957513"/>
                          <a:gd name="connsiteY15" fmla="*/ 807511 h 807513"/>
                          <a:gd name="connsiteX16" fmla="*/ 583406 w 2957513"/>
                          <a:gd name="connsiteY16" fmla="*/ 717023 h 807513"/>
                          <a:gd name="connsiteX17" fmla="*/ 602456 w 2957513"/>
                          <a:gd name="connsiteY17" fmla="*/ 574148 h 807513"/>
                          <a:gd name="connsiteX18" fmla="*/ 654844 w 2957513"/>
                          <a:gd name="connsiteY18" fmla="*/ 564623 h 807513"/>
                          <a:gd name="connsiteX19" fmla="*/ 862013 w 2957513"/>
                          <a:gd name="connsiteY19" fmla="*/ 559861 h 807513"/>
                          <a:gd name="connsiteX20" fmla="*/ 1035844 w 2957513"/>
                          <a:gd name="connsiteY20" fmla="*/ 559861 h 807513"/>
                          <a:gd name="connsiteX21" fmla="*/ 1226344 w 2957513"/>
                          <a:gd name="connsiteY21" fmla="*/ 452704 h 807513"/>
                          <a:gd name="connsiteX22" fmla="*/ 1393031 w 2957513"/>
                          <a:gd name="connsiteY22" fmla="*/ 500329 h 807513"/>
                          <a:gd name="connsiteX23" fmla="*/ 1464469 w 2957513"/>
                          <a:gd name="connsiteY23" fmla="*/ 557479 h 807513"/>
                          <a:gd name="connsiteX24" fmla="*/ 1712119 w 2957513"/>
                          <a:gd name="connsiteY24" fmla="*/ 559861 h 807513"/>
                          <a:gd name="connsiteX25" fmla="*/ 2428875 w 2957513"/>
                          <a:gd name="connsiteY25" fmla="*/ 552717 h 807513"/>
                          <a:gd name="connsiteX26" fmla="*/ 2719388 w 2957513"/>
                          <a:gd name="connsiteY26" fmla="*/ 550336 h 807513"/>
                          <a:gd name="connsiteX27" fmla="*/ 2778919 w 2957513"/>
                          <a:gd name="connsiteY27" fmla="*/ 488423 h 807513"/>
                          <a:gd name="connsiteX28" fmla="*/ 2883694 w 2957513"/>
                          <a:gd name="connsiteY28" fmla="*/ 471754 h 807513"/>
                          <a:gd name="connsiteX29" fmla="*/ 2957513 w 2957513"/>
                          <a:gd name="connsiteY29" fmla="*/ 562242 h 807513"/>
                          <a:gd name="connsiteX0" fmla="*/ 0 w 2957513"/>
                          <a:gd name="connsiteY0" fmla="*/ 559861 h 807513"/>
                          <a:gd name="connsiteX1" fmla="*/ 69056 w 2957513"/>
                          <a:gd name="connsiteY1" fmla="*/ 562242 h 807513"/>
                          <a:gd name="connsiteX2" fmla="*/ 114300 w 2957513"/>
                          <a:gd name="connsiteY2" fmla="*/ 516998 h 807513"/>
                          <a:gd name="connsiteX3" fmla="*/ 164306 w 2957513"/>
                          <a:gd name="connsiteY3" fmla="*/ 490804 h 807513"/>
                          <a:gd name="connsiteX4" fmla="*/ 233363 w 2957513"/>
                          <a:gd name="connsiteY4" fmla="*/ 559861 h 807513"/>
                          <a:gd name="connsiteX5" fmla="*/ 280988 w 2957513"/>
                          <a:gd name="connsiteY5" fmla="*/ 564623 h 807513"/>
                          <a:gd name="connsiteX6" fmla="*/ 383381 w 2957513"/>
                          <a:gd name="connsiteY6" fmla="*/ 555098 h 807513"/>
                          <a:gd name="connsiteX7" fmla="*/ 395288 w 2957513"/>
                          <a:gd name="connsiteY7" fmla="*/ 555098 h 807513"/>
                          <a:gd name="connsiteX8" fmla="*/ 459581 w 2957513"/>
                          <a:gd name="connsiteY8" fmla="*/ 619392 h 807513"/>
                          <a:gd name="connsiteX9" fmla="*/ 466725 w 2957513"/>
                          <a:gd name="connsiteY9" fmla="*/ 526523 h 807513"/>
                          <a:gd name="connsiteX10" fmla="*/ 497681 w 2957513"/>
                          <a:gd name="connsiteY10" fmla="*/ 159811 h 807513"/>
                          <a:gd name="connsiteX11" fmla="*/ 516731 w 2957513"/>
                          <a:gd name="connsiteY11" fmla="*/ 5029 h 807513"/>
                          <a:gd name="connsiteX12" fmla="*/ 526256 w 2957513"/>
                          <a:gd name="connsiteY12" fmla="*/ 83611 h 807513"/>
                          <a:gd name="connsiteX13" fmla="*/ 557213 w 2957513"/>
                          <a:gd name="connsiteY13" fmla="*/ 514617 h 807513"/>
                          <a:gd name="connsiteX14" fmla="*/ 566738 w 2957513"/>
                          <a:gd name="connsiteY14" fmla="*/ 714642 h 807513"/>
                          <a:gd name="connsiteX15" fmla="*/ 573881 w 2957513"/>
                          <a:gd name="connsiteY15" fmla="*/ 807511 h 807513"/>
                          <a:gd name="connsiteX16" fmla="*/ 583406 w 2957513"/>
                          <a:gd name="connsiteY16" fmla="*/ 717023 h 807513"/>
                          <a:gd name="connsiteX17" fmla="*/ 602456 w 2957513"/>
                          <a:gd name="connsiteY17" fmla="*/ 574148 h 807513"/>
                          <a:gd name="connsiteX18" fmla="*/ 654844 w 2957513"/>
                          <a:gd name="connsiteY18" fmla="*/ 564623 h 807513"/>
                          <a:gd name="connsiteX19" fmla="*/ 862013 w 2957513"/>
                          <a:gd name="connsiteY19" fmla="*/ 559861 h 807513"/>
                          <a:gd name="connsiteX20" fmla="*/ 1035844 w 2957513"/>
                          <a:gd name="connsiteY20" fmla="*/ 559861 h 807513"/>
                          <a:gd name="connsiteX21" fmla="*/ 1226344 w 2957513"/>
                          <a:gd name="connsiteY21" fmla="*/ 452704 h 807513"/>
                          <a:gd name="connsiteX22" fmla="*/ 1393031 w 2957513"/>
                          <a:gd name="connsiteY22" fmla="*/ 500329 h 807513"/>
                          <a:gd name="connsiteX23" fmla="*/ 1464469 w 2957513"/>
                          <a:gd name="connsiteY23" fmla="*/ 557479 h 807513"/>
                          <a:gd name="connsiteX24" fmla="*/ 1712119 w 2957513"/>
                          <a:gd name="connsiteY24" fmla="*/ 559861 h 807513"/>
                          <a:gd name="connsiteX25" fmla="*/ 2428875 w 2957513"/>
                          <a:gd name="connsiteY25" fmla="*/ 552717 h 807513"/>
                          <a:gd name="connsiteX26" fmla="*/ 2719388 w 2957513"/>
                          <a:gd name="connsiteY26" fmla="*/ 550336 h 807513"/>
                          <a:gd name="connsiteX27" fmla="*/ 2778919 w 2957513"/>
                          <a:gd name="connsiteY27" fmla="*/ 488423 h 807513"/>
                          <a:gd name="connsiteX28" fmla="*/ 2883694 w 2957513"/>
                          <a:gd name="connsiteY28" fmla="*/ 471754 h 807513"/>
                          <a:gd name="connsiteX29" fmla="*/ 2957513 w 2957513"/>
                          <a:gd name="connsiteY29" fmla="*/ 562242 h 807513"/>
                          <a:gd name="connsiteX0" fmla="*/ 0 w 2957513"/>
                          <a:gd name="connsiteY0" fmla="*/ 559861 h 807513"/>
                          <a:gd name="connsiteX1" fmla="*/ 69056 w 2957513"/>
                          <a:gd name="connsiteY1" fmla="*/ 562242 h 807513"/>
                          <a:gd name="connsiteX2" fmla="*/ 114300 w 2957513"/>
                          <a:gd name="connsiteY2" fmla="*/ 516998 h 807513"/>
                          <a:gd name="connsiteX3" fmla="*/ 171449 w 2957513"/>
                          <a:gd name="connsiteY3" fmla="*/ 505091 h 807513"/>
                          <a:gd name="connsiteX4" fmla="*/ 233363 w 2957513"/>
                          <a:gd name="connsiteY4" fmla="*/ 559861 h 807513"/>
                          <a:gd name="connsiteX5" fmla="*/ 280988 w 2957513"/>
                          <a:gd name="connsiteY5" fmla="*/ 564623 h 807513"/>
                          <a:gd name="connsiteX6" fmla="*/ 383381 w 2957513"/>
                          <a:gd name="connsiteY6" fmla="*/ 555098 h 807513"/>
                          <a:gd name="connsiteX7" fmla="*/ 395288 w 2957513"/>
                          <a:gd name="connsiteY7" fmla="*/ 555098 h 807513"/>
                          <a:gd name="connsiteX8" fmla="*/ 459581 w 2957513"/>
                          <a:gd name="connsiteY8" fmla="*/ 619392 h 807513"/>
                          <a:gd name="connsiteX9" fmla="*/ 466725 w 2957513"/>
                          <a:gd name="connsiteY9" fmla="*/ 526523 h 807513"/>
                          <a:gd name="connsiteX10" fmla="*/ 497681 w 2957513"/>
                          <a:gd name="connsiteY10" fmla="*/ 159811 h 807513"/>
                          <a:gd name="connsiteX11" fmla="*/ 516731 w 2957513"/>
                          <a:gd name="connsiteY11" fmla="*/ 5029 h 807513"/>
                          <a:gd name="connsiteX12" fmla="*/ 526256 w 2957513"/>
                          <a:gd name="connsiteY12" fmla="*/ 83611 h 807513"/>
                          <a:gd name="connsiteX13" fmla="*/ 557213 w 2957513"/>
                          <a:gd name="connsiteY13" fmla="*/ 514617 h 807513"/>
                          <a:gd name="connsiteX14" fmla="*/ 566738 w 2957513"/>
                          <a:gd name="connsiteY14" fmla="*/ 714642 h 807513"/>
                          <a:gd name="connsiteX15" fmla="*/ 573881 w 2957513"/>
                          <a:gd name="connsiteY15" fmla="*/ 807511 h 807513"/>
                          <a:gd name="connsiteX16" fmla="*/ 583406 w 2957513"/>
                          <a:gd name="connsiteY16" fmla="*/ 717023 h 807513"/>
                          <a:gd name="connsiteX17" fmla="*/ 602456 w 2957513"/>
                          <a:gd name="connsiteY17" fmla="*/ 574148 h 807513"/>
                          <a:gd name="connsiteX18" fmla="*/ 654844 w 2957513"/>
                          <a:gd name="connsiteY18" fmla="*/ 564623 h 807513"/>
                          <a:gd name="connsiteX19" fmla="*/ 862013 w 2957513"/>
                          <a:gd name="connsiteY19" fmla="*/ 559861 h 807513"/>
                          <a:gd name="connsiteX20" fmla="*/ 1035844 w 2957513"/>
                          <a:gd name="connsiteY20" fmla="*/ 559861 h 807513"/>
                          <a:gd name="connsiteX21" fmla="*/ 1226344 w 2957513"/>
                          <a:gd name="connsiteY21" fmla="*/ 452704 h 807513"/>
                          <a:gd name="connsiteX22" fmla="*/ 1393031 w 2957513"/>
                          <a:gd name="connsiteY22" fmla="*/ 500329 h 807513"/>
                          <a:gd name="connsiteX23" fmla="*/ 1464469 w 2957513"/>
                          <a:gd name="connsiteY23" fmla="*/ 557479 h 807513"/>
                          <a:gd name="connsiteX24" fmla="*/ 1712119 w 2957513"/>
                          <a:gd name="connsiteY24" fmla="*/ 559861 h 807513"/>
                          <a:gd name="connsiteX25" fmla="*/ 2428875 w 2957513"/>
                          <a:gd name="connsiteY25" fmla="*/ 552717 h 807513"/>
                          <a:gd name="connsiteX26" fmla="*/ 2719388 w 2957513"/>
                          <a:gd name="connsiteY26" fmla="*/ 550336 h 807513"/>
                          <a:gd name="connsiteX27" fmla="*/ 2778919 w 2957513"/>
                          <a:gd name="connsiteY27" fmla="*/ 488423 h 807513"/>
                          <a:gd name="connsiteX28" fmla="*/ 2883694 w 2957513"/>
                          <a:gd name="connsiteY28" fmla="*/ 471754 h 807513"/>
                          <a:gd name="connsiteX29" fmla="*/ 2957513 w 2957513"/>
                          <a:gd name="connsiteY29" fmla="*/ 562242 h 807513"/>
                          <a:gd name="connsiteX0" fmla="*/ 0 w 2957513"/>
                          <a:gd name="connsiteY0" fmla="*/ 569386 h 807513"/>
                          <a:gd name="connsiteX1" fmla="*/ 69056 w 2957513"/>
                          <a:gd name="connsiteY1" fmla="*/ 562242 h 807513"/>
                          <a:gd name="connsiteX2" fmla="*/ 114300 w 2957513"/>
                          <a:gd name="connsiteY2" fmla="*/ 516998 h 807513"/>
                          <a:gd name="connsiteX3" fmla="*/ 171449 w 2957513"/>
                          <a:gd name="connsiteY3" fmla="*/ 505091 h 807513"/>
                          <a:gd name="connsiteX4" fmla="*/ 233363 w 2957513"/>
                          <a:gd name="connsiteY4" fmla="*/ 559861 h 807513"/>
                          <a:gd name="connsiteX5" fmla="*/ 280988 w 2957513"/>
                          <a:gd name="connsiteY5" fmla="*/ 564623 h 807513"/>
                          <a:gd name="connsiteX6" fmla="*/ 383381 w 2957513"/>
                          <a:gd name="connsiteY6" fmla="*/ 555098 h 807513"/>
                          <a:gd name="connsiteX7" fmla="*/ 395288 w 2957513"/>
                          <a:gd name="connsiteY7" fmla="*/ 555098 h 807513"/>
                          <a:gd name="connsiteX8" fmla="*/ 459581 w 2957513"/>
                          <a:gd name="connsiteY8" fmla="*/ 619392 h 807513"/>
                          <a:gd name="connsiteX9" fmla="*/ 466725 w 2957513"/>
                          <a:gd name="connsiteY9" fmla="*/ 526523 h 807513"/>
                          <a:gd name="connsiteX10" fmla="*/ 497681 w 2957513"/>
                          <a:gd name="connsiteY10" fmla="*/ 159811 h 807513"/>
                          <a:gd name="connsiteX11" fmla="*/ 516731 w 2957513"/>
                          <a:gd name="connsiteY11" fmla="*/ 5029 h 807513"/>
                          <a:gd name="connsiteX12" fmla="*/ 526256 w 2957513"/>
                          <a:gd name="connsiteY12" fmla="*/ 83611 h 807513"/>
                          <a:gd name="connsiteX13" fmla="*/ 557213 w 2957513"/>
                          <a:gd name="connsiteY13" fmla="*/ 514617 h 807513"/>
                          <a:gd name="connsiteX14" fmla="*/ 566738 w 2957513"/>
                          <a:gd name="connsiteY14" fmla="*/ 714642 h 807513"/>
                          <a:gd name="connsiteX15" fmla="*/ 573881 w 2957513"/>
                          <a:gd name="connsiteY15" fmla="*/ 807511 h 807513"/>
                          <a:gd name="connsiteX16" fmla="*/ 583406 w 2957513"/>
                          <a:gd name="connsiteY16" fmla="*/ 717023 h 807513"/>
                          <a:gd name="connsiteX17" fmla="*/ 602456 w 2957513"/>
                          <a:gd name="connsiteY17" fmla="*/ 574148 h 807513"/>
                          <a:gd name="connsiteX18" fmla="*/ 654844 w 2957513"/>
                          <a:gd name="connsiteY18" fmla="*/ 564623 h 807513"/>
                          <a:gd name="connsiteX19" fmla="*/ 862013 w 2957513"/>
                          <a:gd name="connsiteY19" fmla="*/ 559861 h 807513"/>
                          <a:gd name="connsiteX20" fmla="*/ 1035844 w 2957513"/>
                          <a:gd name="connsiteY20" fmla="*/ 559861 h 807513"/>
                          <a:gd name="connsiteX21" fmla="*/ 1226344 w 2957513"/>
                          <a:gd name="connsiteY21" fmla="*/ 452704 h 807513"/>
                          <a:gd name="connsiteX22" fmla="*/ 1393031 w 2957513"/>
                          <a:gd name="connsiteY22" fmla="*/ 500329 h 807513"/>
                          <a:gd name="connsiteX23" fmla="*/ 1464469 w 2957513"/>
                          <a:gd name="connsiteY23" fmla="*/ 557479 h 807513"/>
                          <a:gd name="connsiteX24" fmla="*/ 1712119 w 2957513"/>
                          <a:gd name="connsiteY24" fmla="*/ 559861 h 807513"/>
                          <a:gd name="connsiteX25" fmla="*/ 2428875 w 2957513"/>
                          <a:gd name="connsiteY25" fmla="*/ 552717 h 807513"/>
                          <a:gd name="connsiteX26" fmla="*/ 2719388 w 2957513"/>
                          <a:gd name="connsiteY26" fmla="*/ 550336 h 807513"/>
                          <a:gd name="connsiteX27" fmla="*/ 2778919 w 2957513"/>
                          <a:gd name="connsiteY27" fmla="*/ 488423 h 807513"/>
                          <a:gd name="connsiteX28" fmla="*/ 2883694 w 2957513"/>
                          <a:gd name="connsiteY28" fmla="*/ 471754 h 807513"/>
                          <a:gd name="connsiteX29" fmla="*/ 2957513 w 2957513"/>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600075 w 2955132"/>
                          <a:gd name="connsiteY17" fmla="*/ 574148 h 807513"/>
                          <a:gd name="connsiteX18" fmla="*/ 652463 w 2955132"/>
                          <a:gd name="connsiteY18" fmla="*/ 564623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600075 w 2955132"/>
                          <a:gd name="connsiteY17" fmla="*/ 574148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607219 w 2955132"/>
                          <a:gd name="connsiteY17" fmla="*/ 574148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31106 w 2955132"/>
                          <a:gd name="connsiteY21" fmla="*/ 476517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95588 w 2955132"/>
                          <a:gd name="connsiteY27" fmla="*/ 500330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09863 w 2955132"/>
                          <a:gd name="connsiteY26" fmla="*/ 552717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07482 w 2955132"/>
                          <a:gd name="connsiteY26" fmla="*/ 545573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07482 w 2955132"/>
                          <a:gd name="connsiteY26" fmla="*/ 545573 h 807513"/>
                          <a:gd name="connsiteX27" fmla="*/ 2776538 w 2955132"/>
                          <a:gd name="connsiteY27" fmla="*/ 502711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07482 w 2955132"/>
                          <a:gd name="connsiteY26" fmla="*/ 545573 h 807513"/>
                          <a:gd name="connsiteX27" fmla="*/ 2776538 w 2955132"/>
                          <a:gd name="connsiteY27" fmla="*/ 502711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3194 w 2955132"/>
                          <a:gd name="connsiteY26" fmla="*/ 555098 h 807513"/>
                          <a:gd name="connsiteX27" fmla="*/ 2776538 w 2955132"/>
                          <a:gd name="connsiteY27" fmla="*/ 502711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3194 w 2955132"/>
                          <a:gd name="connsiteY26" fmla="*/ 555098 h 807513"/>
                          <a:gd name="connsiteX27" fmla="*/ 2776538 w 2955132"/>
                          <a:gd name="connsiteY27" fmla="*/ 502711 h 807513"/>
                          <a:gd name="connsiteX28" fmla="*/ 2845594 w 2955132"/>
                          <a:gd name="connsiteY28" fmla="*/ 481279 h 807513"/>
                          <a:gd name="connsiteX29" fmla="*/ 2955132 w 2955132"/>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45594 w 2921794"/>
                          <a:gd name="connsiteY28" fmla="*/ 481279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45594 w 2921794"/>
                          <a:gd name="connsiteY28" fmla="*/ 481279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45594 w 2921794"/>
                          <a:gd name="connsiteY28" fmla="*/ 481279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57500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76538 w 2921794"/>
                          <a:gd name="connsiteY27" fmla="*/ 502711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94881 w 2921794"/>
                          <a:gd name="connsiteY22" fmla="*/ 477003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94881 w 2921794"/>
                          <a:gd name="connsiteY22" fmla="*/ 477003 h 807513"/>
                          <a:gd name="connsiteX23" fmla="*/ 1548646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401539 w 2921794"/>
                          <a:gd name="connsiteY22" fmla="*/ 437054 h 807513"/>
                          <a:gd name="connsiteX23" fmla="*/ 1548646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93873 w 2921794"/>
                          <a:gd name="connsiteY20" fmla="*/ 555099 h 807513"/>
                          <a:gd name="connsiteX21" fmla="*/ 1228725 w 2921794"/>
                          <a:gd name="connsiteY21" fmla="*/ 452705 h 807513"/>
                          <a:gd name="connsiteX22" fmla="*/ 1401539 w 2921794"/>
                          <a:gd name="connsiteY22" fmla="*/ 437054 h 807513"/>
                          <a:gd name="connsiteX23" fmla="*/ 1548646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67240 w 2921794"/>
                          <a:gd name="connsiteY20" fmla="*/ 548440 h 807513"/>
                          <a:gd name="connsiteX21" fmla="*/ 1228725 w 2921794"/>
                          <a:gd name="connsiteY21" fmla="*/ 452705 h 807513"/>
                          <a:gd name="connsiteX22" fmla="*/ 1401539 w 2921794"/>
                          <a:gd name="connsiteY22" fmla="*/ 437054 h 807513"/>
                          <a:gd name="connsiteX23" fmla="*/ 1548646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67240 w 2921794"/>
                          <a:gd name="connsiteY20" fmla="*/ 548440 h 807513"/>
                          <a:gd name="connsiteX21" fmla="*/ 1228725 w 2921794"/>
                          <a:gd name="connsiteY21" fmla="*/ 452705 h 807513"/>
                          <a:gd name="connsiteX22" fmla="*/ 1401539 w 2921794"/>
                          <a:gd name="connsiteY22" fmla="*/ 437054 h 807513"/>
                          <a:gd name="connsiteX23" fmla="*/ 1575279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21794" h="807513">
                            <a:moveTo>
                              <a:pt x="0" y="555099"/>
                            </a:moveTo>
                            <a:cubicBezTo>
                              <a:pt x="26392" y="559663"/>
                              <a:pt x="48022" y="568592"/>
                              <a:pt x="66675" y="562242"/>
                            </a:cubicBezTo>
                            <a:cubicBezTo>
                              <a:pt x="85328" y="555892"/>
                              <a:pt x="94854" y="526523"/>
                              <a:pt x="111919" y="516998"/>
                            </a:cubicBezTo>
                            <a:cubicBezTo>
                              <a:pt x="128984" y="507473"/>
                              <a:pt x="149224" y="497947"/>
                              <a:pt x="169068" y="505091"/>
                            </a:cubicBezTo>
                            <a:cubicBezTo>
                              <a:pt x="188912" y="512235"/>
                              <a:pt x="212726" y="549939"/>
                              <a:pt x="230982" y="559861"/>
                            </a:cubicBezTo>
                            <a:cubicBezTo>
                              <a:pt x="249238" y="569783"/>
                              <a:pt x="257176" y="565417"/>
                              <a:pt x="278607" y="564623"/>
                            </a:cubicBezTo>
                            <a:cubicBezTo>
                              <a:pt x="300038" y="563829"/>
                              <a:pt x="337344" y="556686"/>
                              <a:pt x="359569" y="555098"/>
                            </a:cubicBezTo>
                            <a:cubicBezTo>
                              <a:pt x="381794" y="553510"/>
                              <a:pt x="395685" y="544381"/>
                              <a:pt x="411957" y="555097"/>
                            </a:cubicBezTo>
                            <a:cubicBezTo>
                              <a:pt x="428229" y="565813"/>
                              <a:pt x="448469" y="624154"/>
                              <a:pt x="457200" y="619392"/>
                            </a:cubicBezTo>
                            <a:cubicBezTo>
                              <a:pt x="465931" y="614630"/>
                              <a:pt x="457994" y="603120"/>
                              <a:pt x="464344" y="526523"/>
                            </a:cubicBezTo>
                            <a:cubicBezTo>
                              <a:pt x="470694" y="449926"/>
                              <a:pt x="486966" y="246727"/>
                              <a:pt x="495300" y="159811"/>
                            </a:cubicBezTo>
                            <a:cubicBezTo>
                              <a:pt x="503634" y="72895"/>
                              <a:pt x="509587" y="17729"/>
                              <a:pt x="514350" y="5029"/>
                            </a:cubicBezTo>
                            <a:cubicBezTo>
                              <a:pt x="519113" y="-7671"/>
                              <a:pt x="517128" y="-1320"/>
                              <a:pt x="523875" y="83611"/>
                            </a:cubicBezTo>
                            <a:cubicBezTo>
                              <a:pt x="530622" y="168542"/>
                              <a:pt x="548085" y="409445"/>
                              <a:pt x="554832" y="514617"/>
                            </a:cubicBezTo>
                            <a:cubicBezTo>
                              <a:pt x="561579" y="619789"/>
                              <a:pt x="561579" y="665826"/>
                              <a:pt x="564357" y="714642"/>
                            </a:cubicBezTo>
                            <a:cubicBezTo>
                              <a:pt x="567135" y="763458"/>
                              <a:pt x="568722" y="807114"/>
                              <a:pt x="571500" y="807511"/>
                            </a:cubicBezTo>
                            <a:cubicBezTo>
                              <a:pt x="574278" y="807908"/>
                              <a:pt x="577056" y="756711"/>
                              <a:pt x="581025" y="717023"/>
                            </a:cubicBezTo>
                            <a:cubicBezTo>
                              <a:pt x="584994" y="677335"/>
                              <a:pt x="580628" y="583673"/>
                              <a:pt x="595313" y="569386"/>
                            </a:cubicBezTo>
                            <a:cubicBezTo>
                              <a:pt x="609998" y="555099"/>
                              <a:pt x="653654" y="561447"/>
                              <a:pt x="697707" y="559860"/>
                            </a:cubicBezTo>
                            <a:cubicBezTo>
                              <a:pt x="741760" y="558273"/>
                              <a:pt x="798043" y="561764"/>
                              <a:pt x="859632" y="559861"/>
                            </a:cubicBezTo>
                            <a:cubicBezTo>
                              <a:pt x="921221" y="557958"/>
                              <a:pt x="1005725" y="566299"/>
                              <a:pt x="1067240" y="548440"/>
                            </a:cubicBezTo>
                            <a:cubicBezTo>
                              <a:pt x="1128756" y="530581"/>
                              <a:pt x="1173009" y="471269"/>
                              <a:pt x="1228725" y="452705"/>
                            </a:cubicBezTo>
                            <a:cubicBezTo>
                              <a:pt x="1284442" y="434141"/>
                              <a:pt x="1343780" y="420701"/>
                              <a:pt x="1401539" y="437054"/>
                            </a:cubicBezTo>
                            <a:cubicBezTo>
                              <a:pt x="1459298" y="453407"/>
                              <a:pt x="1523913" y="530353"/>
                              <a:pt x="1575279" y="550821"/>
                            </a:cubicBezTo>
                            <a:cubicBezTo>
                              <a:pt x="1626646" y="571289"/>
                              <a:pt x="1567869" y="559545"/>
                              <a:pt x="1709738" y="559861"/>
                            </a:cubicBezTo>
                            <a:lnTo>
                              <a:pt x="2426494" y="552717"/>
                            </a:lnTo>
                            <a:cubicBezTo>
                              <a:pt x="2591594" y="552320"/>
                              <a:pt x="2667397" y="564624"/>
                              <a:pt x="2700338" y="557480"/>
                            </a:cubicBezTo>
                            <a:cubicBezTo>
                              <a:pt x="2733279" y="550336"/>
                              <a:pt x="2733676" y="527714"/>
                              <a:pt x="2752725" y="509854"/>
                            </a:cubicBezTo>
                            <a:cubicBezTo>
                              <a:pt x="2771774" y="491994"/>
                              <a:pt x="2815035" y="470166"/>
                              <a:pt x="2843213" y="478897"/>
                            </a:cubicBezTo>
                            <a:cubicBezTo>
                              <a:pt x="2871391" y="487628"/>
                              <a:pt x="2899965" y="520968"/>
                              <a:pt x="2921794" y="562242"/>
                            </a:cubicBezTo>
                          </a:path>
                        </a:pathLst>
                      </a:custGeom>
                      <a:ln w="285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200"/>
                      </a:p>
                    </p:txBody>
                  </p:sp>
                  <p:cxnSp>
                    <p:nvCxnSpPr>
                      <p:cNvPr id="33" name="Přímá spojnice 32">
                        <a:extLst>
                          <a:ext uri="{FF2B5EF4-FFF2-40B4-BE49-F238E27FC236}">
                            <a16:creationId xmlns:a16="http://schemas.microsoft.com/office/drawing/2014/main" id="{212A4679-0D99-4768-BE99-6B2817DB95AE}"/>
                          </a:ext>
                        </a:extLst>
                      </p:cNvPr>
                      <p:cNvCxnSpPr/>
                      <p:nvPr/>
                    </p:nvCxnSpPr>
                    <p:spPr>
                      <a:xfrm>
                        <a:off x="4809201" y="8679976"/>
                        <a:ext cx="2933066"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Přímá spojnice 33">
                        <a:extLst>
                          <a:ext uri="{FF2B5EF4-FFF2-40B4-BE49-F238E27FC236}">
                            <a16:creationId xmlns:a16="http://schemas.microsoft.com/office/drawing/2014/main" id="{5E161777-2F27-4268-BBE5-FFF23E91394E}"/>
                          </a:ext>
                        </a:extLst>
                      </p:cNvPr>
                      <p:cNvCxnSpPr/>
                      <p:nvPr/>
                    </p:nvCxnSpPr>
                    <p:spPr>
                      <a:xfrm>
                        <a:off x="4816443" y="7239816"/>
                        <a:ext cx="70253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Přímá spojnice 34">
                        <a:extLst>
                          <a:ext uri="{FF2B5EF4-FFF2-40B4-BE49-F238E27FC236}">
                            <a16:creationId xmlns:a16="http://schemas.microsoft.com/office/drawing/2014/main" id="{16BC3394-5CB8-4EA7-B715-684E91373054}"/>
                          </a:ext>
                        </a:extLst>
                      </p:cNvPr>
                      <p:cNvCxnSpPr/>
                      <p:nvPr/>
                    </p:nvCxnSpPr>
                    <p:spPr>
                      <a:xfrm>
                        <a:off x="4817357" y="6782648"/>
                        <a:ext cx="1528004"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Přímá spojnice 35">
                        <a:extLst>
                          <a:ext uri="{FF2B5EF4-FFF2-40B4-BE49-F238E27FC236}">
                            <a16:creationId xmlns:a16="http://schemas.microsoft.com/office/drawing/2014/main" id="{A2F054E4-5E97-4ED4-B199-95B5DDD36FE5}"/>
                          </a:ext>
                        </a:extLst>
                      </p:cNvPr>
                      <p:cNvCxnSpPr/>
                      <p:nvPr/>
                    </p:nvCxnSpPr>
                    <p:spPr>
                      <a:xfrm>
                        <a:off x="4811377" y="6427610"/>
                        <a:ext cx="1159176"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7" name="Skupina 36">
                        <a:extLst>
                          <a:ext uri="{FF2B5EF4-FFF2-40B4-BE49-F238E27FC236}">
                            <a16:creationId xmlns:a16="http://schemas.microsoft.com/office/drawing/2014/main" id="{349994E9-71C5-4646-9E7D-BDB52F339FF2}"/>
                          </a:ext>
                        </a:extLst>
                      </p:cNvPr>
                      <p:cNvGrpSpPr/>
                      <p:nvPr/>
                    </p:nvGrpSpPr>
                    <p:grpSpPr>
                      <a:xfrm>
                        <a:off x="4714034" y="8997307"/>
                        <a:ext cx="3231987" cy="278936"/>
                        <a:chOff x="4714034" y="10046027"/>
                        <a:chExt cx="3231987" cy="278936"/>
                      </a:xfrm>
                    </p:grpSpPr>
                    <p:cxnSp>
                      <p:nvCxnSpPr>
                        <p:cNvPr id="43" name="Přímá spojnice 42">
                          <a:extLst>
                            <a:ext uri="{FF2B5EF4-FFF2-40B4-BE49-F238E27FC236}">
                              <a16:creationId xmlns:a16="http://schemas.microsoft.com/office/drawing/2014/main" id="{4F6F4232-1D9A-4EB4-9D22-4415250AAAA2}"/>
                            </a:ext>
                          </a:extLst>
                        </p:cNvPr>
                        <p:cNvCxnSpPr/>
                        <p:nvPr/>
                      </p:nvCxnSpPr>
                      <p:spPr>
                        <a:xfrm>
                          <a:off x="4815750" y="10046027"/>
                          <a:ext cx="293306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ovéPole 43">
                          <a:extLst>
                            <a:ext uri="{FF2B5EF4-FFF2-40B4-BE49-F238E27FC236}">
                              <a16:creationId xmlns:a16="http://schemas.microsoft.com/office/drawing/2014/main" id="{47268507-0198-4827-9CF2-AAB5C0B9783E}"/>
                            </a:ext>
                          </a:extLst>
                        </p:cNvPr>
                        <p:cNvSpPr txBox="1"/>
                        <p:nvPr/>
                      </p:nvSpPr>
                      <p:spPr>
                        <a:xfrm>
                          <a:off x="4714034" y="10051051"/>
                          <a:ext cx="353119" cy="270560"/>
                        </a:xfrm>
                        <a:prstGeom prst="rect">
                          <a:avLst/>
                        </a:prstGeom>
                        <a:noFill/>
                        <a:ln w="38100">
                          <a:noFill/>
                        </a:ln>
                      </p:spPr>
                      <p:txBody>
                        <a:bodyPr wrap="square" rtlCol="0">
                          <a:spAutoFit/>
                        </a:bodyPr>
                        <a:lstStyle/>
                        <a:p>
                          <a:pPr algn="ctr"/>
                          <a:r>
                            <a:rPr lang="cs-CZ" sz="1600" dirty="0"/>
                            <a:t>0</a:t>
                          </a:r>
                        </a:p>
                      </p:txBody>
                    </p:sp>
                    <p:sp>
                      <p:nvSpPr>
                        <p:cNvPr id="45" name="TextovéPole 44">
                          <a:extLst>
                            <a:ext uri="{FF2B5EF4-FFF2-40B4-BE49-F238E27FC236}">
                              <a16:creationId xmlns:a16="http://schemas.microsoft.com/office/drawing/2014/main" id="{CB45A7BA-771D-42EF-A93E-4206FAA2D725}"/>
                            </a:ext>
                          </a:extLst>
                        </p:cNvPr>
                        <p:cNvSpPr txBox="1"/>
                        <p:nvPr/>
                      </p:nvSpPr>
                      <p:spPr>
                        <a:xfrm>
                          <a:off x="7399867" y="10046027"/>
                          <a:ext cx="546154" cy="270560"/>
                        </a:xfrm>
                        <a:prstGeom prst="rect">
                          <a:avLst/>
                        </a:prstGeom>
                        <a:noFill/>
                        <a:ln w="38100">
                          <a:noFill/>
                        </a:ln>
                      </p:spPr>
                      <p:txBody>
                        <a:bodyPr wrap="square" rtlCol="0">
                          <a:spAutoFit/>
                        </a:bodyPr>
                        <a:lstStyle/>
                        <a:p>
                          <a:pPr algn="ctr"/>
                          <a:r>
                            <a:rPr lang="cs-CZ" sz="1600" dirty="0"/>
                            <a:t>0.8 s</a:t>
                          </a:r>
                        </a:p>
                      </p:txBody>
                    </p:sp>
                    <p:sp>
                      <p:nvSpPr>
                        <p:cNvPr id="46" name="TextovéPole 45">
                          <a:extLst>
                            <a:ext uri="{FF2B5EF4-FFF2-40B4-BE49-F238E27FC236}">
                              <a16:creationId xmlns:a16="http://schemas.microsoft.com/office/drawing/2014/main" id="{22DB6702-05CB-4506-8604-7F18258A88A6}"/>
                            </a:ext>
                          </a:extLst>
                        </p:cNvPr>
                        <p:cNvSpPr txBox="1"/>
                        <p:nvPr/>
                      </p:nvSpPr>
                      <p:spPr>
                        <a:xfrm>
                          <a:off x="6040088" y="10054403"/>
                          <a:ext cx="470991" cy="270560"/>
                        </a:xfrm>
                        <a:prstGeom prst="rect">
                          <a:avLst/>
                        </a:prstGeom>
                        <a:noFill/>
                        <a:ln w="38100">
                          <a:noFill/>
                        </a:ln>
                      </p:spPr>
                      <p:txBody>
                        <a:bodyPr wrap="square" rtlCol="0">
                          <a:spAutoFit/>
                        </a:bodyPr>
                        <a:lstStyle/>
                        <a:p>
                          <a:pPr algn="ctr"/>
                          <a:r>
                            <a:rPr lang="cs-CZ" sz="1600" dirty="0"/>
                            <a:t>0.4</a:t>
                          </a:r>
                        </a:p>
                      </p:txBody>
                    </p:sp>
                  </p:grpSp>
                  <p:sp>
                    <p:nvSpPr>
                      <p:cNvPr id="38" name="Volný tvar 44">
                        <a:extLst>
                          <a:ext uri="{FF2B5EF4-FFF2-40B4-BE49-F238E27FC236}">
                            <a16:creationId xmlns:a16="http://schemas.microsoft.com/office/drawing/2014/main" id="{A41B2464-FECE-4BA5-9FA7-9D0DDBFAE628}"/>
                          </a:ext>
                        </a:extLst>
                      </p:cNvPr>
                      <p:cNvSpPr/>
                      <p:nvPr/>
                    </p:nvSpPr>
                    <p:spPr>
                      <a:xfrm>
                        <a:off x="4817943" y="5695635"/>
                        <a:ext cx="2916891" cy="477743"/>
                      </a:xfrm>
                      <a:custGeom>
                        <a:avLst/>
                        <a:gdLst>
                          <a:gd name="connsiteX0" fmla="*/ 0 w 2729603"/>
                          <a:gd name="connsiteY0" fmla="*/ 10197 h 10197"/>
                          <a:gd name="connsiteX1" fmla="*/ 2729603 w 2729603"/>
                          <a:gd name="connsiteY1" fmla="*/ 0 h 10197"/>
                          <a:gd name="connsiteX0" fmla="*/ 0 w 2729603"/>
                          <a:gd name="connsiteY0" fmla="*/ 10197 h 10197"/>
                          <a:gd name="connsiteX1" fmla="*/ 115619 w 2729603"/>
                          <a:gd name="connsiteY1" fmla="*/ 6781 h 10197"/>
                          <a:gd name="connsiteX2" fmla="*/ 2729603 w 2729603"/>
                          <a:gd name="connsiteY2" fmla="*/ 0 h 10197"/>
                          <a:gd name="connsiteX0" fmla="*/ 0 w 2729603"/>
                          <a:gd name="connsiteY0" fmla="*/ 10197 h 10197"/>
                          <a:gd name="connsiteX1" fmla="*/ 115619 w 2729603"/>
                          <a:gd name="connsiteY1" fmla="*/ 6781 h 10197"/>
                          <a:gd name="connsiteX2" fmla="*/ 2729603 w 2729603"/>
                          <a:gd name="connsiteY2" fmla="*/ 0 h 10197"/>
                          <a:gd name="connsiteX0" fmla="*/ 28036 w 2757639"/>
                          <a:gd name="connsiteY0" fmla="*/ 10197 h 10197"/>
                          <a:gd name="connsiteX1" fmla="*/ 143655 w 2757639"/>
                          <a:gd name="connsiteY1" fmla="*/ 6781 h 10197"/>
                          <a:gd name="connsiteX2" fmla="*/ 203187 w 2757639"/>
                          <a:gd name="connsiteY2" fmla="*/ 2018 h 10197"/>
                          <a:gd name="connsiteX3" fmla="*/ 2757639 w 2757639"/>
                          <a:gd name="connsiteY3" fmla="*/ 0 h 10197"/>
                          <a:gd name="connsiteX0" fmla="*/ 28036 w 2757639"/>
                          <a:gd name="connsiteY0" fmla="*/ 10197 h 10197"/>
                          <a:gd name="connsiteX1" fmla="*/ 143655 w 2757639"/>
                          <a:gd name="connsiteY1" fmla="*/ 6781 h 10197"/>
                          <a:gd name="connsiteX2" fmla="*/ 203187 w 2757639"/>
                          <a:gd name="connsiteY2" fmla="*/ 2018 h 10197"/>
                          <a:gd name="connsiteX3" fmla="*/ 2757639 w 2757639"/>
                          <a:gd name="connsiteY3" fmla="*/ 0 h 10197"/>
                          <a:gd name="connsiteX0" fmla="*/ 0 w 2729603"/>
                          <a:gd name="connsiteY0" fmla="*/ 10197 h 10197"/>
                          <a:gd name="connsiteX1" fmla="*/ 115619 w 2729603"/>
                          <a:gd name="connsiteY1" fmla="*/ 6781 h 10197"/>
                          <a:gd name="connsiteX2" fmla="*/ 175151 w 2729603"/>
                          <a:gd name="connsiteY2" fmla="*/ 2018 h 10197"/>
                          <a:gd name="connsiteX3" fmla="*/ 2729603 w 2729603"/>
                          <a:gd name="connsiteY3" fmla="*/ 0 h 10197"/>
                          <a:gd name="connsiteX0" fmla="*/ 0 w 2729603"/>
                          <a:gd name="connsiteY0" fmla="*/ 10197 h 10197"/>
                          <a:gd name="connsiteX1" fmla="*/ 115619 w 2729603"/>
                          <a:gd name="connsiteY1" fmla="*/ 6781 h 10197"/>
                          <a:gd name="connsiteX2" fmla="*/ 175151 w 2729603"/>
                          <a:gd name="connsiteY2" fmla="*/ 2018 h 10197"/>
                          <a:gd name="connsiteX3" fmla="*/ 2729603 w 2729603"/>
                          <a:gd name="connsiteY3" fmla="*/ 0 h 10197"/>
                          <a:gd name="connsiteX0" fmla="*/ 0 w 2729603"/>
                          <a:gd name="connsiteY0" fmla="*/ 10197 h 10197"/>
                          <a:gd name="connsiteX1" fmla="*/ 115619 w 2729603"/>
                          <a:gd name="connsiteY1" fmla="*/ 6781 h 10197"/>
                          <a:gd name="connsiteX2" fmla="*/ 175151 w 2729603"/>
                          <a:gd name="connsiteY2" fmla="*/ 2018 h 10197"/>
                          <a:gd name="connsiteX3" fmla="*/ 2729603 w 2729603"/>
                          <a:gd name="connsiteY3" fmla="*/ 0 h 10197"/>
                          <a:gd name="connsiteX0" fmla="*/ 0 w 2729603"/>
                          <a:gd name="connsiteY0" fmla="*/ 10197 h 10197"/>
                          <a:gd name="connsiteX1" fmla="*/ 115619 w 2729603"/>
                          <a:gd name="connsiteY1" fmla="*/ 6781 h 10197"/>
                          <a:gd name="connsiteX2" fmla="*/ 175151 w 2729603"/>
                          <a:gd name="connsiteY2" fmla="*/ 2018 h 10197"/>
                          <a:gd name="connsiteX3" fmla="*/ 2729603 w 2729603"/>
                          <a:gd name="connsiteY3" fmla="*/ 0 h 10197"/>
                          <a:gd name="connsiteX0" fmla="*/ 0 w 2729603"/>
                          <a:gd name="connsiteY0" fmla="*/ 10560 h 10560"/>
                          <a:gd name="connsiteX1" fmla="*/ 115619 w 2729603"/>
                          <a:gd name="connsiteY1" fmla="*/ 7144 h 10560"/>
                          <a:gd name="connsiteX2" fmla="*/ 175151 w 2729603"/>
                          <a:gd name="connsiteY2" fmla="*/ 2381 h 10560"/>
                          <a:gd name="connsiteX3" fmla="*/ 1320532 w 2729603"/>
                          <a:gd name="connsiteY3" fmla="*/ 0 h 10560"/>
                          <a:gd name="connsiteX4" fmla="*/ 2729603 w 2729603"/>
                          <a:gd name="connsiteY4" fmla="*/ 363 h 10560"/>
                          <a:gd name="connsiteX0" fmla="*/ 0 w 2729603"/>
                          <a:gd name="connsiteY0" fmla="*/ 10560 h 10560"/>
                          <a:gd name="connsiteX1" fmla="*/ 115619 w 2729603"/>
                          <a:gd name="connsiteY1" fmla="*/ 7144 h 10560"/>
                          <a:gd name="connsiteX2" fmla="*/ 175151 w 2729603"/>
                          <a:gd name="connsiteY2" fmla="*/ 2381 h 10560"/>
                          <a:gd name="connsiteX3" fmla="*/ 1320532 w 2729603"/>
                          <a:gd name="connsiteY3" fmla="*/ 0 h 10560"/>
                          <a:gd name="connsiteX4" fmla="*/ 2729603 w 2729603"/>
                          <a:gd name="connsiteY4" fmla="*/ 363 h 10560"/>
                          <a:gd name="connsiteX0" fmla="*/ 0 w 2729603"/>
                          <a:gd name="connsiteY0" fmla="*/ 10560 h 10560"/>
                          <a:gd name="connsiteX1" fmla="*/ 115619 w 2729603"/>
                          <a:gd name="connsiteY1" fmla="*/ 7144 h 10560"/>
                          <a:gd name="connsiteX2" fmla="*/ 175151 w 2729603"/>
                          <a:gd name="connsiteY2" fmla="*/ 2381 h 10560"/>
                          <a:gd name="connsiteX3" fmla="*/ 1320532 w 2729603"/>
                          <a:gd name="connsiteY3" fmla="*/ 0 h 10560"/>
                          <a:gd name="connsiteX4" fmla="*/ 2729603 w 2729603"/>
                          <a:gd name="connsiteY4" fmla="*/ 363 h 10560"/>
                          <a:gd name="connsiteX0" fmla="*/ 0 w 2729603"/>
                          <a:gd name="connsiteY0" fmla="*/ 10599 h 10599"/>
                          <a:gd name="connsiteX1" fmla="*/ 115619 w 2729603"/>
                          <a:gd name="connsiteY1" fmla="*/ 7183 h 10599"/>
                          <a:gd name="connsiteX2" fmla="*/ 175151 w 2729603"/>
                          <a:gd name="connsiteY2" fmla="*/ 2420 h 10599"/>
                          <a:gd name="connsiteX3" fmla="*/ 1320532 w 2729603"/>
                          <a:gd name="connsiteY3" fmla="*/ 39 h 10599"/>
                          <a:gd name="connsiteX4" fmla="*/ 1432451 w 2729603"/>
                          <a:gd name="connsiteY4" fmla="*/ 2420 h 10599"/>
                          <a:gd name="connsiteX5" fmla="*/ 2729603 w 2729603"/>
                          <a:gd name="connsiteY5" fmla="*/ 402 h 10599"/>
                          <a:gd name="connsiteX0" fmla="*/ 0 w 2729603"/>
                          <a:gd name="connsiteY0" fmla="*/ 11045 h 11045"/>
                          <a:gd name="connsiteX1" fmla="*/ 115619 w 2729603"/>
                          <a:gd name="connsiteY1" fmla="*/ 7629 h 11045"/>
                          <a:gd name="connsiteX2" fmla="*/ 175151 w 2729603"/>
                          <a:gd name="connsiteY2" fmla="*/ 2866 h 11045"/>
                          <a:gd name="connsiteX3" fmla="*/ 1320532 w 2729603"/>
                          <a:gd name="connsiteY3" fmla="*/ 485 h 11045"/>
                          <a:gd name="connsiteX4" fmla="*/ 1432451 w 2729603"/>
                          <a:gd name="connsiteY4" fmla="*/ 2866 h 11045"/>
                          <a:gd name="connsiteX5" fmla="*/ 2729603 w 2729603"/>
                          <a:gd name="connsiteY5" fmla="*/ 848 h 11045"/>
                          <a:gd name="connsiteX0" fmla="*/ 0 w 2729603"/>
                          <a:gd name="connsiteY0" fmla="*/ 11329 h 11329"/>
                          <a:gd name="connsiteX1" fmla="*/ 115619 w 2729603"/>
                          <a:gd name="connsiteY1" fmla="*/ 7913 h 11329"/>
                          <a:gd name="connsiteX2" fmla="*/ 175151 w 2729603"/>
                          <a:gd name="connsiteY2" fmla="*/ 3150 h 11329"/>
                          <a:gd name="connsiteX3" fmla="*/ 1320532 w 2729603"/>
                          <a:gd name="connsiteY3" fmla="*/ 769 h 11329"/>
                          <a:gd name="connsiteX4" fmla="*/ 1432451 w 2729603"/>
                          <a:gd name="connsiteY4" fmla="*/ 3150 h 11329"/>
                          <a:gd name="connsiteX5" fmla="*/ 2729603 w 2729603"/>
                          <a:gd name="connsiteY5"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1320532 w 2729603"/>
                          <a:gd name="connsiteY4" fmla="*/ 769 h 11329"/>
                          <a:gd name="connsiteX5" fmla="*/ 1432451 w 2729603"/>
                          <a:gd name="connsiteY5" fmla="*/ 3150 h 11329"/>
                          <a:gd name="connsiteX6" fmla="*/ 2729603 w 2729603"/>
                          <a:gd name="connsiteY6"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1320532 w 2729603"/>
                          <a:gd name="connsiteY4" fmla="*/ 769 h 11329"/>
                          <a:gd name="connsiteX5" fmla="*/ 1432451 w 2729603"/>
                          <a:gd name="connsiteY5" fmla="*/ 3150 h 11329"/>
                          <a:gd name="connsiteX6" fmla="*/ 2729603 w 2729603"/>
                          <a:gd name="connsiteY6"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1320532 w 2729603"/>
                          <a:gd name="connsiteY4" fmla="*/ 769 h 11329"/>
                          <a:gd name="connsiteX5" fmla="*/ 1432451 w 2729603"/>
                          <a:gd name="connsiteY5" fmla="*/ 3150 h 11329"/>
                          <a:gd name="connsiteX6" fmla="*/ 2729603 w 2729603"/>
                          <a:gd name="connsiteY6"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560913 w 2729603"/>
                          <a:gd name="connsiteY4" fmla="*/ 7914 h 11329"/>
                          <a:gd name="connsiteX5" fmla="*/ 1320532 w 2729603"/>
                          <a:gd name="connsiteY5" fmla="*/ 769 h 11329"/>
                          <a:gd name="connsiteX6" fmla="*/ 1432451 w 2729603"/>
                          <a:gd name="connsiteY6" fmla="*/ 3150 h 11329"/>
                          <a:gd name="connsiteX7" fmla="*/ 2729603 w 2729603"/>
                          <a:gd name="connsiteY7"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560913 w 2729603"/>
                          <a:gd name="connsiteY4" fmla="*/ 7914 h 11329"/>
                          <a:gd name="connsiteX5" fmla="*/ 1320532 w 2729603"/>
                          <a:gd name="connsiteY5" fmla="*/ 769 h 11329"/>
                          <a:gd name="connsiteX6" fmla="*/ 1432451 w 2729603"/>
                          <a:gd name="connsiteY6" fmla="*/ 3150 h 11329"/>
                          <a:gd name="connsiteX7" fmla="*/ 2729603 w 2729603"/>
                          <a:gd name="connsiteY7"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560913 w 2729603"/>
                          <a:gd name="connsiteY4" fmla="*/ 7914 h 11329"/>
                          <a:gd name="connsiteX5" fmla="*/ 1320532 w 2729603"/>
                          <a:gd name="connsiteY5" fmla="*/ 769 h 11329"/>
                          <a:gd name="connsiteX6" fmla="*/ 1432451 w 2729603"/>
                          <a:gd name="connsiteY6" fmla="*/ 3150 h 11329"/>
                          <a:gd name="connsiteX7" fmla="*/ 2729603 w 2729603"/>
                          <a:gd name="connsiteY7" fmla="*/ 1132 h 11329"/>
                          <a:gd name="connsiteX0" fmla="*/ 0 w 2729603"/>
                          <a:gd name="connsiteY0" fmla="*/ 11329 h 131747"/>
                          <a:gd name="connsiteX1" fmla="*/ 115619 w 2729603"/>
                          <a:gd name="connsiteY1" fmla="*/ 7913 h 131747"/>
                          <a:gd name="connsiteX2" fmla="*/ 175151 w 2729603"/>
                          <a:gd name="connsiteY2" fmla="*/ 3150 h 131747"/>
                          <a:gd name="connsiteX3" fmla="*/ 370413 w 2729603"/>
                          <a:gd name="connsiteY3" fmla="*/ 770 h 131747"/>
                          <a:gd name="connsiteX4" fmla="*/ 394226 w 2729603"/>
                          <a:gd name="connsiteY4" fmla="*/ 131739 h 131747"/>
                          <a:gd name="connsiteX5" fmla="*/ 560913 w 2729603"/>
                          <a:gd name="connsiteY5" fmla="*/ 7914 h 131747"/>
                          <a:gd name="connsiteX6" fmla="*/ 1320532 w 2729603"/>
                          <a:gd name="connsiteY6" fmla="*/ 769 h 131747"/>
                          <a:gd name="connsiteX7" fmla="*/ 1432451 w 2729603"/>
                          <a:gd name="connsiteY7" fmla="*/ 3150 h 131747"/>
                          <a:gd name="connsiteX8" fmla="*/ 2729603 w 2729603"/>
                          <a:gd name="connsiteY8" fmla="*/ 1132 h 131747"/>
                          <a:gd name="connsiteX0" fmla="*/ 0 w 2729603"/>
                          <a:gd name="connsiteY0" fmla="*/ 197637 h 318341"/>
                          <a:gd name="connsiteX1" fmla="*/ 115619 w 2729603"/>
                          <a:gd name="connsiteY1" fmla="*/ 194221 h 318341"/>
                          <a:gd name="connsiteX2" fmla="*/ 175151 w 2729603"/>
                          <a:gd name="connsiteY2" fmla="*/ 189458 h 318341"/>
                          <a:gd name="connsiteX3" fmla="*/ 370413 w 2729603"/>
                          <a:gd name="connsiteY3" fmla="*/ 187078 h 318341"/>
                          <a:gd name="connsiteX4" fmla="*/ 394226 w 2729603"/>
                          <a:gd name="connsiteY4" fmla="*/ 318047 h 318341"/>
                          <a:gd name="connsiteX5" fmla="*/ 432326 w 2729603"/>
                          <a:gd name="connsiteY5" fmla="*/ 1340 h 318341"/>
                          <a:gd name="connsiteX6" fmla="*/ 560913 w 2729603"/>
                          <a:gd name="connsiteY6" fmla="*/ 194222 h 318341"/>
                          <a:gd name="connsiteX7" fmla="*/ 1320532 w 2729603"/>
                          <a:gd name="connsiteY7" fmla="*/ 187077 h 318341"/>
                          <a:gd name="connsiteX8" fmla="*/ 1432451 w 2729603"/>
                          <a:gd name="connsiteY8" fmla="*/ 189458 h 318341"/>
                          <a:gd name="connsiteX9" fmla="*/ 2729603 w 2729603"/>
                          <a:gd name="connsiteY9" fmla="*/ 187440 h 31834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560913 w 2729603"/>
                          <a:gd name="connsiteY7" fmla="*/ 195102 h 319221"/>
                          <a:gd name="connsiteX8" fmla="*/ 1320532 w 2729603"/>
                          <a:gd name="connsiteY8" fmla="*/ 187957 h 319221"/>
                          <a:gd name="connsiteX9" fmla="*/ 1432451 w 2729603"/>
                          <a:gd name="connsiteY9" fmla="*/ 190338 h 319221"/>
                          <a:gd name="connsiteX10" fmla="*/ 2729603 w 2729603"/>
                          <a:gd name="connsiteY10"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60913 w 2729603"/>
                          <a:gd name="connsiteY8" fmla="*/ 195102 h 319221"/>
                          <a:gd name="connsiteX9" fmla="*/ 1320532 w 2729603"/>
                          <a:gd name="connsiteY9" fmla="*/ 187957 h 319221"/>
                          <a:gd name="connsiteX10" fmla="*/ 1432451 w 2729603"/>
                          <a:gd name="connsiteY10" fmla="*/ 190338 h 319221"/>
                          <a:gd name="connsiteX11" fmla="*/ 2729603 w 2729603"/>
                          <a:gd name="connsiteY11"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60913 w 2729603"/>
                          <a:gd name="connsiteY9" fmla="*/ 195102 h 319221"/>
                          <a:gd name="connsiteX10" fmla="*/ 1320532 w 2729603"/>
                          <a:gd name="connsiteY10" fmla="*/ 187957 h 319221"/>
                          <a:gd name="connsiteX11" fmla="*/ 1432451 w 2729603"/>
                          <a:gd name="connsiteY11" fmla="*/ 190338 h 319221"/>
                          <a:gd name="connsiteX12" fmla="*/ 2729603 w 2729603"/>
                          <a:gd name="connsiteY12"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1320532 w 2729603"/>
                          <a:gd name="connsiteY11" fmla="*/ 187957 h 319221"/>
                          <a:gd name="connsiteX12" fmla="*/ 1432451 w 2729603"/>
                          <a:gd name="connsiteY12" fmla="*/ 190338 h 319221"/>
                          <a:gd name="connsiteX13" fmla="*/ 2729603 w 2729603"/>
                          <a:gd name="connsiteY13"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1320532 w 2729603"/>
                          <a:gd name="connsiteY11" fmla="*/ 187957 h 319221"/>
                          <a:gd name="connsiteX12" fmla="*/ 1432451 w 2729603"/>
                          <a:gd name="connsiteY12" fmla="*/ 190338 h 319221"/>
                          <a:gd name="connsiteX13" fmla="*/ 2729603 w 2729603"/>
                          <a:gd name="connsiteY13"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1320532 w 2729603"/>
                          <a:gd name="connsiteY11" fmla="*/ 187957 h 319221"/>
                          <a:gd name="connsiteX12" fmla="*/ 1432451 w 2729603"/>
                          <a:gd name="connsiteY12" fmla="*/ 190338 h 319221"/>
                          <a:gd name="connsiteX13" fmla="*/ 2729603 w 2729603"/>
                          <a:gd name="connsiteY13"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1320532 w 2729603"/>
                          <a:gd name="connsiteY11" fmla="*/ 187957 h 319221"/>
                          <a:gd name="connsiteX12" fmla="*/ 1432451 w 2729603"/>
                          <a:gd name="connsiteY12" fmla="*/ 190338 h 319221"/>
                          <a:gd name="connsiteX13" fmla="*/ 2729603 w 2729603"/>
                          <a:gd name="connsiteY13"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1320532 w 2729603"/>
                          <a:gd name="connsiteY11" fmla="*/ 187957 h 319221"/>
                          <a:gd name="connsiteX12" fmla="*/ 1432451 w 2729603"/>
                          <a:gd name="connsiteY12" fmla="*/ 190338 h 319221"/>
                          <a:gd name="connsiteX13" fmla="*/ 2729603 w 2729603"/>
                          <a:gd name="connsiteY13"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75151 w 2729603"/>
                          <a:gd name="connsiteY3" fmla="*/ 190338 h 319221"/>
                          <a:gd name="connsiteX4" fmla="*/ 370413 w 2729603"/>
                          <a:gd name="connsiteY4" fmla="*/ 187958 h 319221"/>
                          <a:gd name="connsiteX5" fmla="*/ 394226 w 2729603"/>
                          <a:gd name="connsiteY5" fmla="*/ 318927 h 319221"/>
                          <a:gd name="connsiteX6" fmla="*/ 432326 w 2729603"/>
                          <a:gd name="connsiteY6" fmla="*/ 2220 h 319221"/>
                          <a:gd name="connsiteX7" fmla="*/ 451376 w 2729603"/>
                          <a:gd name="connsiteY7" fmla="*/ 268920 h 319221"/>
                          <a:gd name="connsiteX8" fmla="*/ 477569 w 2729603"/>
                          <a:gd name="connsiteY8" fmla="*/ 35558 h 319221"/>
                          <a:gd name="connsiteX9" fmla="*/ 503763 w 2729603"/>
                          <a:gd name="connsiteY9" fmla="*/ 273683 h 319221"/>
                          <a:gd name="connsiteX10" fmla="*/ 525194 w 2729603"/>
                          <a:gd name="connsiteY10" fmla="*/ 118902 h 319221"/>
                          <a:gd name="connsiteX11" fmla="*/ 560913 w 2729603"/>
                          <a:gd name="connsiteY11" fmla="*/ 195102 h 319221"/>
                          <a:gd name="connsiteX12" fmla="*/ 599013 w 2729603"/>
                          <a:gd name="connsiteY12" fmla="*/ 195102 h 319221"/>
                          <a:gd name="connsiteX13" fmla="*/ 1320532 w 2729603"/>
                          <a:gd name="connsiteY13" fmla="*/ 187957 h 319221"/>
                          <a:gd name="connsiteX14" fmla="*/ 1432451 w 2729603"/>
                          <a:gd name="connsiteY14" fmla="*/ 190338 h 319221"/>
                          <a:gd name="connsiteX15" fmla="*/ 2729603 w 2729603"/>
                          <a:gd name="connsiteY15"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75151 w 2729603"/>
                          <a:gd name="connsiteY4" fmla="*/ 190338 h 319221"/>
                          <a:gd name="connsiteX5" fmla="*/ 370413 w 2729603"/>
                          <a:gd name="connsiteY5" fmla="*/ 187958 h 319221"/>
                          <a:gd name="connsiteX6" fmla="*/ 394226 w 2729603"/>
                          <a:gd name="connsiteY6" fmla="*/ 318927 h 319221"/>
                          <a:gd name="connsiteX7" fmla="*/ 432326 w 2729603"/>
                          <a:gd name="connsiteY7" fmla="*/ 2220 h 319221"/>
                          <a:gd name="connsiteX8" fmla="*/ 451376 w 2729603"/>
                          <a:gd name="connsiteY8" fmla="*/ 268920 h 319221"/>
                          <a:gd name="connsiteX9" fmla="*/ 477569 w 2729603"/>
                          <a:gd name="connsiteY9" fmla="*/ 35558 h 319221"/>
                          <a:gd name="connsiteX10" fmla="*/ 503763 w 2729603"/>
                          <a:gd name="connsiteY10" fmla="*/ 273683 h 319221"/>
                          <a:gd name="connsiteX11" fmla="*/ 525194 w 2729603"/>
                          <a:gd name="connsiteY11" fmla="*/ 118902 h 319221"/>
                          <a:gd name="connsiteX12" fmla="*/ 560913 w 2729603"/>
                          <a:gd name="connsiteY12" fmla="*/ 195102 h 319221"/>
                          <a:gd name="connsiteX13" fmla="*/ 599013 w 2729603"/>
                          <a:gd name="connsiteY13" fmla="*/ 195102 h 319221"/>
                          <a:gd name="connsiteX14" fmla="*/ 1320532 w 2729603"/>
                          <a:gd name="connsiteY14" fmla="*/ 187957 h 319221"/>
                          <a:gd name="connsiteX15" fmla="*/ 1432451 w 2729603"/>
                          <a:gd name="connsiteY15" fmla="*/ 190338 h 319221"/>
                          <a:gd name="connsiteX16" fmla="*/ 2729603 w 2729603"/>
                          <a:gd name="connsiteY1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75151 w 2729603"/>
                          <a:gd name="connsiteY5" fmla="*/ 190338 h 319221"/>
                          <a:gd name="connsiteX6" fmla="*/ 370413 w 2729603"/>
                          <a:gd name="connsiteY6" fmla="*/ 187958 h 319221"/>
                          <a:gd name="connsiteX7" fmla="*/ 394226 w 2729603"/>
                          <a:gd name="connsiteY7" fmla="*/ 318927 h 319221"/>
                          <a:gd name="connsiteX8" fmla="*/ 432326 w 2729603"/>
                          <a:gd name="connsiteY8" fmla="*/ 2220 h 319221"/>
                          <a:gd name="connsiteX9" fmla="*/ 451376 w 2729603"/>
                          <a:gd name="connsiteY9" fmla="*/ 268920 h 319221"/>
                          <a:gd name="connsiteX10" fmla="*/ 477569 w 2729603"/>
                          <a:gd name="connsiteY10" fmla="*/ 35558 h 319221"/>
                          <a:gd name="connsiteX11" fmla="*/ 503763 w 2729603"/>
                          <a:gd name="connsiteY11" fmla="*/ 273683 h 319221"/>
                          <a:gd name="connsiteX12" fmla="*/ 525194 w 2729603"/>
                          <a:gd name="connsiteY12" fmla="*/ 118902 h 319221"/>
                          <a:gd name="connsiteX13" fmla="*/ 560913 w 2729603"/>
                          <a:gd name="connsiteY13" fmla="*/ 195102 h 319221"/>
                          <a:gd name="connsiteX14" fmla="*/ 599013 w 2729603"/>
                          <a:gd name="connsiteY14" fmla="*/ 195102 h 319221"/>
                          <a:gd name="connsiteX15" fmla="*/ 1320532 w 2729603"/>
                          <a:gd name="connsiteY15" fmla="*/ 187957 h 319221"/>
                          <a:gd name="connsiteX16" fmla="*/ 1432451 w 2729603"/>
                          <a:gd name="connsiteY16" fmla="*/ 190338 h 319221"/>
                          <a:gd name="connsiteX17" fmla="*/ 2729603 w 2729603"/>
                          <a:gd name="connsiteY17"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90338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20532 w 2729603"/>
                          <a:gd name="connsiteY16" fmla="*/ 187957 h 319221"/>
                          <a:gd name="connsiteX17" fmla="*/ 1432451 w 2729603"/>
                          <a:gd name="connsiteY17" fmla="*/ 190338 h 319221"/>
                          <a:gd name="connsiteX18" fmla="*/ 2729603 w 2729603"/>
                          <a:gd name="connsiteY1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20532 w 2729603"/>
                          <a:gd name="connsiteY16" fmla="*/ 187957 h 319221"/>
                          <a:gd name="connsiteX17" fmla="*/ 1432451 w 2729603"/>
                          <a:gd name="connsiteY17" fmla="*/ 190338 h 319221"/>
                          <a:gd name="connsiteX18" fmla="*/ 2729603 w 2729603"/>
                          <a:gd name="connsiteY1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20532 w 2729603"/>
                          <a:gd name="connsiteY16" fmla="*/ 187957 h 319221"/>
                          <a:gd name="connsiteX17" fmla="*/ 1432451 w 2729603"/>
                          <a:gd name="connsiteY17" fmla="*/ 190338 h 319221"/>
                          <a:gd name="connsiteX18" fmla="*/ 2729603 w 2729603"/>
                          <a:gd name="connsiteY1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20532 w 2729603"/>
                          <a:gd name="connsiteY16" fmla="*/ 187957 h 319221"/>
                          <a:gd name="connsiteX17" fmla="*/ 1432451 w 2729603"/>
                          <a:gd name="connsiteY17" fmla="*/ 190338 h 319221"/>
                          <a:gd name="connsiteX18" fmla="*/ 2729603 w 2729603"/>
                          <a:gd name="connsiteY1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432451 w 2729603"/>
                          <a:gd name="connsiteY17" fmla="*/ 190338 h 319221"/>
                          <a:gd name="connsiteX18" fmla="*/ 2729603 w 2729603"/>
                          <a:gd name="connsiteY1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432451 w 2729603"/>
                          <a:gd name="connsiteY18" fmla="*/ 190338 h 319221"/>
                          <a:gd name="connsiteX19" fmla="*/ 2729603 w 2729603"/>
                          <a:gd name="connsiteY19"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432451 w 2729603"/>
                          <a:gd name="connsiteY18" fmla="*/ 190338 h 319221"/>
                          <a:gd name="connsiteX19" fmla="*/ 2729603 w 2729603"/>
                          <a:gd name="connsiteY19"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432451 w 2729603"/>
                          <a:gd name="connsiteY18" fmla="*/ 190338 h 319221"/>
                          <a:gd name="connsiteX19" fmla="*/ 2729603 w 2729603"/>
                          <a:gd name="connsiteY19"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32451 w 2729603"/>
                          <a:gd name="connsiteY19" fmla="*/ 190338 h 319221"/>
                          <a:gd name="connsiteX20" fmla="*/ 2729603 w 2729603"/>
                          <a:gd name="connsiteY20"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32451 w 2729603"/>
                          <a:gd name="connsiteY19" fmla="*/ 190338 h 319221"/>
                          <a:gd name="connsiteX20" fmla="*/ 2729603 w 2729603"/>
                          <a:gd name="connsiteY20"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01494 w 2729603"/>
                          <a:gd name="connsiteY19" fmla="*/ 116520 h 319221"/>
                          <a:gd name="connsiteX20" fmla="*/ 1432451 w 2729603"/>
                          <a:gd name="connsiteY20" fmla="*/ 190338 h 319221"/>
                          <a:gd name="connsiteX21" fmla="*/ 2729603 w 2729603"/>
                          <a:gd name="connsiteY21"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01494 w 2729603"/>
                          <a:gd name="connsiteY19" fmla="*/ 116520 h 319221"/>
                          <a:gd name="connsiteX20" fmla="*/ 1446739 w 2729603"/>
                          <a:gd name="connsiteY20" fmla="*/ 192720 h 319221"/>
                          <a:gd name="connsiteX21" fmla="*/ 2729603 w 2729603"/>
                          <a:gd name="connsiteY21"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01494 w 2729603"/>
                          <a:gd name="connsiteY19" fmla="*/ 116520 h 319221"/>
                          <a:gd name="connsiteX20" fmla="*/ 1446739 w 2729603"/>
                          <a:gd name="connsiteY20" fmla="*/ 192720 h 319221"/>
                          <a:gd name="connsiteX21" fmla="*/ 2729603 w 2729603"/>
                          <a:gd name="connsiteY21"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01494 w 2729603"/>
                          <a:gd name="connsiteY19" fmla="*/ 116520 h 319221"/>
                          <a:gd name="connsiteX20" fmla="*/ 1425307 w 2729603"/>
                          <a:gd name="connsiteY20" fmla="*/ 197483 h 319221"/>
                          <a:gd name="connsiteX21" fmla="*/ 1446739 w 2729603"/>
                          <a:gd name="connsiteY21" fmla="*/ 192720 h 319221"/>
                          <a:gd name="connsiteX22" fmla="*/ 2729603 w 2729603"/>
                          <a:gd name="connsiteY22"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01494 w 2729603"/>
                          <a:gd name="connsiteY19" fmla="*/ 116520 h 319221"/>
                          <a:gd name="connsiteX20" fmla="*/ 1425307 w 2729603"/>
                          <a:gd name="connsiteY20" fmla="*/ 197483 h 319221"/>
                          <a:gd name="connsiteX21" fmla="*/ 1446739 w 2729603"/>
                          <a:gd name="connsiteY21" fmla="*/ 192720 h 319221"/>
                          <a:gd name="connsiteX22" fmla="*/ 2729603 w 2729603"/>
                          <a:gd name="connsiteY22"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75301 w 2729603"/>
                          <a:gd name="connsiteY19" fmla="*/ 264158 h 319221"/>
                          <a:gd name="connsiteX20" fmla="*/ 1401494 w 2729603"/>
                          <a:gd name="connsiteY20" fmla="*/ 116520 h 319221"/>
                          <a:gd name="connsiteX21" fmla="*/ 1425307 w 2729603"/>
                          <a:gd name="connsiteY21" fmla="*/ 197483 h 319221"/>
                          <a:gd name="connsiteX22" fmla="*/ 1446739 w 2729603"/>
                          <a:gd name="connsiteY22" fmla="*/ 192720 h 319221"/>
                          <a:gd name="connsiteX23" fmla="*/ 2729603 w 2729603"/>
                          <a:gd name="connsiteY23"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96732 w 2729603"/>
                          <a:gd name="connsiteY19" fmla="*/ 266539 h 319221"/>
                          <a:gd name="connsiteX20" fmla="*/ 1401494 w 2729603"/>
                          <a:gd name="connsiteY20" fmla="*/ 116520 h 319221"/>
                          <a:gd name="connsiteX21" fmla="*/ 1425307 w 2729603"/>
                          <a:gd name="connsiteY21" fmla="*/ 197483 h 319221"/>
                          <a:gd name="connsiteX22" fmla="*/ 1446739 w 2729603"/>
                          <a:gd name="connsiteY22" fmla="*/ 192720 h 319221"/>
                          <a:gd name="connsiteX23" fmla="*/ 2729603 w 2729603"/>
                          <a:gd name="connsiteY23"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75301 w 2729603"/>
                          <a:gd name="connsiteY19" fmla="*/ 71277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2729603 w 2729603"/>
                          <a:gd name="connsiteY24"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2729603 w 2729603"/>
                          <a:gd name="connsiteY24"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94401 w 2729603"/>
                          <a:gd name="connsiteY24" fmla="*/ 185577 h 319221"/>
                          <a:gd name="connsiteX25" fmla="*/ 2729603 w 2729603"/>
                          <a:gd name="connsiteY25"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94401 w 2729603"/>
                          <a:gd name="connsiteY24" fmla="*/ 185577 h 319221"/>
                          <a:gd name="connsiteX25" fmla="*/ 2729603 w 2729603"/>
                          <a:gd name="connsiteY25"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53919 w 2729603"/>
                          <a:gd name="connsiteY24" fmla="*/ 197483 h 319221"/>
                          <a:gd name="connsiteX25" fmla="*/ 1794401 w 2729603"/>
                          <a:gd name="connsiteY25" fmla="*/ 185577 h 319221"/>
                          <a:gd name="connsiteX26" fmla="*/ 2729603 w 2729603"/>
                          <a:gd name="connsiteY2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53919 w 2729603"/>
                          <a:gd name="connsiteY24" fmla="*/ 197483 h 319221"/>
                          <a:gd name="connsiteX25" fmla="*/ 1794401 w 2729603"/>
                          <a:gd name="connsiteY25" fmla="*/ 185577 h 319221"/>
                          <a:gd name="connsiteX26" fmla="*/ 2729603 w 2729603"/>
                          <a:gd name="connsiteY2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46775 w 2729603"/>
                          <a:gd name="connsiteY24" fmla="*/ 187958 h 319221"/>
                          <a:gd name="connsiteX25" fmla="*/ 1794401 w 2729603"/>
                          <a:gd name="connsiteY25" fmla="*/ 185577 h 319221"/>
                          <a:gd name="connsiteX26" fmla="*/ 2729603 w 2729603"/>
                          <a:gd name="connsiteY2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46775 w 2729603"/>
                          <a:gd name="connsiteY24" fmla="*/ 187958 h 319221"/>
                          <a:gd name="connsiteX25" fmla="*/ 1780114 w 2729603"/>
                          <a:gd name="connsiteY25" fmla="*/ 183196 h 319221"/>
                          <a:gd name="connsiteX26" fmla="*/ 2729603 w 2729603"/>
                          <a:gd name="connsiteY2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46775 w 2729603"/>
                          <a:gd name="connsiteY24" fmla="*/ 187958 h 319221"/>
                          <a:gd name="connsiteX25" fmla="*/ 1780114 w 2729603"/>
                          <a:gd name="connsiteY25" fmla="*/ 183196 h 319221"/>
                          <a:gd name="connsiteX26" fmla="*/ 2729603 w 2729603"/>
                          <a:gd name="connsiteY2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746775 w 2729603"/>
                          <a:gd name="connsiteY25" fmla="*/ 187958 h 319221"/>
                          <a:gd name="connsiteX26" fmla="*/ 1780114 w 2729603"/>
                          <a:gd name="connsiteY26" fmla="*/ 183196 h 319221"/>
                          <a:gd name="connsiteX27" fmla="*/ 2729603 w 2729603"/>
                          <a:gd name="connsiteY27"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746775 w 2729603"/>
                          <a:gd name="connsiteY25" fmla="*/ 187958 h 319221"/>
                          <a:gd name="connsiteX26" fmla="*/ 1780114 w 2729603"/>
                          <a:gd name="connsiteY26" fmla="*/ 183196 h 319221"/>
                          <a:gd name="connsiteX27" fmla="*/ 2729603 w 2729603"/>
                          <a:gd name="connsiteY27"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746775 w 2729603"/>
                          <a:gd name="connsiteY25" fmla="*/ 187958 h 319221"/>
                          <a:gd name="connsiteX26" fmla="*/ 1780114 w 2729603"/>
                          <a:gd name="connsiteY26" fmla="*/ 183196 h 319221"/>
                          <a:gd name="connsiteX27" fmla="*/ 2729603 w 2729603"/>
                          <a:gd name="connsiteY27"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746775 w 2729603"/>
                          <a:gd name="connsiteY26" fmla="*/ 187958 h 319221"/>
                          <a:gd name="connsiteX27" fmla="*/ 1780114 w 2729603"/>
                          <a:gd name="connsiteY27" fmla="*/ 183196 h 319221"/>
                          <a:gd name="connsiteX28" fmla="*/ 2729603 w 2729603"/>
                          <a:gd name="connsiteY2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627713 w 2729603"/>
                          <a:gd name="connsiteY26" fmla="*/ 223677 h 319221"/>
                          <a:gd name="connsiteX27" fmla="*/ 1746775 w 2729603"/>
                          <a:gd name="connsiteY27" fmla="*/ 187958 h 319221"/>
                          <a:gd name="connsiteX28" fmla="*/ 1780114 w 2729603"/>
                          <a:gd name="connsiteY28" fmla="*/ 183196 h 319221"/>
                          <a:gd name="connsiteX29" fmla="*/ 2729603 w 2729603"/>
                          <a:gd name="connsiteY29"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627713 w 2729603"/>
                          <a:gd name="connsiteY26" fmla="*/ 223677 h 319221"/>
                          <a:gd name="connsiteX27" fmla="*/ 1653907 w 2729603"/>
                          <a:gd name="connsiteY27" fmla="*/ 173670 h 319221"/>
                          <a:gd name="connsiteX28" fmla="*/ 1746775 w 2729603"/>
                          <a:gd name="connsiteY28" fmla="*/ 187958 h 319221"/>
                          <a:gd name="connsiteX29" fmla="*/ 1780114 w 2729603"/>
                          <a:gd name="connsiteY29" fmla="*/ 183196 h 319221"/>
                          <a:gd name="connsiteX30" fmla="*/ 2729603 w 2729603"/>
                          <a:gd name="connsiteY30"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627713 w 2729603"/>
                          <a:gd name="connsiteY26" fmla="*/ 223677 h 319221"/>
                          <a:gd name="connsiteX27" fmla="*/ 1653907 w 2729603"/>
                          <a:gd name="connsiteY27" fmla="*/ 173670 h 319221"/>
                          <a:gd name="connsiteX28" fmla="*/ 1668194 w 2729603"/>
                          <a:gd name="connsiteY28" fmla="*/ 221295 h 319221"/>
                          <a:gd name="connsiteX29" fmla="*/ 1746775 w 2729603"/>
                          <a:gd name="connsiteY29" fmla="*/ 187958 h 319221"/>
                          <a:gd name="connsiteX30" fmla="*/ 1780114 w 2729603"/>
                          <a:gd name="connsiteY30" fmla="*/ 183196 h 319221"/>
                          <a:gd name="connsiteX31" fmla="*/ 2729603 w 2729603"/>
                          <a:gd name="connsiteY31"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627713 w 2729603"/>
                          <a:gd name="connsiteY26" fmla="*/ 223677 h 319221"/>
                          <a:gd name="connsiteX27" fmla="*/ 1653907 w 2729603"/>
                          <a:gd name="connsiteY27" fmla="*/ 173670 h 319221"/>
                          <a:gd name="connsiteX28" fmla="*/ 1668194 w 2729603"/>
                          <a:gd name="connsiteY28" fmla="*/ 221295 h 319221"/>
                          <a:gd name="connsiteX29" fmla="*/ 1687244 w 2729603"/>
                          <a:gd name="connsiteY29" fmla="*/ 176052 h 319221"/>
                          <a:gd name="connsiteX30" fmla="*/ 1746775 w 2729603"/>
                          <a:gd name="connsiteY30" fmla="*/ 187958 h 319221"/>
                          <a:gd name="connsiteX31" fmla="*/ 1780114 w 2729603"/>
                          <a:gd name="connsiteY31" fmla="*/ 183196 h 319221"/>
                          <a:gd name="connsiteX32" fmla="*/ 2729603 w 2729603"/>
                          <a:gd name="connsiteY32"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627713 w 2729603"/>
                          <a:gd name="connsiteY26" fmla="*/ 223677 h 319221"/>
                          <a:gd name="connsiteX27" fmla="*/ 1653907 w 2729603"/>
                          <a:gd name="connsiteY27" fmla="*/ 173670 h 319221"/>
                          <a:gd name="connsiteX28" fmla="*/ 1668194 w 2729603"/>
                          <a:gd name="connsiteY28" fmla="*/ 221295 h 319221"/>
                          <a:gd name="connsiteX29" fmla="*/ 1687244 w 2729603"/>
                          <a:gd name="connsiteY29" fmla="*/ 176052 h 319221"/>
                          <a:gd name="connsiteX30" fmla="*/ 1701532 w 2729603"/>
                          <a:gd name="connsiteY30" fmla="*/ 199864 h 319221"/>
                          <a:gd name="connsiteX31" fmla="*/ 1746775 w 2729603"/>
                          <a:gd name="connsiteY31" fmla="*/ 187958 h 319221"/>
                          <a:gd name="connsiteX32" fmla="*/ 1780114 w 2729603"/>
                          <a:gd name="connsiteY32" fmla="*/ 183196 h 319221"/>
                          <a:gd name="connsiteX33" fmla="*/ 2729603 w 2729603"/>
                          <a:gd name="connsiteY33" fmla="*/ 188320 h 319221"/>
                          <a:gd name="connsiteX0" fmla="*/ 0 w 2884771"/>
                          <a:gd name="connsiteY0" fmla="*/ 198517 h 319221"/>
                          <a:gd name="connsiteX1" fmla="*/ 270787 w 2884771"/>
                          <a:gd name="connsiteY1" fmla="*/ 195101 h 319221"/>
                          <a:gd name="connsiteX2" fmla="*/ 285075 w 2884771"/>
                          <a:gd name="connsiteY2" fmla="*/ 168908 h 319221"/>
                          <a:gd name="connsiteX3" fmla="*/ 296981 w 2884771"/>
                          <a:gd name="connsiteY3" fmla="*/ 214152 h 319221"/>
                          <a:gd name="connsiteX4" fmla="*/ 304125 w 2884771"/>
                          <a:gd name="connsiteY4" fmla="*/ 164145 h 319221"/>
                          <a:gd name="connsiteX5" fmla="*/ 318412 w 2884771"/>
                          <a:gd name="connsiteY5" fmla="*/ 221295 h 319221"/>
                          <a:gd name="connsiteX6" fmla="*/ 330319 w 2884771"/>
                          <a:gd name="connsiteY6" fmla="*/ 183195 h 319221"/>
                          <a:gd name="connsiteX7" fmla="*/ 525581 w 2884771"/>
                          <a:gd name="connsiteY7" fmla="*/ 187958 h 319221"/>
                          <a:gd name="connsiteX8" fmla="*/ 549394 w 2884771"/>
                          <a:gd name="connsiteY8" fmla="*/ 318927 h 319221"/>
                          <a:gd name="connsiteX9" fmla="*/ 587494 w 2884771"/>
                          <a:gd name="connsiteY9" fmla="*/ 2220 h 319221"/>
                          <a:gd name="connsiteX10" fmla="*/ 606544 w 2884771"/>
                          <a:gd name="connsiteY10" fmla="*/ 268920 h 319221"/>
                          <a:gd name="connsiteX11" fmla="*/ 632737 w 2884771"/>
                          <a:gd name="connsiteY11" fmla="*/ 35558 h 319221"/>
                          <a:gd name="connsiteX12" fmla="*/ 658931 w 2884771"/>
                          <a:gd name="connsiteY12" fmla="*/ 273683 h 319221"/>
                          <a:gd name="connsiteX13" fmla="*/ 680362 w 2884771"/>
                          <a:gd name="connsiteY13" fmla="*/ 118902 h 319221"/>
                          <a:gd name="connsiteX14" fmla="*/ 716081 w 2884771"/>
                          <a:gd name="connsiteY14" fmla="*/ 195102 h 319221"/>
                          <a:gd name="connsiteX15" fmla="*/ 754181 w 2884771"/>
                          <a:gd name="connsiteY15" fmla="*/ 195102 h 319221"/>
                          <a:gd name="connsiteX16" fmla="*/ 1461412 w 2884771"/>
                          <a:gd name="connsiteY16" fmla="*/ 195101 h 319221"/>
                          <a:gd name="connsiteX17" fmla="*/ 1489987 w 2884771"/>
                          <a:gd name="connsiteY17" fmla="*/ 102233 h 319221"/>
                          <a:gd name="connsiteX18" fmla="*/ 1492369 w 2884771"/>
                          <a:gd name="connsiteY18" fmla="*/ 247489 h 319221"/>
                          <a:gd name="connsiteX19" fmla="*/ 1520944 w 2884771"/>
                          <a:gd name="connsiteY19" fmla="*/ 68895 h 319221"/>
                          <a:gd name="connsiteX20" fmla="*/ 1551900 w 2884771"/>
                          <a:gd name="connsiteY20" fmla="*/ 266539 h 319221"/>
                          <a:gd name="connsiteX21" fmla="*/ 1556662 w 2884771"/>
                          <a:gd name="connsiteY21" fmla="*/ 116520 h 319221"/>
                          <a:gd name="connsiteX22" fmla="*/ 1580475 w 2884771"/>
                          <a:gd name="connsiteY22" fmla="*/ 197483 h 319221"/>
                          <a:gd name="connsiteX23" fmla="*/ 1601907 w 2884771"/>
                          <a:gd name="connsiteY23" fmla="*/ 192720 h 319221"/>
                          <a:gd name="connsiteX24" fmla="*/ 1742400 w 2884771"/>
                          <a:gd name="connsiteY24" fmla="*/ 195102 h 319221"/>
                          <a:gd name="connsiteX25" fmla="*/ 1768594 w 2884771"/>
                          <a:gd name="connsiteY25" fmla="*/ 159383 h 319221"/>
                          <a:gd name="connsiteX26" fmla="*/ 1782881 w 2884771"/>
                          <a:gd name="connsiteY26" fmla="*/ 223677 h 319221"/>
                          <a:gd name="connsiteX27" fmla="*/ 1809075 w 2884771"/>
                          <a:gd name="connsiteY27" fmla="*/ 173670 h 319221"/>
                          <a:gd name="connsiteX28" fmla="*/ 1823362 w 2884771"/>
                          <a:gd name="connsiteY28" fmla="*/ 221295 h 319221"/>
                          <a:gd name="connsiteX29" fmla="*/ 1842412 w 2884771"/>
                          <a:gd name="connsiteY29" fmla="*/ 176052 h 319221"/>
                          <a:gd name="connsiteX30" fmla="*/ 1856700 w 2884771"/>
                          <a:gd name="connsiteY30" fmla="*/ 199864 h 319221"/>
                          <a:gd name="connsiteX31" fmla="*/ 1901943 w 2884771"/>
                          <a:gd name="connsiteY31" fmla="*/ 187958 h 319221"/>
                          <a:gd name="connsiteX32" fmla="*/ 1935282 w 2884771"/>
                          <a:gd name="connsiteY32" fmla="*/ 183196 h 319221"/>
                          <a:gd name="connsiteX33" fmla="*/ 2884771 w 2884771"/>
                          <a:gd name="connsiteY33" fmla="*/ 188320 h 319221"/>
                          <a:gd name="connsiteX0" fmla="*/ 0 w 2916891"/>
                          <a:gd name="connsiteY0" fmla="*/ 198517 h 319221"/>
                          <a:gd name="connsiteX1" fmla="*/ 270787 w 2916891"/>
                          <a:gd name="connsiteY1" fmla="*/ 195101 h 319221"/>
                          <a:gd name="connsiteX2" fmla="*/ 285075 w 2916891"/>
                          <a:gd name="connsiteY2" fmla="*/ 168908 h 319221"/>
                          <a:gd name="connsiteX3" fmla="*/ 296981 w 2916891"/>
                          <a:gd name="connsiteY3" fmla="*/ 214152 h 319221"/>
                          <a:gd name="connsiteX4" fmla="*/ 304125 w 2916891"/>
                          <a:gd name="connsiteY4" fmla="*/ 164145 h 319221"/>
                          <a:gd name="connsiteX5" fmla="*/ 318412 w 2916891"/>
                          <a:gd name="connsiteY5" fmla="*/ 221295 h 319221"/>
                          <a:gd name="connsiteX6" fmla="*/ 330319 w 2916891"/>
                          <a:gd name="connsiteY6" fmla="*/ 183195 h 319221"/>
                          <a:gd name="connsiteX7" fmla="*/ 525581 w 2916891"/>
                          <a:gd name="connsiteY7" fmla="*/ 187958 h 319221"/>
                          <a:gd name="connsiteX8" fmla="*/ 549394 w 2916891"/>
                          <a:gd name="connsiteY8" fmla="*/ 318927 h 319221"/>
                          <a:gd name="connsiteX9" fmla="*/ 587494 w 2916891"/>
                          <a:gd name="connsiteY9" fmla="*/ 2220 h 319221"/>
                          <a:gd name="connsiteX10" fmla="*/ 606544 w 2916891"/>
                          <a:gd name="connsiteY10" fmla="*/ 268920 h 319221"/>
                          <a:gd name="connsiteX11" fmla="*/ 632737 w 2916891"/>
                          <a:gd name="connsiteY11" fmla="*/ 35558 h 319221"/>
                          <a:gd name="connsiteX12" fmla="*/ 658931 w 2916891"/>
                          <a:gd name="connsiteY12" fmla="*/ 273683 h 319221"/>
                          <a:gd name="connsiteX13" fmla="*/ 680362 w 2916891"/>
                          <a:gd name="connsiteY13" fmla="*/ 118902 h 319221"/>
                          <a:gd name="connsiteX14" fmla="*/ 716081 w 2916891"/>
                          <a:gd name="connsiteY14" fmla="*/ 195102 h 319221"/>
                          <a:gd name="connsiteX15" fmla="*/ 754181 w 2916891"/>
                          <a:gd name="connsiteY15" fmla="*/ 195102 h 319221"/>
                          <a:gd name="connsiteX16" fmla="*/ 1461412 w 2916891"/>
                          <a:gd name="connsiteY16" fmla="*/ 195101 h 319221"/>
                          <a:gd name="connsiteX17" fmla="*/ 1489987 w 2916891"/>
                          <a:gd name="connsiteY17" fmla="*/ 102233 h 319221"/>
                          <a:gd name="connsiteX18" fmla="*/ 1492369 w 2916891"/>
                          <a:gd name="connsiteY18" fmla="*/ 247489 h 319221"/>
                          <a:gd name="connsiteX19" fmla="*/ 1520944 w 2916891"/>
                          <a:gd name="connsiteY19" fmla="*/ 68895 h 319221"/>
                          <a:gd name="connsiteX20" fmla="*/ 1551900 w 2916891"/>
                          <a:gd name="connsiteY20" fmla="*/ 266539 h 319221"/>
                          <a:gd name="connsiteX21" fmla="*/ 1556662 w 2916891"/>
                          <a:gd name="connsiteY21" fmla="*/ 116520 h 319221"/>
                          <a:gd name="connsiteX22" fmla="*/ 1580475 w 2916891"/>
                          <a:gd name="connsiteY22" fmla="*/ 197483 h 319221"/>
                          <a:gd name="connsiteX23" fmla="*/ 1601907 w 2916891"/>
                          <a:gd name="connsiteY23" fmla="*/ 192720 h 319221"/>
                          <a:gd name="connsiteX24" fmla="*/ 1742400 w 2916891"/>
                          <a:gd name="connsiteY24" fmla="*/ 195102 h 319221"/>
                          <a:gd name="connsiteX25" fmla="*/ 1768594 w 2916891"/>
                          <a:gd name="connsiteY25" fmla="*/ 159383 h 319221"/>
                          <a:gd name="connsiteX26" fmla="*/ 1782881 w 2916891"/>
                          <a:gd name="connsiteY26" fmla="*/ 223677 h 319221"/>
                          <a:gd name="connsiteX27" fmla="*/ 1809075 w 2916891"/>
                          <a:gd name="connsiteY27" fmla="*/ 173670 h 319221"/>
                          <a:gd name="connsiteX28" fmla="*/ 1823362 w 2916891"/>
                          <a:gd name="connsiteY28" fmla="*/ 221295 h 319221"/>
                          <a:gd name="connsiteX29" fmla="*/ 1842412 w 2916891"/>
                          <a:gd name="connsiteY29" fmla="*/ 176052 h 319221"/>
                          <a:gd name="connsiteX30" fmla="*/ 1856700 w 2916891"/>
                          <a:gd name="connsiteY30" fmla="*/ 199864 h 319221"/>
                          <a:gd name="connsiteX31" fmla="*/ 1901943 w 2916891"/>
                          <a:gd name="connsiteY31" fmla="*/ 187958 h 319221"/>
                          <a:gd name="connsiteX32" fmla="*/ 1935282 w 2916891"/>
                          <a:gd name="connsiteY32" fmla="*/ 183196 h 319221"/>
                          <a:gd name="connsiteX33" fmla="*/ 2916891 w 2916891"/>
                          <a:gd name="connsiteY33" fmla="*/ 188320 h 31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16891" h="319221">
                            <a:moveTo>
                              <a:pt x="0" y="198517"/>
                            </a:moveTo>
                            <a:cubicBezTo>
                              <a:pt x="13933" y="196584"/>
                              <a:pt x="256854" y="194652"/>
                              <a:pt x="270787" y="195101"/>
                            </a:cubicBezTo>
                            <a:cubicBezTo>
                              <a:pt x="294026" y="194135"/>
                              <a:pt x="275153" y="169702"/>
                              <a:pt x="285075" y="168908"/>
                            </a:cubicBezTo>
                            <a:cubicBezTo>
                              <a:pt x="290631" y="167718"/>
                              <a:pt x="289440" y="210580"/>
                              <a:pt x="296981" y="214152"/>
                            </a:cubicBezTo>
                            <a:cubicBezTo>
                              <a:pt x="300553" y="218517"/>
                              <a:pt x="298569" y="168114"/>
                              <a:pt x="304125" y="164145"/>
                            </a:cubicBezTo>
                            <a:cubicBezTo>
                              <a:pt x="306506" y="159383"/>
                              <a:pt x="314046" y="216930"/>
                              <a:pt x="318412" y="221295"/>
                            </a:cubicBezTo>
                            <a:cubicBezTo>
                              <a:pt x="322778" y="225660"/>
                              <a:pt x="294600" y="182798"/>
                              <a:pt x="330319" y="183195"/>
                            </a:cubicBezTo>
                            <a:lnTo>
                              <a:pt x="525581" y="187958"/>
                            </a:lnTo>
                            <a:cubicBezTo>
                              <a:pt x="546218" y="185974"/>
                              <a:pt x="543837" y="308211"/>
                              <a:pt x="549394" y="318927"/>
                            </a:cubicBezTo>
                            <a:cubicBezTo>
                              <a:pt x="560506" y="330039"/>
                              <a:pt x="559713" y="22857"/>
                              <a:pt x="587494" y="2220"/>
                            </a:cubicBezTo>
                            <a:cubicBezTo>
                              <a:pt x="599400" y="-26752"/>
                              <a:pt x="585113" y="236773"/>
                              <a:pt x="606544" y="268920"/>
                            </a:cubicBezTo>
                            <a:cubicBezTo>
                              <a:pt x="614084" y="304639"/>
                              <a:pt x="614481" y="47861"/>
                              <a:pt x="632737" y="35558"/>
                            </a:cubicBezTo>
                            <a:cubicBezTo>
                              <a:pt x="639484" y="18493"/>
                              <a:pt x="645040" y="247092"/>
                              <a:pt x="658931" y="273683"/>
                            </a:cubicBezTo>
                            <a:cubicBezTo>
                              <a:pt x="664487" y="300670"/>
                              <a:pt x="658931" y="129617"/>
                              <a:pt x="680362" y="118902"/>
                            </a:cubicBezTo>
                            <a:cubicBezTo>
                              <a:pt x="685124" y="158193"/>
                              <a:pt x="681156" y="194309"/>
                              <a:pt x="716081" y="195102"/>
                            </a:cubicBezTo>
                            <a:cubicBezTo>
                              <a:pt x="726797" y="207405"/>
                              <a:pt x="741878" y="191531"/>
                              <a:pt x="754181" y="195102"/>
                            </a:cubicBezTo>
                            <a:cubicBezTo>
                              <a:pt x="766087" y="197483"/>
                              <a:pt x="1220906" y="197483"/>
                              <a:pt x="1461412" y="195101"/>
                            </a:cubicBezTo>
                            <a:cubicBezTo>
                              <a:pt x="1491177" y="191926"/>
                              <a:pt x="1468953" y="103027"/>
                              <a:pt x="1489987" y="102233"/>
                            </a:cubicBezTo>
                            <a:cubicBezTo>
                              <a:pt x="1497131" y="100646"/>
                              <a:pt x="1485622" y="220502"/>
                              <a:pt x="1492369" y="247489"/>
                            </a:cubicBezTo>
                            <a:cubicBezTo>
                              <a:pt x="1497528" y="275667"/>
                              <a:pt x="1511022" y="65720"/>
                              <a:pt x="1520944" y="68895"/>
                            </a:cubicBezTo>
                            <a:cubicBezTo>
                              <a:pt x="1530866" y="72070"/>
                              <a:pt x="1545947" y="292336"/>
                              <a:pt x="1551900" y="266539"/>
                            </a:cubicBezTo>
                            <a:cubicBezTo>
                              <a:pt x="1563409" y="288764"/>
                              <a:pt x="1547137" y="128823"/>
                              <a:pt x="1556662" y="116520"/>
                            </a:cubicBezTo>
                            <a:cubicBezTo>
                              <a:pt x="1564996" y="101836"/>
                              <a:pt x="1572934" y="184783"/>
                              <a:pt x="1580475" y="197483"/>
                            </a:cubicBezTo>
                            <a:cubicBezTo>
                              <a:pt x="1588016" y="210183"/>
                              <a:pt x="1573729" y="193911"/>
                              <a:pt x="1601907" y="192720"/>
                            </a:cubicBezTo>
                            <a:cubicBezTo>
                              <a:pt x="1630085" y="191529"/>
                              <a:pt x="1713428" y="194705"/>
                              <a:pt x="1742400" y="195102"/>
                            </a:cubicBezTo>
                            <a:cubicBezTo>
                              <a:pt x="1771372" y="195499"/>
                              <a:pt x="1755894" y="164146"/>
                              <a:pt x="1768594" y="159383"/>
                            </a:cubicBezTo>
                            <a:cubicBezTo>
                              <a:pt x="1781294" y="154620"/>
                              <a:pt x="1774547" y="213755"/>
                              <a:pt x="1782881" y="223677"/>
                            </a:cubicBezTo>
                            <a:cubicBezTo>
                              <a:pt x="1791215" y="233599"/>
                              <a:pt x="1800741" y="181608"/>
                              <a:pt x="1809075" y="173670"/>
                            </a:cubicBezTo>
                            <a:cubicBezTo>
                              <a:pt x="1817409" y="165732"/>
                              <a:pt x="1816218" y="215342"/>
                              <a:pt x="1823362" y="221295"/>
                            </a:cubicBezTo>
                            <a:cubicBezTo>
                              <a:pt x="1830506" y="227248"/>
                              <a:pt x="1834871" y="183196"/>
                              <a:pt x="1842412" y="176052"/>
                            </a:cubicBezTo>
                            <a:cubicBezTo>
                              <a:pt x="1849953" y="168908"/>
                              <a:pt x="1846778" y="197880"/>
                              <a:pt x="1856700" y="199864"/>
                            </a:cubicBezTo>
                            <a:cubicBezTo>
                              <a:pt x="1866622" y="201848"/>
                              <a:pt x="1890830" y="187164"/>
                              <a:pt x="1901943" y="187958"/>
                            </a:cubicBezTo>
                            <a:lnTo>
                              <a:pt x="1935282" y="183196"/>
                            </a:lnTo>
                            <a:lnTo>
                              <a:pt x="2916891" y="188320"/>
                            </a:lnTo>
                          </a:path>
                        </a:pathLst>
                      </a:custGeom>
                      <a:ln w="28575">
                        <a:solidFill>
                          <a:srgbClr val="9A089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200"/>
                      </a:p>
                    </p:txBody>
                  </p:sp>
                  <p:cxnSp>
                    <p:nvCxnSpPr>
                      <p:cNvPr id="39" name="Přímá spojnice 38">
                        <a:extLst>
                          <a:ext uri="{FF2B5EF4-FFF2-40B4-BE49-F238E27FC236}">
                            <a16:creationId xmlns:a16="http://schemas.microsoft.com/office/drawing/2014/main" id="{841DC824-B5F7-4DEE-8249-44FAFE2B208F}"/>
                          </a:ext>
                        </a:extLst>
                      </p:cNvPr>
                      <p:cNvCxnSpPr/>
                      <p:nvPr/>
                    </p:nvCxnSpPr>
                    <p:spPr>
                      <a:xfrm>
                        <a:off x="5332476" y="4602286"/>
                        <a:ext cx="0" cy="4390821"/>
                      </a:xfrm>
                      <a:prstGeom prst="line">
                        <a:avLst/>
                      </a:prstGeom>
                      <a:ln w="317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Přímá spojnice 39">
                        <a:extLst>
                          <a:ext uri="{FF2B5EF4-FFF2-40B4-BE49-F238E27FC236}">
                            <a16:creationId xmlns:a16="http://schemas.microsoft.com/office/drawing/2014/main" id="{7C8A5465-50F7-498C-B1B1-5CF5FCF643B0}"/>
                          </a:ext>
                        </a:extLst>
                      </p:cNvPr>
                      <p:cNvCxnSpPr/>
                      <p:nvPr/>
                    </p:nvCxnSpPr>
                    <p:spPr>
                      <a:xfrm>
                        <a:off x="5507540" y="5096673"/>
                        <a:ext cx="0" cy="4390821"/>
                      </a:xfrm>
                      <a:prstGeom prst="line">
                        <a:avLst/>
                      </a:prstGeom>
                      <a:ln w="317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Přímá spojnice 40">
                        <a:extLst>
                          <a:ext uri="{FF2B5EF4-FFF2-40B4-BE49-F238E27FC236}">
                            <a16:creationId xmlns:a16="http://schemas.microsoft.com/office/drawing/2014/main" id="{E79F7763-6898-47BD-A3BE-023C36DC35DE}"/>
                          </a:ext>
                        </a:extLst>
                      </p:cNvPr>
                      <p:cNvCxnSpPr/>
                      <p:nvPr/>
                    </p:nvCxnSpPr>
                    <p:spPr>
                      <a:xfrm>
                        <a:off x="6302949" y="5402167"/>
                        <a:ext cx="0" cy="4085327"/>
                      </a:xfrm>
                      <a:prstGeom prst="line">
                        <a:avLst/>
                      </a:prstGeom>
                      <a:ln w="317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Přímá spojnice 41">
                        <a:extLst>
                          <a:ext uri="{FF2B5EF4-FFF2-40B4-BE49-F238E27FC236}">
                            <a16:creationId xmlns:a16="http://schemas.microsoft.com/office/drawing/2014/main" id="{872543F5-1809-4B41-8B13-4263C81E792C}"/>
                          </a:ext>
                        </a:extLst>
                      </p:cNvPr>
                      <p:cNvCxnSpPr/>
                      <p:nvPr/>
                    </p:nvCxnSpPr>
                    <p:spPr>
                      <a:xfrm>
                        <a:off x="6583892" y="5315852"/>
                        <a:ext cx="0" cy="4114096"/>
                      </a:xfrm>
                      <a:prstGeom prst="line">
                        <a:avLst/>
                      </a:prstGeom>
                      <a:ln w="317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29" name="Přímá spojnice 28">
                      <a:extLst>
                        <a:ext uri="{FF2B5EF4-FFF2-40B4-BE49-F238E27FC236}">
                          <a16:creationId xmlns:a16="http://schemas.microsoft.com/office/drawing/2014/main" id="{65EACE9F-0FEF-493D-A4AF-306B8933692E}"/>
                        </a:ext>
                      </a:extLst>
                    </p:cNvPr>
                    <p:cNvCxnSpPr/>
                    <p:nvPr/>
                  </p:nvCxnSpPr>
                  <p:spPr>
                    <a:xfrm>
                      <a:off x="2731709" y="4712127"/>
                      <a:ext cx="0" cy="536400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25" name="Přímá spojnice 24">
                    <a:extLst>
                      <a:ext uri="{FF2B5EF4-FFF2-40B4-BE49-F238E27FC236}">
                        <a16:creationId xmlns:a16="http://schemas.microsoft.com/office/drawing/2014/main" id="{A8931523-04B4-4D8D-AC94-DBBF714F706C}"/>
                      </a:ext>
                    </a:extLst>
                  </p:cNvPr>
                  <p:cNvCxnSpPr/>
                  <p:nvPr/>
                </p:nvCxnSpPr>
                <p:spPr>
                  <a:xfrm>
                    <a:off x="2735948" y="1028228"/>
                    <a:ext cx="0" cy="900000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Přímá spojnice 25">
                    <a:extLst>
                      <a:ext uri="{FF2B5EF4-FFF2-40B4-BE49-F238E27FC236}">
                        <a16:creationId xmlns:a16="http://schemas.microsoft.com/office/drawing/2014/main" id="{6B691B94-BA72-42F8-B41D-2EA93009CB17}"/>
                      </a:ext>
                    </a:extLst>
                  </p:cNvPr>
                  <p:cNvCxnSpPr/>
                  <p:nvPr/>
                </p:nvCxnSpPr>
                <p:spPr>
                  <a:xfrm>
                    <a:off x="8735013" y="1028228"/>
                    <a:ext cx="0" cy="900000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Přímá spojnice 26">
                    <a:extLst>
                      <a:ext uri="{FF2B5EF4-FFF2-40B4-BE49-F238E27FC236}">
                        <a16:creationId xmlns:a16="http://schemas.microsoft.com/office/drawing/2014/main" id="{1EF87786-5735-4707-BD63-BEF4E3B68348}"/>
                      </a:ext>
                    </a:extLst>
                  </p:cNvPr>
                  <p:cNvCxnSpPr/>
                  <p:nvPr/>
                </p:nvCxnSpPr>
                <p:spPr>
                  <a:xfrm>
                    <a:off x="3040748" y="1028228"/>
                    <a:ext cx="0" cy="9000000"/>
                  </a:xfrm>
                  <a:prstGeom prst="line">
                    <a:avLst/>
                  </a:prstGeom>
                  <a:ln w="317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9" name="TextovéPole 18">
                  <a:extLst>
                    <a:ext uri="{FF2B5EF4-FFF2-40B4-BE49-F238E27FC236}">
                      <a16:creationId xmlns:a16="http://schemas.microsoft.com/office/drawing/2014/main" id="{05CAF201-A78D-4689-B382-C9476813F006}"/>
                    </a:ext>
                  </a:extLst>
                </p:cNvPr>
                <p:cNvSpPr txBox="1"/>
                <p:nvPr/>
              </p:nvSpPr>
              <p:spPr>
                <a:xfrm>
                  <a:off x="2011072" y="4513050"/>
                  <a:ext cx="804289" cy="453744"/>
                </a:xfrm>
                <a:prstGeom prst="rect">
                  <a:avLst/>
                </a:prstGeom>
                <a:noFill/>
              </p:spPr>
              <p:txBody>
                <a:bodyPr wrap="square" rtlCol="0">
                  <a:spAutoFit/>
                </a:bodyPr>
                <a:lstStyle/>
                <a:p>
                  <a:r>
                    <a:rPr lang="cs-CZ" sz="1200" dirty="0"/>
                    <a:t>115</a:t>
                  </a:r>
                </a:p>
              </p:txBody>
            </p:sp>
            <p:sp>
              <p:nvSpPr>
                <p:cNvPr id="20" name="TextovéPole 19">
                  <a:extLst>
                    <a:ext uri="{FF2B5EF4-FFF2-40B4-BE49-F238E27FC236}">
                      <a16:creationId xmlns:a16="http://schemas.microsoft.com/office/drawing/2014/main" id="{A4BB331D-9F0D-4623-B52B-C4F706A2CEF5}"/>
                    </a:ext>
                  </a:extLst>
                </p:cNvPr>
                <p:cNvSpPr txBox="1"/>
                <p:nvPr/>
              </p:nvSpPr>
              <p:spPr>
                <a:xfrm>
                  <a:off x="2021378" y="5253098"/>
                  <a:ext cx="804289" cy="453744"/>
                </a:xfrm>
                <a:prstGeom prst="rect">
                  <a:avLst/>
                </a:prstGeom>
                <a:noFill/>
              </p:spPr>
              <p:txBody>
                <a:bodyPr wrap="square" rtlCol="0">
                  <a:spAutoFit/>
                </a:bodyPr>
                <a:lstStyle/>
                <a:p>
                  <a:r>
                    <a:rPr lang="cs-CZ" sz="1200" dirty="0"/>
                    <a:t>100</a:t>
                  </a:r>
                </a:p>
              </p:txBody>
            </p:sp>
            <p:sp>
              <p:nvSpPr>
                <p:cNvPr id="21" name="TextovéPole 20">
                  <a:extLst>
                    <a:ext uri="{FF2B5EF4-FFF2-40B4-BE49-F238E27FC236}">
                      <a16:creationId xmlns:a16="http://schemas.microsoft.com/office/drawing/2014/main" id="{81D0C57F-DAA9-43DA-A66D-D24333B60891}"/>
                    </a:ext>
                  </a:extLst>
                </p:cNvPr>
                <p:cNvSpPr txBox="1"/>
                <p:nvPr/>
              </p:nvSpPr>
              <p:spPr>
                <a:xfrm>
                  <a:off x="2011072" y="6192762"/>
                  <a:ext cx="804289" cy="453744"/>
                </a:xfrm>
                <a:prstGeom prst="rect">
                  <a:avLst/>
                </a:prstGeom>
                <a:noFill/>
              </p:spPr>
              <p:txBody>
                <a:bodyPr wrap="square" rtlCol="0">
                  <a:spAutoFit/>
                </a:bodyPr>
                <a:lstStyle/>
                <a:p>
                  <a:r>
                    <a:rPr lang="cs-CZ" sz="1200" dirty="0"/>
                    <a:t>80</a:t>
                  </a:r>
                </a:p>
              </p:txBody>
            </p:sp>
            <p:sp>
              <p:nvSpPr>
                <p:cNvPr id="22" name="TextovéPole 21">
                  <a:extLst>
                    <a:ext uri="{FF2B5EF4-FFF2-40B4-BE49-F238E27FC236}">
                      <a16:creationId xmlns:a16="http://schemas.microsoft.com/office/drawing/2014/main" id="{293C1C58-B0BA-4D02-9A7C-82F9503DCEBD}"/>
                    </a:ext>
                  </a:extLst>
                </p:cNvPr>
                <p:cNvSpPr txBox="1"/>
                <p:nvPr/>
              </p:nvSpPr>
              <p:spPr>
                <a:xfrm>
                  <a:off x="2270911" y="9145089"/>
                  <a:ext cx="804289" cy="453744"/>
                </a:xfrm>
                <a:prstGeom prst="rect">
                  <a:avLst/>
                </a:prstGeom>
                <a:noFill/>
              </p:spPr>
              <p:txBody>
                <a:bodyPr wrap="square" rtlCol="0">
                  <a:spAutoFit/>
                </a:bodyPr>
                <a:lstStyle/>
                <a:p>
                  <a:r>
                    <a:rPr lang="cs-CZ" sz="1200" dirty="0"/>
                    <a:t>5</a:t>
                  </a:r>
                </a:p>
              </p:txBody>
            </p:sp>
            <p:sp>
              <p:nvSpPr>
                <p:cNvPr id="23" name="TextovéPole 22">
                  <a:extLst>
                    <a:ext uri="{FF2B5EF4-FFF2-40B4-BE49-F238E27FC236}">
                      <a16:creationId xmlns:a16="http://schemas.microsoft.com/office/drawing/2014/main" id="{20630CF6-0C7C-42B6-92C9-61A5DE4DC5A8}"/>
                    </a:ext>
                  </a:extLst>
                </p:cNvPr>
                <p:cNvSpPr txBox="1"/>
                <p:nvPr/>
              </p:nvSpPr>
              <p:spPr>
                <a:xfrm>
                  <a:off x="271375" y="700855"/>
                  <a:ext cx="1787541" cy="756240"/>
                </a:xfrm>
                <a:prstGeom prst="rect">
                  <a:avLst/>
                </a:prstGeom>
                <a:noFill/>
              </p:spPr>
              <p:txBody>
                <a:bodyPr wrap="square" rtlCol="0">
                  <a:spAutoFit/>
                </a:bodyPr>
                <a:lstStyle/>
                <a:p>
                  <a:pPr algn="ctr"/>
                  <a:r>
                    <a:rPr lang="cs-CZ" sz="1200" dirty="0"/>
                    <a:t>P – </a:t>
                  </a:r>
                  <a:r>
                    <a:rPr lang="cs-CZ" sz="1200" dirty="0" err="1"/>
                    <a:t>atrial</a:t>
                  </a:r>
                  <a:r>
                    <a:rPr lang="cs-CZ" sz="1200" dirty="0"/>
                    <a:t> </a:t>
                  </a:r>
                  <a:r>
                    <a:rPr lang="cs-CZ" sz="1200" dirty="0" err="1"/>
                    <a:t>depolarization</a:t>
                  </a:r>
                  <a:endParaRPr lang="cs-CZ" sz="1200" dirty="0"/>
                </a:p>
              </p:txBody>
            </p:sp>
          </p:grpSp>
          <p:sp>
            <p:nvSpPr>
              <p:cNvPr id="17" name="Volný tvar 13">
                <a:extLst>
                  <a:ext uri="{FF2B5EF4-FFF2-40B4-BE49-F238E27FC236}">
                    <a16:creationId xmlns:a16="http://schemas.microsoft.com/office/drawing/2014/main" id="{88DE5783-6208-42E3-9804-C7FDB17B49D7}"/>
                  </a:ext>
                </a:extLst>
              </p:cNvPr>
              <p:cNvSpPr/>
              <p:nvPr/>
            </p:nvSpPr>
            <p:spPr>
              <a:xfrm>
                <a:off x="3160926" y="9162978"/>
                <a:ext cx="6909768" cy="496652"/>
              </a:xfrm>
              <a:custGeom>
                <a:avLst/>
                <a:gdLst>
                  <a:gd name="connsiteX0" fmla="*/ 0 w 2733675"/>
                  <a:gd name="connsiteY0" fmla="*/ 133692 h 224447"/>
                  <a:gd name="connsiteX1" fmla="*/ 142875 w 2733675"/>
                  <a:gd name="connsiteY1" fmla="*/ 62255 h 224447"/>
                  <a:gd name="connsiteX2" fmla="*/ 228600 w 2733675"/>
                  <a:gd name="connsiteY2" fmla="*/ 52730 h 224447"/>
                  <a:gd name="connsiteX3" fmla="*/ 347663 w 2733675"/>
                  <a:gd name="connsiteY3" fmla="*/ 119405 h 224447"/>
                  <a:gd name="connsiteX4" fmla="*/ 376238 w 2733675"/>
                  <a:gd name="connsiteY4" fmla="*/ 157505 h 224447"/>
                  <a:gd name="connsiteX5" fmla="*/ 509588 w 2733675"/>
                  <a:gd name="connsiteY5" fmla="*/ 109880 h 224447"/>
                  <a:gd name="connsiteX6" fmla="*/ 571500 w 2733675"/>
                  <a:gd name="connsiteY6" fmla="*/ 81305 h 224447"/>
                  <a:gd name="connsiteX7" fmla="*/ 676275 w 2733675"/>
                  <a:gd name="connsiteY7" fmla="*/ 209892 h 224447"/>
                  <a:gd name="connsiteX8" fmla="*/ 814388 w 2733675"/>
                  <a:gd name="connsiteY8" fmla="*/ 200367 h 224447"/>
                  <a:gd name="connsiteX9" fmla="*/ 1347788 w 2733675"/>
                  <a:gd name="connsiteY9" fmla="*/ 71780 h 224447"/>
                  <a:gd name="connsiteX10" fmla="*/ 1585913 w 2733675"/>
                  <a:gd name="connsiteY10" fmla="*/ 9867 h 224447"/>
                  <a:gd name="connsiteX11" fmla="*/ 1647825 w 2733675"/>
                  <a:gd name="connsiteY11" fmla="*/ 14630 h 224447"/>
                  <a:gd name="connsiteX12" fmla="*/ 1771650 w 2733675"/>
                  <a:gd name="connsiteY12" fmla="*/ 147980 h 224447"/>
                  <a:gd name="connsiteX13" fmla="*/ 1971675 w 2733675"/>
                  <a:gd name="connsiteY13" fmla="*/ 224180 h 224447"/>
                  <a:gd name="connsiteX14" fmla="*/ 2495550 w 2733675"/>
                  <a:gd name="connsiteY14" fmla="*/ 171792 h 224447"/>
                  <a:gd name="connsiteX15" fmla="*/ 2733675 w 2733675"/>
                  <a:gd name="connsiteY15" fmla="*/ 133692 h 224447"/>
                  <a:gd name="connsiteX0" fmla="*/ 0 w 2733675"/>
                  <a:gd name="connsiteY0" fmla="*/ 133692 h 224447"/>
                  <a:gd name="connsiteX1" fmla="*/ 142875 w 2733675"/>
                  <a:gd name="connsiteY1" fmla="*/ 62255 h 224447"/>
                  <a:gd name="connsiteX2" fmla="*/ 228600 w 2733675"/>
                  <a:gd name="connsiteY2" fmla="*/ 52730 h 224447"/>
                  <a:gd name="connsiteX3" fmla="*/ 323851 w 2733675"/>
                  <a:gd name="connsiteY3" fmla="*/ 90830 h 224447"/>
                  <a:gd name="connsiteX4" fmla="*/ 376238 w 2733675"/>
                  <a:gd name="connsiteY4" fmla="*/ 157505 h 224447"/>
                  <a:gd name="connsiteX5" fmla="*/ 509588 w 2733675"/>
                  <a:gd name="connsiteY5" fmla="*/ 109880 h 224447"/>
                  <a:gd name="connsiteX6" fmla="*/ 571500 w 2733675"/>
                  <a:gd name="connsiteY6" fmla="*/ 81305 h 224447"/>
                  <a:gd name="connsiteX7" fmla="*/ 676275 w 2733675"/>
                  <a:gd name="connsiteY7" fmla="*/ 209892 h 224447"/>
                  <a:gd name="connsiteX8" fmla="*/ 814388 w 2733675"/>
                  <a:gd name="connsiteY8" fmla="*/ 200367 h 224447"/>
                  <a:gd name="connsiteX9" fmla="*/ 1347788 w 2733675"/>
                  <a:gd name="connsiteY9" fmla="*/ 71780 h 224447"/>
                  <a:gd name="connsiteX10" fmla="*/ 1585913 w 2733675"/>
                  <a:gd name="connsiteY10" fmla="*/ 9867 h 224447"/>
                  <a:gd name="connsiteX11" fmla="*/ 1647825 w 2733675"/>
                  <a:gd name="connsiteY11" fmla="*/ 14630 h 224447"/>
                  <a:gd name="connsiteX12" fmla="*/ 1771650 w 2733675"/>
                  <a:gd name="connsiteY12" fmla="*/ 147980 h 224447"/>
                  <a:gd name="connsiteX13" fmla="*/ 1971675 w 2733675"/>
                  <a:gd name="connsiteY13" fmla="*/ 224180 h 224447"/>
                  <a:gd name="connsiteX14" fmla="*/ 2495550 w 2733675"/>
                  <a:gd name="connsiteY14" fmla="*/ 171792 h 224447"/>
                  <a:gd name="connsiteX15" fmla="*/ 2733675 w 2733675"/>
                  <a:gd name="connsiteY15" fmla="*/ 133692 h 224447"/>
                  <a:gd name="connsiteX0" fmla="*/ 0 w 2733675"/>
                  <a:gd name="connsiteY0" fmla="*/ 133692 h 224447"/>
                  <a:gd name="connsiteX1" fmla="*/ 142875 w 2733675"/>
                  <a:gd name="connsiteY1" fmla="*/ 62255 h 224447"/>
                  <a:gd name="connsiteX2" fmla="*/ 228600 w 2733675"/>
                  <a:gd name="connsiteY2" fmla="*/ 52730 h 224447"/>
                  <a:gd name="connsiteX3" fmla="*/ 323851 w 2733675"/>
                  <a:gd name="connsiteY3" fmla="*/ 90830 h 224447"/>
                  <a:gd name="connsiteX4" fmla="*/ 376238 w 2733675"/>
                  <a:gd name="connsiteY4" fmla="*/ 157505 h 224447"/>
                  <a:gd name="connsiteX5" fmla="*/ 481013 w 2733675"/>
                  <a:gd name="connsiteY5" fmla="*/ 109880 h 224447"/>
                  <a:gd name="connsiteX6" fmla="*/ 571500 w 2733675"/>
                  <a:gd name="connsiteY6" fmla="*/ 81305 h 224447"/>
                  <a:gd name="connsiteX7" fmla="*/ 676275 w 2733675"/>
                  <a:gd name="connsiteY7" fmla="*/ 209892 h 224447"/>
                  <a:gd name="connsiteX8" fmla="*/ 814388 w 2733675"/>
                  <a:gd name="connsiteY8" fmla="*/ 200367 h 224447"/>
                  <a:gd name="connsiteX9" fmla="*/ 1347788 w 2733675"/>
                  <a:gd name="connsiteY9" fmla="*/ 71780 h 224447"/>
                  <a:gd name="connsiteX10" fmla="*/ 1585913 w 2733675"/>
                  <a:gd name="connsiteY10" fmla="*/ 9867 h 224447"/>
                  <a:gd name="connsiteX11" fmla="*/ 1647825 w 2733675"/>
                  <a:gd name="connsiteY11" fmla="*/ 14630 h 224447"/>
                  <a:gd name="connsiteX12" fmla="*/ 1771650 w 2733675"/>
                  <a:gd name="connsiteY12" fmla="*/ 147980 h 224447"/>
                  <a:gd name="connsiteX13" fmla="*/ 1971675 w 2733675"/>
                  <a:gd name="connsiteY13" fmla="*/ 224180 h 224447"/>
                  <a:gd name="connsiteX14" fmla="*/ 2495550 w 2733675"/>
                  <a:gd name="connsiteY14" fmla="*/ 171792 h 224447"/>
                  <a:gd name="connsiteX15" fmla="*/ 2733675 w 2733675"/>
                  <a:gd name="connsiteY15" fmla="*/ 133692 h 224447"/>
                  <a:gd name="connsiteX0" fmla="*/ 0 w 2733675"/>
                  <a:gd name="connsiteY0" fmla="*/ 133692 h 224447"/>
                  <a:gd name="connsiteX1" fmla="*/ 142875 w 2733675"/>
                  <a:gd name="connsiteY1" fmla="*/ 62255 h 224447"/>
                  <a:gd name="connsiteX2" fmla="*/ 228600 w 2733675"/>
                  <a:gd name="connsiteY2" fmla="*/ 52730 h 224447"/>
                  <a:gd name="connsiteX3" fmla="*/ 323851 w 2733675"/>
                  <a:gd name="connsiteY3" fmla="*/ 90830 h 224447"/>
                  <a:gd name="connsiteX4" fmla="*/ 376238 w 2733675"/>
                  <a:gd name="connsiteY4" fmla="*/ 157505 h 224447"/>
                  <a:gd name="connsiteX5" fmla="*/ 481013 w 2733675"/>
                  <a:gd name="connsiteY5" fmla="*/ 109880 h 224447"/>
                  <a:gd name="connsiteX6" fmla="*/ 585787 w 2733675"/>
                  <a:gd name="connsiteY6" fmla="*/ 86068 h 224447"/>
                  <a:gd name="connsiteX7" fmla="*/ 676275 w 2733675"/>
                  <a:gd name="connsiteY7" fmla="*/ 209892 h 224447"/>
                  <a:gd name="connsiteX8" fmla="*/ 814388 w 2733675"/>
                  <a:gd name="connsiteY8" fmla="*/ 200367 h 224447"/>
                  <a:gd name="connsiteX9" fmla="*/ 1347788 w 2733675"/>
                  <a:gd name="connsiteY9" fmla="*/ 71780 h 224447"/>
                  <a:gd name="connsiteX10" fmla="*/ 1585913 w 2733675"/>
                  <a:gd name="connsiteY10" fmla="*/ 9867 h 224447"/>
                  <a:gd name="connsiteX11" fmla="*/ 1647825 w 2733675"/>
                  <a:gd name="connsiteY11" fmla="*/ 14630 h 224447"/>
                  <a:gd name="connsiteX12" fmla="*/ 1771650 w 2733675"/>
                  <a:gd name="connsiteY12" fmla="*/ 147980 h 224447"/>
                  <a:gd name="connsiteX13" fmla="*/ 1971675 w 2733675"/>
                  <a:gd name="connsiteY13" fmla="*/ 224180 h 224447"/>
                  <a:gd name="connsiteX14" fmla="*/ 2495550 w 2733675"/>
                  <a:gd name="connsiteY14" fmla="*/ 171792 h 224447"/>
                  <a:gd name="connsiteX15" fmla="*/ 2733675 w 2733675"/>
                  <a:gd name="connsiteY15" fmla="*/ 133692 h 224447"/>
                  <a:gd name="connsiteX0" fmla="*/ 0 w 2733675"/>
                  <a:gd name="connsiteY0" fmla="*/ 133692 h 224447"/>
                  <a:gd name="connsiteX1" fmla="*/ 142875 w 2733675"/>
                  <a:gd name="connsiteY1" fmla="*/ 62255 h 224447"/>
                  <a:gd name="connsiteX2" fmla="*/ 228600 w 2733675"/>
                  <a:gd name="connsiteY2" fmla="*/ 52730 h 224447"/>
                  <a:gd name="connsiteX3" fmla="*/ 323851 w 2733675"/>
                  <a:gd name="connsiteY3" fmla="*/ 90830 h 224447"/>
                  <a:gd name="connsiteX4" fmla="*/ 376238 w 2733675"/>
                  <a:gd name="connsiteY4" fmla="*/ 157505 h 224447"/>
                  <a:gd name="connsiteX5" fmla="*/ 481013 w 2733675"/>
                  <a:gd name="connsiteY5" fmla="*/ 109880 h 224447"/>
                  <a:gd name="connsiteX6" fmla="*/ 585787 w 2733675"/>
                  <a:gd name="connsiteY6" fmla="*/ 86068 h 224447"/>
                  <a:gd name="connsiteX7" fmla="*/ 676275 w 2733675"/>
                  <a:gd name="connsiteY7" fmla="*/ 209892 h 224447"/>
                  <a:gd name="connsiteX8" fmla="*/ 814388 w 2733675"/>
                  <a:gd name="connsiteY8" fmla="*/ 200367 h 224447"/>
                  <a:gd name="connsiteX9" fmla="*/ 1347788 w 2733675"/>
                  <a:gd name="connsiteY9" fmla="*/ 71780 h 224447"/>
                  <a:gd name="connsiteX10" fmla="*/ 1585913 w 2733675"/>
                  <a:gd name="connsiteY10" fmla="*/ 9867 h 224447"/>
                  <a:gd name="connsiteX11" fmla="*/ 1647825 w 2733675"/>
                  <a:gd name="connsiteY11" fmla="*/ 14630 h 224447"/>
                  <a:gd name="connsiteX12" fmla="*/ 1771650 w 2733675"/>
                  <a:gd name="connsiteY12" fmla="*/ 147980 h 224447"/>
                  <a:gd name="connsiteX13" fmla="*/ 1985963 w 2733675"/>
                  <a:gd name="connsiteY13" fmla="*/ 224180 h 224447"/>
                  <a:gd name="connsiteX14" fmla="*/ 2495550 w 2733675"/>
                  <a:gd name="connsiteY14" fmla="*/ 171792 h 224447"/>
                  <a:gd name="connsiteX15" fmla="*/ 2733675 w 2733675"/>
                  <a:gd name="connsiteY15" fmla="*/ 133692 h 224447"/>
                  <a:gd name="connsiteX0" fmla="*/ 0 w 2733675"/>
                  <a:gd name="connsiteY0" fmla="*/ 133380 h 224241"/>
                  <a:gd name="connsiteX1" fmla="*/ 142875 w 2733675"/>
                  <a:gd name="connsiteY1" fmla="*/ 61943 h 224241"/>
                  <a:gd name="connsiteX2" fmla="*/ 228600 w 2733675"/>
                  <a:gd name="connsiteY2" fmla="*/ 52418 h 224241"/>
                  <a:gd name="connsiteX3" fmla="*/ 323851 w 2733675"/>
                  <a:gd name="connsiteY3" fmla="*/ 90518 h 224241"/>
                  <a:gd name="connsiteX4" fmla="*/ 376238 w 2733675"/>
                  <a:gd name="connsiteY4" fmla="*/ 157193 h 224241"/>
                  <a:gd name="connsiteX5" fmla="*/ 481013 w 2733675"/>
                  <a:gd name="connsiteY5" fmla="*/ 109568 h 224241"/>
                  <a:gd name="connsiteX6" fmla="*/ 585787 w 2733675"/>
                  <a:gd name="connsiteY6" fmla="*/ 85756 h 224241"/>
                  <a:gd name="connsiteX7" fmla="*/ 676275 w 2733675"/>
                  <a:gd name="connsiteY7" fmla="*/ 209580 h 224241"/>
                  <a:gd name="connsiteX8" fmla="*/ 814388 w 2733675"/>
                  <a:gd name="connsiteY8" fmla="*/ 200055 h 224241"/>
                  <a:gd name="connsiteX9" fmla="*/ 1347788 w 2733675"/>
                  <a:gd name="connsiteY9" fmla="*/ 71468 h 224241"/>
                  <a:gd name="connsiteX10" fmla="*/ 1585913 w 2733675"/>
                  <a:gd name="connsiteY10" fmla="*/ 9555 h 224241"/>
                  <a:gd name="connsiteX11" fmla="*/ 1647825 w 2733675"/>
                  <a:gd name="connsiteY11" fmla="*/ 14318 h 224241"/>
                  <a:gd name="connsiteX12" fmla="*/ 1766887 w 2733675"/>
                  <a:gd name="connsiteY12" fmla="*/ 142906 h 224241"/>
                  <a:gd name="connsiteX13" fmla="*/ 1985963 w 2733675"/>
                  <a:gd name="connsiteY13" fmla="*/ 223868 h 224241"/>
                  <a:gd name="connsiteX14" fmla="*/ 2495550 w 2733675"/>
                  <a:gd name="connsiteY14" fmla="*/ 171480 h 224241"/>
                  <a:gd name="connsiteX15" fmla="*/ 2733675 w 2733675"/>
                  <a:gd name="connsiteY15" fmla="*/ 133380 h 224241"/>
                  <a:gd name="connsiteX0" fmla="*/ 0 w 2733675"/>
                  <a:gd name="connsiteY0" fmla="*/ 139300 h 230161"/>
                  <a:gd name="connsiteX1" fmla="*/ 142875 w 2733675"/>
                  <a:gd name="connsiteY1" fmla="*/ 67863 h 230161"/>
                  <a:gd name="connsiteX2" fmla="*/ 228600 w 2733675"/>
                  <a:gd name="connsiteY2" fmla="*/ 58338 h 230161"/>
                  <a:gd name="connsiteX3" fmla="*/ 323851 w 2733675"/>
                  <a:gd name="connsiteY3" fmla="*/ 96438 h 230161"/>
                  <a:gd name="connsiteX4" fmla="*/ 376238 w 2733675"/>
                  <a:gd name="connsiteY4" fmla="*/ 163113 h 230161"/>
                  <a:gd name="connsiteX5" fmla="*/ 481013 w 2733675"/>
                  <a:gd name="connsiteY5" fmla="*/ 115488 h 230161"/>
                  <a:gd name="connsiteX6" fmla="*/ 585787 w 2733675"/>
                  <a:gd name="connsiteY6" fmla="*/ 91676 h 230161"/>
                  <a:gd name="connsiteX7" fmla="*/ 676275 w 2733675"/>
                  <a:gd name="connsiteY7" fmla="*/ 215500 h 230161"/>
                  <a:gd name="connsiteX8" fmla="*/ 814388 w 2733675"/>
                  <a:gd name="connsiteY8" fmla="*/ 205975 h 230161"/>
                  <a:gd name="connsiteX9" fmla="*/ 1347788 w 2733675"/>
                  <a:gd name="connsiteY9" fmla="*/ 77388 h 230161"/>
                  <a:gd name="connsiteX10" fmla="*/ 1566863 w 2733675"/>
                  <a:gd name="connsiteY10" fmla="*/ 5950 h 230161"/>
                  <a:gd name="connsiteX11" fmla="*/ 1647825 w 2733675"/>
                  <a:gd name="connsiteY11" fmla="*/ 20238 h 230161"/>
                  <a:gd name="connsiteX12" fmla="*/ 1766887 w 2733675"/>
                  <a:gd name="connsiteY12" fmla="*/ 148826 h 230161"/>
                  <a:gd name="connsiteX13" fmla="*/ 1985963 w 2733675"/>
                  <a:gd name="connsiteY13" fmla="*/ 229788 h 230161"/>
                  <a:gd name="connsiteX14" fmla="*/ 2495550 w 2733675"/>
                  <a:gd name="connsiteY14" fmla="*/ 177400 h 230161"/>
                  <a:gd name="connsiteX15" fmla="*/ 2733675 w 2733675"/>
                  <a:gd name="connsiteY15" fmla="*/ 139300 h 230161"/>
                  <a:gd name="connsiteX0" fmla="*/ 0 w 2733675"/>
                  <a:gd name="connsiteY0" fmla="*/ 129155 h 220016"/>
                  <a:gd name="connsiteX1" fmla="*/ 142875 w 2733675"/>
                  <a:gd name="connsiteY1" fmla="*/ 57718 h 220016"/>
                  <a:gd name="connsiteX2" fmla="*/ 228600 w 2733675"/>
                  <a:gd name="connsiteY2" fmla="*/ 48193 h 220016"/>
                  <a:gd name="connsiteX3" fmla="*/ 323851 w 2733675"/>
                  <a:gd name="connsiteY3" fmla="*/ 86293 h 220016"/>
                  <a:gd name="connsiteX4" fmla="*/ 376238 w 2733675"/>
                  <a:gd name="connsiteY4" fmla="*/ 152968 h 220016"/>
                  <a:gd name="connsiteX5" fmla="*/ 481013 w 2733675"/>
                  <a:gd name="connsiteY5" fmla="*/ 105343 h 220016"/>
                  <a:gd name="connsiteX6" fmla="*/ 585787 w 2733675"/>
                  <a:gd name="connsiteY6" fmla="*/ 81531 h 220016"/>
                  <a:gd name="connsiteX7" fmla="*/ 676275 w 2733675"/>
                  <a:gd name="connsiteY7" fmla="*/ 205355 h 220016"/>
                  <a:gd name="connsiteX8" fmla="*/ 814388 w 2733675"/>
                  <a:gd name="connsiteY8" fmla="*/ 195830 h 220016"/>
                  <a:gd name="connsiteX9" fmla="*/ 1347788 w 2733675"/>
                  <a:gd name="connsiteY9" fmla="*/ 67243 h 220016"/>
                  <a:gd name="connsiteX10" fmla="*/ 1566863 w 2733675"/>
                  <a:gd name="connsiteY10" fmla="*/ 14855 h 220016"/>
                  <a:gd name="connsiteX11" fmla="*/ 1647825 w 2733675"/>
                  <a:gd name="connsiteY11" fmla="*/ 10093 h 220016"/>
                  <a:gd name="connsiteX12" fmla="*/ 1766887 w 2733675"/>
                  <a:gd name="connsiteY12" fmla="*/ 138681 h 220016"/>
                  <a:gd name="connsiteX13" fmla="*/ 1985963 w 2733675"/>
                  <a:gd name="connsiteY13" fmla="*/ 219643 h 220016"/>
                  <a:gd name="connsiteX14" fmla="*/ 2495550 w 2733675"/>
                  <a:gd name="connsiteY14" fmla="*/ 167255 h 220016"/>
                  <a:gd name="connsiteX15" fmla="*/ 2733675 w 2733675"/>
                  <a:gd name="connsiteY15" fmla="*/ 129155 h 220016"/>
                  <a:gd name="connsiteX0" fmla="*/ 0 w 2733675"/>
                  <a:gd name="connsiteY0" fmla="*/ 129155 h 220016"/>
                  <a:gd name="connsiteX1" fmla="*/ 142875 w 2733675"/>
                  <a:gd name="connsiteY1" fmla="*/ 57718 h 220016"/>
                  <a:gd name="connsiteX2" fmla="*/ 228600 w 2733675"/>
                  <a:gd name="connsiteY2" fmla="*/ 48193 h 220016"/>
                  <a:gd name="connsiteX3" fmla="*/ 323851 w 2733675"/>
                  <a:gd name="connsiteY3" fmla="*/ 86293 h 220016"/>
                  <a:gd name="connsiteX4" fmla="*/ 376238 w 2733675"/>
                  <a:gd name="connsiteY4" fmla="*/ 152968 h 220016"/>
                  <a:gd name="connsiteX5" fmla="*/ 481013 w 2733675"/>
                  <a:gd name="connsiteY5" fmla="*/ 105343 h 220016"/>
                  <a:gd name="connsiteX6" fmla="*/ 585787 w 2733675"/>
                  <a:gd name="connsiteY6" fmla="*/ 81531 h 220016"/>
                  <a:gd name="connsiteX7" fmla="*/ 676275 w 2733675"/>
                  <a:gd name="connsiteY7" fmla="*/ 205355 h 220016"/>
                  <a:gd name="connsiteX8" fmla="*/ 814388 w 2733675"/>
                  <a:gd name="connsiteY8" fmla="*/ 195830 h 220016"/>
                  <a:gd name="connsiteX9" fmla="*/ 1347788 w 2733675"/>
                  <a:gd name="connsiteY9" fmla="*/ 67243 h 220016"/>
                  <a:gd name="connsiteX10" fmla="*/ 1543051 w 2733675"/>
                  <a:gd name="connsiteY10" fmla="*/ 14855 h 220016"/>
                  <a:gd name="connsiteX11" fmla="*/ 1647825 w 2733675"/>
                  <a:gd name="connsiteY11" fmla="*/ 10093 h 220016"/>
                  <a:gd name="connsiteX12" fmla="*/ 1766887 w 2733675"/>
                  <a:gd name="connsiteY12" fmla="*/ 138681 h 220016"/>
                  <a:gd name="connsiteX13" fmla="*/ 1985963 w 2733675"/>
                  <a:gd name="connsiteY13" fmla="*/ 219643 h 220016"/>
                  <a:gd name="connsiteX14" fmla="*/ 2495550 w 2733675"/>
                  <a:gd name="connsiteY14" fmla="*/ 167255 h 220016"/>
                  <a:gd name="connsiteX15" fmla="*/ 2733675 w 2733675"/>
                  <a:gd name="connsiteY15" fmla="*/ 129155 h 220016"/>
                  <a:gd name="connsiteX0" fmla="*/ 0 w 2733675"/>
                  <a:gd name="connsiteY0" fmla="*/ 129155 h 220016"/>
                  <a:gd name="connsiteX1" fmla="*/ 142875 w 2733675"/>
                  <a:gd name="connsiteY1" fmla="*/ 57718 h 220016"/>
                  <a:gd name="connsiteX2" fmla="*/ 228600 w 2733675"/>
                  <a:gd name="connsiteY2" fmla="*/ 48193 h 220016"/>
                  <a:gd name="connsiteX3" fmla="*/ 323851 w 2733675"/>
                  <a:gd name="connsiteY3" fmla="*/ 86293 h 220016"/>
                  <a:gd name="connsiteX4" fmla="*/ 376238 w 2733675"/>
                  <a:gd name="connsiteY4" fmla="*/ 152968 h 220016"/>
                  <a:gd name="connsiteX5" fmla="*/ 481013 w 2733675"/>
                  <a:gd name="connsiteY5" fmla="*/ 105343 h 220016"/>
                  <a:gd name="connsiteX6" fmla="*/ 585787 w 2733675"/>
                  <a:gd name="connsiteY6" fmla="*/ 81531 h 220016"/>
                  <a:gd name="connsiteX7" fmla="*/ 676275 w 2733675"/>
                  <a:gd name="connsiteY7" fmla="*/ 205355 h 220016"/>
                  <a:gd name="connsiteX8" fmla="*/ 814388 w 2733675"/>
                  <a:gd name="connsiteY8" fmla="*/ 195830 h 220016"/>
                  <a:gd name="connsiteX9" fmla="*/ 1309688 w 2733675"/>
                  <a:gd name="connsiteY9" fmla="*/ 67243 h 220016"/>
                  <a:gd name="connsiteX10" fmla="*/ 1543051 w 2733675"/>
                  <a:gd name="connsiteY10" fmla="*/ 14855 h 220016"/>
                  <a:gd name="connsiteX11" fmla="*/ 1647825 w 2733675"/>
                  <a:gd name="connsiteY11" fmla="*/ 10093 h 220016"/>
                  <a:gd name="connsiteX12" fmla="*/ 1766887 w 2733675"/>
                  <a:gd name="connsiteY12" fmla="*/ 138681 h 220016"/>
                  <a:gd name="connsiteX13" fmla="*/ 1985963 w 2733675"/>
                  <a:gd name="connsiteY13" fmla="*/ 219643 h 220016"/>
                  <a:gd name="connsiteX14" fmla="*/ 2495550 w 2733675"/>
                  <a:gd name="connsiteY14" fmla="*/ 167255 h 220016"/>
                  <a:gd name="connsiteX15" fmla="*/ 2733675 w 2733675"/>
                  <a:gd name="connsiteY15" fmla="*/ 129155 h 220016"/>
                  <a:gd name="connsiteX0" fmla="*/ 0 w 2733675"/>
                  <a:gd name="connsiteY0" fmla="*/ 129155 h 220016"/>
                  <a:gd name="connsiteX1" fmla="*/ 142875 w 2733675"/>
                  <a:gd name="connsiteY1" fmla="*/ 57718 h 220016"/>
                  <a:gd name="connsiteX2" fmla="*/ 228600 w 2733675"/>
                  <a:gd name="connsiteY2" fmla="*/ 48193 h 220016"/>
                  <a:gd name="connsiteX3" fmla="*/ 323851 w 2733675"/>
                  <a:gd name="connsiteY3" fmla="*/ 86293 h 220016"/>
                  <a:gd name="connsiteX4" fmla="*/ 376238 w 2733675"/>
                  <a:gd name="connsiteY4" fmla="*/ 152968 h 220016"/>
                  <a:gd name="connsiteX5" fmla="*/ 481013 w 2733675"/>
                  <a:gd name="connsiteY5" fmla="*/ 105343 h 220016"/>
                  <a:gd name="connsiteX6" fmla="*/ 585787 w 2733675"/>
                  <a:gd name="connsiteY6" fmla="*/ 81531 h 220016"/>
                  <a:gd name="connsiteX7" fmla="*/ 657225 w 2733675"/>
                  <a:gd name="connsiteY7" fmla="*/ 186305 h 220016"/>
                  <a:gd name="connsiteX8" fmla="*/ 814388 w 2733675"/>
                  <a:gd name="connsiteY8" fmla="*/ 195830 h 220016"/>
                  <a:gd name="connsiteX9" fmla="*/ 1309688 w 2733675"/>
                  <a:gd name="connsiteY9" fmla="*/ 67243 h 220016"/>
                  <a:gd name="connsiteX10" fmla="*/ 1543051 w 2733675"/>
                  <a:gd name="connsiteY10" fmla="*/ 14855 h 220016"/>
                  <a:gd name="connsiteX11" fmla="*/ 1647825 w 2733675"/>
                  <a:gd name="connsiteY11" fmla="*/ 10093 h 220016"/>
                  <a:gd name="connsiteX12" fmla="*/ 1766887 w 2733675"/>
                  <a:gd name="connsiteY12" fmla="*/ 138681 h 220016"/>
                  <a:gd name="connsiteX13" fmla="*/ 1985963 w 2733675"/>
                  <a:gd name="connsiteY13" fmla="*/ 219643 h 220016"/>
                  <a:gd name="connsiteX14" fmla="*/ 2495550 w 2733675"/>
                  <a:gd name="connsiteY14" fmla="*/ 167255 h 220016"/>
                  <a:gd name="connsiteX15" fmla="*/ 2733675 w 2733675"/>
                  <a:gd name="connsiteY15" fmla="*/ 129155 h 220016"/>
                  <a:gd name="connsiteX0" fmla="*/ 0 w 2733675"/>
                  <a:gd name="connsiteY0" fmla="*/ 129155 h 220016"/>
                  <a:gd name="connsiteX1" fmla="*/ 142875 w 2733675"/>
                  <a:gd name="connsiteY1" fmla="*/ 57718 h 220016"/>
                  <a:gd name="connsiteX2" fmla="*/ 228600 w 2733675"/>
                  <a:gd name="connsiteY2" fmla="*/ 48193 h 220016"/>
                  <a:gd name="connsiteX3" fmla="*/ 304801 w 2733675"/>
                  <a:gd name="connsiteY3" fmla="*/ 86293 h 220016"/>
                  <a:gd name="connsiteX4" fmla="*/ 376238 w 2733675"/>
                  <a:gd name="connsiteY4" fmla="*/ 152968 h 220016"/>
                  <a:gd name="connsiteX5" fmla="*/ 481013 w 2733675"/>
                  <a:gd name="connsiteY5" fmla="*/ 105343 h 220016"/>
                  <a:gd name="connsiteX6" fmla="*/ 585787 w 2733675"/>
                  <a:gd name="connsiteY6" fmla="*/ 81531 h 220016"/>
                  <a:gd name="connsiteX7" fmla="*/ 657225 w 2733675"/>
                  <a:gd name="connsiteY7" fmla="*/ 186305 h 220016"/>
                  <a:gd name="connsiteX8" fmla="*/ 814388 w 2733675"/>
                  <a:gd name="connsiteY8" fmla="*/ 195830 h 220016"/>
                  <a:gd name="connsiteX9" fmla="*/ 1309688 w 2733675"/>
                  <a:gd name="connsiteY9" fmla="*/ 67243 h 220016"/>
                  <a:gd name="connsiteX10" fmla="*/ 1543051 w 2733675"/>
                  <a:gd name="connsiteY10" fmla="*/ 14855 h 220016"/>
                  <a:gd name="connsiteX11" fmla="*/ 1647825 w 2733675"/>
                  <a:gd name="connsiteY11" fmla="*/ 10093 h 220016"/>
                  <a:gd name="connsiteX12" fmla="*/ 1766887 w 2733675"/>
                  <a:gd name="connsiteY12" fmla="*/ 138681 h 220016"/>
                  <a:gd name="connsiteX13" fmla="*/ 1985963 w 2733675"/>
                  <a:gd name="connsiteY13" fmla="*/ 219643 h 220016"/>
                  <a:gd name="connsiteX14" fmla="*/ 2495550 w 2733675"/>
                  <a:gd name="connsiteY14" fmla="*/ 167255 h 220016"/>
                  <a:gd name="connsiteX15" fmla="*/ 2733675 w 2733675"/>
                  <a:gd name="connsiteY15" fmla="*/ 129155 h 220016"/>
                  <a:gd name="connsiteX0" fmla="*/ 0 w 2795763"/>
                  <a:gd name="connsiteY0" fmla="*/ 129155 h 220043"/>
                  <a:gd name="connsiteX1" fmla="*/ 142875 w 2795763"/>
                  <a:gd name="connsiteY1" fmla="*/ 57718 h 220043"/>
                  <a:gd name="connsiteX2" fmla="*/ 228600 w 2795763"/>
                  <a:gd name="connsiteY2" fmla="*/ 48193 h 220043"/>
                  <a:gd name="connsiteX3" fmla="*/ 304801 w 2795763"/>
                  <a:gd name="connsiteY3" fmla="*/ 86293 h 220043"/>
                  <a:gd name="connsiteX4" fmla="*/ 376238 w 2795763"/>
                  <a:gd name="connsiteY4" fmla="*/ 152968 h 220043"/>
                  <a:gd name="connsiteX5" fmla="*/ 481013 w 2795763"/>
                  <a:gd name="connsiteY5" fmla="*/ 105343 h 220043"/>
                  <a:gd name="connsiteX6" fmla="*/ 585787 w 2795763"/>
                  <a:gd name="connsiteY6" fmla="*/ 81531 h 220043"/>
                  <a:gd name="connsiteX7" fmla="*/ 657225 w 2795763"/>
                  <a:gd name="connsiteY7" fmla="*/ 186305 h 220043"/>
                  <a:gd name="connsiteX8" fmla="*/ 814388 w 2795763"/>
                  <a:gd name="connsiteY8" fmla="*/ 195830 h 220043"/>
                  <a:gd name="connsiteX9" fmla="*/ 1309688 w 2795763"/>
                  <a:gd name="connsiteY9" fmla="*/ 67243 h 220043"/>
                  <a:gd name="connsiteX10" fmla="*/ 1543051 w 2795763"/>
                  <a:gd name="connsiteY10" fmla="*/ 14855 h 220043"/>
                  <a:gd name="connsiteX11" fmla="*/ 1647825 w 2795763"/>
                  <a:gd name="connsiteY11" fmla="*/ 10093 h 220043"/>
                  <a:gd name="connsiteX12" fmla="*/ 1766887 w 2795763"/>
                  <a:gd name="connsiteY12" fmla="*/ 138681 h 220043"/>
                  <a:gd name="connsiteX13" fmla="*/ 1985963 w 2795763"/>
                  <a:gd name="connsiteY13" fmla="*/ 219643 h 220043"/>
                  <a:gd name="connsiteX14" fmla="*/ 2495550 w 2795763"/>
                  <a:gd name="connsiteY14" fmla="*/ 167255 h 220043"/>
                  <a:gd name="connsiteX15" fmla="*/ 2795763 w 2795763"/>
                  <a:gd name="connsiteY15" fmla="*/ 109997 h 220043"/>
                  <a:gd name="connsiteX0" fmla="*/ 0 w 2795763"/>
                  <a:gd name="connsiteY0" fmla="*/ 129155 h 220043"/>
                  <a:gd name="connsiteX1" fmla="*/ 25923 w 2795763"/>
                  <a:gd name="connsiteY1" fmla="*/ 122630 h 220043"/>
                  <a:gd name="connsiteX2" fmla="*/ 142875 w 2795763"/>
                  <a:gd name="connsiteY2" fmla="*/ 57718 h 220043"/>
                  <a:gd name="connsiteX3" fmla="*/ 228600 w 2795763"/>
                  <a:gd name="connsiteY3" fmla="*/ 48193 h 220043"/>
                  <a:gd name="connsiteX4" fmla="*/ 304801 w 2795763"/>
                  <a:gd name="connsiteY4" fmla="*/ 86293 h 220043"/>
                  <a:gd name="connsiteX5" fmla="*/ 376238 w 2795763"/>
                  <a:gd name="connsiteY5" fmla="*/ 152968 h 220043"/>
                  <a:gd name="connsiteX6" fmla="*/ 481013 w 2795763"/>
                  <a:gd name="connsiteY6" fmla="*/ 105343 h 220043"/>
                  <a:gd name="connsiteX7" fmla="*/ 585787 w 2795763"/>
                  <a:gd name="connsiteY7" fmla="*/ 81531 h 220043"/>
                  <a:gd name="connsiteX8" fmla="*/ 657225 w 2795763"/>
                  <a:gd name="connsiteY8" fmla="*/ 186305 h 220043"/>
                  <a:gd name="connsiteX9" fmla="*/ 814388 w 2795763"/>
                  <a:gd name="connsiteY9" fmla="*/ 195830 h 220043"/>
                  <a:gd name="connsiteX10" fmla="*/ 1309688 w 2795763"/>
                  <a:gd name="connsiteY10" fmla="*/ 67243 h 220043"/>
                  <a:gd name="connsiteX11" fmla="*/ 1543051 w 2795763"/>
                  <a:gd name="connsiteY11" fmla="*/ 14855 h 220043"/>
                  <a:gd name="connsiteX12" fmla="*/ 1647825 w 2795763"/>
                  <a:gd name="connsiteY12" fmla="*/ 10093 h 220043"/>
                  <a:gd name="connsiteX13" fmla="*/ 1766887 w 2795763"/>
                  <a:gd name="connsiteY13" fmla="*/ 138681 h 220043"/>
                  <a:gd name="connsiteX14" fmla="*/ 1985963 w 2795763"/>
                  <a:gd name="connsiteY14" fmla="*/ 219643 h 220043"/>
                  <a:gd name="connsiteX15" fmla="*/ 2495550 w 2795763"/>
                  <a:gd name="connsiteY15" fmla="*/ 167255 h 220043"/>
                  <a:gd name="connsiteX16" fmla="*/ 2795763 w 2795763"/>
                  <a:gd name="connsiteY16" fmla="*/ 109997 h 220043"/>
                  <a:gd name="connsiteX0" fmla="*/ 0 w 2857851"/>
                  <a:gd name="connsiteY0" fmla="*/ 138734 h 220043"/>
                  <a:gd name="connsiteX1" fmla="*/ 88011 w 2857851"/>
                  <a:gd name="connsiteY1" fmla="*/ 122630 h 220043"/>
                  <a:gd name="connsiteX2" fmla="*/ 204963 w 2857851"/>
                  <a:gd name="connsiteY2" fmla="*/ 57718 h 220043"/>
                  <a:gd name="connsiteX3" fmla="*/ 290688 w 2857851"/>
                  <a:gd name="connsiteY3" fmla="*/ 48193 h 220043"/>
                  <a:gd name="connsiteX4" fmla="*/ 366889 w 2857851"/>
                  <a:gd name="connsiteY4" fmla="*/ 86293 h 220043"/>
                  <a:gd name="connsiteX5" fmla="*/ 438326 w 2857851"/>
                  <a:gd name="connsiteY5" fmla="*/ 152968 h 220043"/>
                  <a:gd name="connsiteX6" fmla="*/ 543101 w 2857851"/>
                  <a:gd name="connsiteY6" fmla="*/ 105343 h 220043"/>
                  <a:gd name="connsiteX7" fmla="*/ 647875 w 2857851"/>
                  <a:gd name="connsiteY7" fmla="*/ 81531 h 220043"/>
                  <a:gd name="connsiteX8" fmla="*/ 719313 w 2857851"/>
                  <a:gd name="connsiteY8" fmla="*/ 186305 h 220043"/>
                  <a:gd name="connsiteX9" fmla="*/ 876476 w 2857851"/>
                  <a:gd name="connsiteY9" fmla="*/ 195830 h 220043"/>
                  <a:gd name="connsiteX10" fmla="*/ 1371776 w 2857851"/>
                  <a:gd name="connsiteY10" fmla="*/ 67243 h 220043"/>
                  <a:gd name="connsiteX11" fmla="*/ 1605139 w 2857851"/>
                  <a:gd name="connsiteY11" fmla="*/ 14855 h 220043"/>
                  <a:gd name="connsiteX12" fmla="*/ 1709913 w 2857851"/>
                  <a:gd name="connsiteY12" fmla="*/ 10093 h 220043"/>
                  <a:gd name="connsiteX13" fmla="*/ 1828975 w 2857851"/>
                  <a:gd name="connsiteY13" fmla="*/ 138681 h 220043"/>
                  <a:gd name="connsiteX14" fmla="*/ 2048051 w 2857851"/>
                  <a:gd name="connsiteY14" fmla="*/ 219643 h 220043"/>
                  <a:gd name="connsiteX15" fmla="*/ 2557638 w 2857851"/>
                  <a:gd name="connsiteY15" fmla="*/ 167255 h 220043"/>
                  <a:gd name="connsiteX16" fmla="*/ 2857851 w 2857851"/>
                  <a:gd name="connsiteY16" fmla="*/ 109997 h 220043"/>
                  <a:gd name="connsiteX0" fmla="*/ 0 w 2944774"/>
                  <a:gd name="connsiteY0" fmla="*/ 132348 h 220043"/>
                  <a:gd name="connsiteX1" fmla="*/ 174934 w 2944774"/>
                  <a:gd name="connsiteY1" fmla="*/ 122630 h 220043"/>
                  <a:gd name="connsiteX2" fmla="*/ 291886 w 2944774"/>
                  <a:gd name="connsiteY2" fmla="*/ 57718 h 220043"/>
                  <a:gd name="connsiteX3" fmla="*/ 377611 w 2944774"/>
                  <a:gd name="connsiteY3" fmla="*/ 48193 h 220043"/>
                  <a:gd name="connsiteX4" fmla="*/ 453812 w 2944774"/>
                  <a:gd name="connsiteY4" fmla="*/ 86293 h 220043"/>
                  <a:gd name="connsiteX5" fmla="*/ 525249 w 2944774"/>
                  <a:gd name="connsiteY5" fmla="*/ 152968 h 220043"/>
                  <a:gd name="connsiteX6" fmla="*/ 630024 w 2944774"/>
                  <a:gd name="connsiteY6" fmla="*/ 105343 h 220043"/>
                  <a:gd name="connsiteX7" fmla="*/ 734798 w 2944774"/>
                  <a:gd name="connsiteY7" fmla="*/ 81531 h 220043"/>
                  <a:gd name="connsiteX8" fmla="*/ 806236 w 2944774"/>
                  <a:gd name="connsiteY8" fmla="*/ 186305 h 220043"/>
                  <a:gd name="connsiteX9" fmla="*/ 963399 w 2944774"/>
                  <a:gd name="connsiteY9" fmla="*/ 195830 h 220043"/>
                  <a:gd name="connsiteX10" fmla="*/ 1458699 w 2944774"/>
                  <a:gd name="connsiteY10" fmla="*/ 67243 h 220043"/>
                  <a:gd name="connsiteX11" fmla="*/ 1692062 w 2944774"/>
                  <a:gd name="connsiteY11" fmla="*/ 14855 h 220043"/>
                  <a:gd name="connsiteX12" fmla="*/ 1796836 w 2944774"/>
                  <a:gd name="connsiteY12" fmla="*/ 10093 h 220043"/>
                  <a:gd name="connsiteX13" fmla="*/ 1915898 w 2944774"/>
                  <a:gd name="connsiteY13" fmla="*/ 138681 h 220043"/>
                  <a:gd name="connsiteX14" fmla="*/ 2134974 w 2944774"/>
                  <a:gd name="connsiteY14" fmla="*/ 219643 h 220043"/>
                  <a:gd name="connsiteX15" fmla="*/ 2644561 w 2944774"/>
                  <a:gd name="connsiteY15" fmla="*/ 167255 h 220043"/>
                  <a:gd name="connsiteX16" fmla="*/ 2944774 w 2944774"/>
                  <a:gd name="connsiteY16" fmla="*/ 109997 h 220043"/>
                  <a:gd name="connsiteX0" fmla="*/ 0 w 2944774"/>
                  <a:gd name="connsiteY0" fmla="*/ 132348 h 220043"/>
                  <a:gd name="connsiteX1" fmla="*/ 159412 w 2944774"/>
                  <a:gd name="connsiteY1" fmla="*/ 119437 h 220043"/>
                  <a:gd name="connsiteX2" fmla="*/ 291886 w 2944774"/>
                  <a:gd name="connsiteY2" fmla="*/ 57718 h 220043"/>
                  <a:gd name="connsiteX3" fmla="*/ 377611 w 2944774"/>
                  <a:gd name="connsiteY3" fmla="*/ 48193 h 220043"/>
                  <a:gd name="connsiteX4" fmla="*/ 453812 w 2944774"/>
                  <a:gd name="connsiteY4" fmla="*/ 86293 h 220043"/>
                  <a:gd name="connsiteX5" fmla="*/ 525249 w 2944774"/>
                  <a:gd name="connsiteY5" fmla="*/ 152968 h 220043"/>
                  <a:gd name="connsiteX6" fmla="*/ 630024 w 2944774"/>
                  <a:gd name="connsiteY6" fmla="*/ 105343 h 220043"/>
                  <a:gd name="connsiteX7" fmla="*/ 734798 w 2944774"/>
                  <a:gd name="connsiteY7" fmla="*/ 81531 h 220043"/>
                  <a:gd name="connsiteX8" fmla="*/ 806236 w 2944774"/>
                  <a:gd name="connsiteY8" fmla="*/ 186305 h 220043"/>
                  <a:gd name="connsiteX9" fmla="*/ 963399 w 2944774"/>
                  <a:gd name="connsiteY9" fmla="*/ 195830 h 220043"/>
                  <a:gd name="connsiteX10" fmla="*/ 1458699 w 2944774"/>
                  <a:gd name="connsiteY10" fmla="*/ 67243 h 220043"/>
                  <a:gd name="connsiteX11" fmla="*/ 1692062 w 2944774"/>
                  <a:gd name="connsiteY11" fmla="*/ 14855 h 220043"/>
                  <a:gd name="connsiteX12" fmla="*/ 1796836 w 2944774"/>
                  <a:gd name="connsiteY12" fmla="*/ 10093 h 220043"/>
                  <a:gd name="connsiteX13" fmla="*/ 1915898 w 2944774"/>
                  <a:gd name="connsiteY13" fmla="*/ 138681 h 220043"/>
                  <a:gd name="connsiteX14" fmla="*/ 2134974 w 2944774"/>
                  <a:gd name="connsiteY14" fmla="*/ 219643 h 220043"/>
                  <a:gd name="connsiteX15" fmla="*/ 2644561 w 2944774"/>
                  <a:gd name="connsiteY15" fmla="*/ 167255 h 220043"/>
                  <a:gd name="connsiteX16" fmla="*/ 2944774 w 2944774"/>
                  <a:gd name="connsiteY16" fmla="*/ 109997 h 220043"/>
                  <a:gd name="connsiteX0" fmla="*/ 0 w 2932356"/>
                  <a:gd name="connsiteY0" fmla="*/ 132348 h 220043"/>
                  <a:gd name="connsiteX1" fmla="*/ 146994 w 2932356"/>
                  <a:gd name="connsiteY1" fmla="*/ 119437 h 220043"/>
                  <a:gd name="connsiteX2" fmla="*/ 279468 w 2932356"/>
                  <a:gd name="connsiteY2" fmla="*/ 57718 h 220043"/>
                  <a:gd name="connsiteX3" fmla="*/ 365193 w 2932356"/>
                  <a:gd name="connsiteY3" fmla="*/ 48193 h 220043"/>
                  <a:gd name="connsiteX4" fmla="*/ 441394 w 2932356"/>
                  <a:gd name="connsiteY4" fmla="*/ 86293 h 220043"/>
                  <a:gd name="connsiteX5" fmla="*/ 512831 w 2932356"/>
                  <a:gd name="connsiteY5" fmla="*/ 152968 h 220043"/>
                  <a:gd name="connsiteX6" fmla="*/ 617606 w 2932356"/>
                  <a:gd name="connsiteY6" fmla="*/ 105343 h 220043"/>
                  <a:gd name="connsiteX7" fmla="*/ 722380 w 2932356"/>
                  <a:gd name="connsiteY7" fmla="*/ 81531 h 220043"/>
                  <a:gd name="connsiteX8" fmla="*/ 793818 w 2932356"/>
                  <a:gd name="connsiteY8" fmla="*/ 186305 h 220043"/>
                  <a:gd name="connsiteX9" fmla="*/ 950981 w 2932356"/>
                  <a:gd name="connsiteY9" fmla="*/ 195830 h 220043"/>
                  <a:gd name="connsiteX10" fmla="*/ 1446281 w 2932356"/>
                  <a:gd name="connsiteY10" fmla="*/ 67243 h 220043"/>
                  <a:gd name="connsiteX11" fmla="*/ 1679644 w 2932356"/>
                  <a:gd name="connsiteY11" fmla="*/ 14855 h 220043"/>
                  <a:gd name="connsiteX12" fmla="*/ 1784418 w 2932356"/>
                  <a:gd name="connsiteY12" fmla="*/ 10093 h 220043"/>
                  <a:gd name="connsiteX13" fmla="*/ 1903480 w 2932356"/>
                  <a:gd name="connsiteY13" fmla="*/ 138681 h 220043"/>
                  <a:gd name="connsiteX14" fmla="*/ 2122556 w 2932356"/>
                  <a:gd name="connsiteY14" fmla="*/ 219643 h 220043"/>
                  <a:gd name="connsiteX15" fmla="*/ 2632143 w 2932356"/>
                  <a:gd name="connsiteY15" fmla="*/ 167255 h 220043"/>
                  <a:gd name="connsiteX16" fmla="*/ 2932356 w 2932356"/>
                  <a:gd name="connsiteY16" fmla="*/ 109997 h 220043"/>
                  <a:gd name="connsiteX0" fmla="*/ 0 w 2932356"/>
                  <a:gd name="connsiteY0" fmla="*/ 132348 h 216877"/>
                  <a:gd name="connsiteX1" fmla="*/ 146994 w 2932356"/>
                  <a:gd name="connsiteY1" fmla="*/ 119437 h 216877"/>
                  <a:gd name="connsiteX2" fmla="*/ 279468 w 2932356"/>
                  <a:gd name="connsiteY2" fmla="*/ 57718 h 216877"/>
                  <a:gd name="connsiteX3" fmla="*/ 365193 w 2932356"/>
                  <a:gd name="connsiteY3" fmla="*/ 48193 h 216877"/>
                  <a:gd name="connsiteX4" fmla="*/ 441394 w 2932356"/>
                  <a:gd name="connsiteY4" fmla="*/ 86293 h 216877"/>
                  <a:gd name="connsiteX5" fmla="*/ 512831 w 2932356"/>
                  <a:gd name="connsiteY5" fmla="*/ 152968 h 216877"/>
                  <a:gd name="connsiteX6" fmla="*/ 617606 w 2932356"/>
                  <a:gd name="connsiteY6" fmla="*/ 105343 h 216877"/>
                  <a:gd name="connsiteX7" fmla="*/ 722380 w 2932356"/>
                  <a:gd name="connsiteY7" fmla="*/ 81531 h 216877"/>
                  <a:gd name="connsiteX8" fmla="*/ 793818 w 2932356"/>
                  <a:gd name="connsiteY8" fmla="*/ 186305 h 216877"/>
                  <a:gd name="connsiteX9" fmla="*/ 950981 w 2932356"/>
                  <a:gd name="connsiteY9" fmla="*/ 195830 h 216877"/>
                  <a:gd name="connsiteX10" fmla="*/ 1446281 w 2932356"/>
                  <a:gd name="connsiteY10" fmla="*/ 67243 h 216877"/>
                  <a:gd name="connsiteX11" fmla="*/ 1679644 w 2932356"/>
                  <a:gd name="connsiteY11" fmla="*/ 14855 h 216877"/>
                  <a:gd name="connsiteX12" fmla="*/ 1784418 w 2932356"/>
                  <a:gd name="connsiteY12" fmla="*/ 10093 h 216877"/>
                  <a:gd name="connsiteX13" fmla="*/ 1903480 w 2932356"/>
                  <a:gd name="connsiteY13" fmla="*/ 138681 h 216877"/>
                  <a:gd name="connsiteX14" fmla="*/ 2100825 w 2932356"/>
                  <a:gd name="connsiteY14" fmla="*/ 216450 h 216877"/>
                  <a:gd name="connsiteX15" fmla="*/ 2632143 w 2932356"/>
                  <a:gd name="connsiteY15" fmla="*/ 167255 h 216877"/>
                  <a:gd name="connsiteX16" fmla="*/ 2932356 w 2932356"/>
                  <a:gd name="connsiteY16" fmla="*/ 109997 h 216877"/>
                  <a:gd name="connsiteX0" fmla="*/ 0 w 2932356"/>
                  <a:gd name="connsiteY0" fmla="*/ 132348 h 216784"/>
                  <a:gd name="connsiteX1" fmla="*/ 146994 w 2932356"/>
                  <a:gd name="connsiteY1" fmla="*/ 119437 h 216784"/>
                  <a:gd name="connsiteX2" fmla="*/ 279468 w 2932356"/>
                  <a:gd name="connsiteY2" fmla="*/ 57718 h 216784"/>
                  <a:gd name="connsiteX3" fmla="*/ 365193 w 2932356"/>
                  <a:gd name="connsiteY3" fmla="*/ 48193 h 216784"/>
                  <a:gd name="connsiteX4" fmla="*/ 441394 w 2932356"/>
                  <a:gd name="connsiteY4" fmla="*/ 86293 h 216784"/>
                  <a:gd name="connsiteX5" fmla="*/ 512831 w 2932356"/>
                  <a:gd name="connsiteY5" fmla="*/ 152968 h 216784"/>
                  <a:gd name="connsiteX6" fmla="*/ 617606 w 2932356"/>
                  <a:gd name="connsiteY6" fmla="*/ 105343 h 216784"/>
                  <a:gd name="connsiteX7" fmla="*/ 722380 w 2932356"/>
                  <a:gd name="connsiteY7" fmla="*/ 81531 h 216784"/>
                  <a:gd name="connsiteX8" fmla="*/ 793818 w 2932356"/>
                  <a:gd name="connsiteY8" fmla="*/ 186305 h 216784"/>
                  <a:gd name="connsiteX9" fmla="*/ 950981 w 2932356"/>
                  <a:gd name="connsiteY9" fmla="*/ 195830 h 216784"/>
                  <a:gd name="connsiteX10" fmla="*/ 1446281 w 2932356"/>
                  <a:gd name="connsiteY10" fmla="*/ 67243 h 216784"/>
                  <a:gd name="connsiteX11" fmla="*/ 1679644 w 2932356"/>
                  <a:gd name="connsiteY11" fmla="*/ 14855 h 216784"/>
                  <a:gd name="connsiteX12" fmla="*/ 1784418 w 2932356"/>
                  <a:gd name="connsiteY12" fmla="*/ 10093 h 216784"/>
                  <a:gd name="connsiteX13" fmla="*/ 1903480 w 2932356"/>
                  <a:gd name="connsiteY13" fmla="*/ 138681 h 216784"/>
                  <a:gd name="connsiteX14" fmla="*/ 2100825 w 2932356"/>
                  <a:gd name="connsiteY14" fmla="*/ 216450 h 216784"/>
                  <a:gd name="connsiteX15" fmla="*/ 2632143 w 2932356"/>
                  <a:gd name="connsiteY15" fmla="*/ 167255 h 216784"/>
                  <a:gd name="connsiteX16" fmla="*/ 2932356 w 2932356"/>
                  <a:gd name="connsiteY16" fmla="*/ 109997 h 21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32356" h="216784">
                    <a:moveTo>
                      <a:pt x="0" y="132348"/>
                    </a:moveTo>
                    <a:cubicBezTo>
                      <a:pt x="5355" y="129664"/>
                      <a:pt x="123182" y="131343"/>
                      <a:pt x="146994" y="119437"/>
                    </a:cubicBezTo>
                    <a:cubicBezTo>
                      <a:pt x="170806" y="107531"/>
                      <a:pt x="243102" y="69592"/>
                      <a:pt x="279468" y="57718"/>
                    </a:cubicBezTo>
                    <a:cubicBezTo>
                      <a:pt x="315835" y="45844"/>
                      <a:pt x="338205" y="43431"/>
                      <a:pt x="365193" y="48193"/>
                    </a:cubicBezTo>
                    <a:cubicBezTo>
                      <a:pt x="392181" y="52955"/>
                      <a:pt x="416788" y="68831"/>
                      <a:pt x="441394" y="86293"/>
                    </a:cubicBezTo>
                    <a:cubicBezTo>
                      <a:pt x="466000" y="103755"/>
                      <a:pt x="483462" y="149793"/>
                      <a:pt x="512831" y="152968"/>
                    </a:cubicBezTo>
                    <a:cubicBezTo>
                      <a:pt x="542200" y="156143"/>
                      <a:pt x="582681" y="117249"/>
                      <a:pt x="617606" y="105343"/>
                    </a:cubicBezTo>
                    <a:cubicBezTo>
                      <a:pt x="652531" y="93437"/>
                      <a:pt x="693011" y="68037"/>
                      <a:pt x="722380" y="81531"/>
                    </a:cubicBezTo>
                    <a:cubicBezTo>
                      <a:pt x="751749" y="95025"/>
                      <a:pt x="755718" y="167255"/>
                      <a:pt x="793818" y="186305"/>
                    </a:cubicBezTo>
                    <a:cubicBezTo>
                      <a:pt x="831918" y="205355"/>
                      <a:pt x="842237" y="215674"/>
                      <a:pt x="950981" y="195830"/>
                    </a:cubicBezTo>
                    <a:cubicBezTo>
                      <a:pt x="1059725" y="175986"/>
                      <a:pt x="1324837" y="97405"/>
                      <a:pt x="1446281" y="67243"/>
                    </a:cubicBezTo>
                    <a:cubicBezTo>
                      <a:pt x="1567725" y="37081"/>
                      <a:pt x="1623288" y="24380"/>
                      <a:pt x="1679644" y="14855"/>
                    </a:cubicBezTo>
                    <a:cubicBezTo>
                      <a:pt x="1736000" y="5330"/>
                      <a:pt x="1747112" y="-10545"/>
                      <a:pt x="1784418" y="10093"/>
                    </a:cubicBezTo>
                    <a:cubicBezTo>
                      <a:pt x="1821724" y="30731"/>
                      <a:pt x="1850746" y="104288"/>
                      <a:pt x="1903480" y="138681"/>
                    </a:cubicBezTo>
                    <a:cubicBezTo>
                      <a:pt x="1956214" y="173074"/>
                      <a:pt x="1979381" y="221267"/>
                      <a:pt x="2100825" y="216450"/>
                    </a:cubicBezTo>
                    <a:cubicBezTo>
                      <a:pt x="2222269" y="211633"/>
                      <a:pt x="2493555" y="184997"/>
                      <a:pt x="2632143" y="167255"/>
                    </a:cubicBezTo>
                    <a:cubicBezTo>
                      <a:pt x="2770731" y="149513"/>
                      <a:pt x="2901400" y="113966"/>
                      <a:pt x="2932356" y="109997"/>
                    </a:cubicBezTo>
                  </a:path>
                </a:pathLst>
              </a:custGeom>
              <a:ln w="28575">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200"/>
              </a:p>
            </p:txBody>
          </p:sp>
        </p:grpSp>
        <p:sp>
          <p:nvSpPr>
            <p:cNvPr id="12" name="TextovéPole 11">
              <a:extLst>
                <a:ext uri="{FF2B5EF4-FFF2-40B4-BE49-F238E27FC236}">
                  <a16:creationId xmlns:a16="http://schemas.microsoft.com/office/drawing/2014/main" id="{EF62311C-F011-4037-8B7A-9F55A0E01065}"/>
                </a:ext>
              </a:extLst>
            </p:cNvPr>
            <p:cNvSpPr txBox="1"/>
            <p:nvPr/>
          </p:nvSpPr>
          <p:spPr>
            <a:xfrm>
              <a:off x="9361141" y="1394648"/>
              <a:ext cx="933378" cy="453744"/>
            </a:xfrm>
            <a:prstGeom prst="rect">
              <a:avLst/>
            </a:prstGeom>
            <a:noFill/>
          </p:spPr>
          <p:txBody>
            <a:bodyPr wrap="square" rtlCol="0">
              <a:spAutoFit/>
            </a:bodyPr>
            <a:lstStyle/>
            <a:p>
              <a:pPr algn="ctr"/>
              <a:r>
                <a:rPr lang="cs-CZ" sz="1200" dirty="0">
                  <a:solidFill>
                    <a:srgbClr val="0000FF"/>
                  </a:solidFill>
                </a:rPr>
                <a:t>ECG</a:t>
              </a:r>
            </a:p>
          </p:txBody>
        </p:sp>
        <p:sp>
          <p:nvSpPr>
            <p:cNvPr id="13" name="TextovéPole 12">
              <a:extLst>
                <a:ext uri="{FF2B5EF4-FFF2-40B4-BE49-F238E27FC236}">
                  <a16:creationId xmlns:a16="http://schemas.microsoft.com/office/drawing/2014/main" id="{30838735-17BC-4FDA-9153-E36F311D3F51}"/>
                </a:ext>
              </a:extLst>
            </p:cNvPr>
            <p:cNvSpPr txBox="1"/>
            <p:nvPr/>
          </p:nvSpPr>
          <p:spPr>
            <a:xfrm>
              <a:off x="7488932" y="3293279"/>
              <a:ext cx="2880320" cy="453744"/>
            </a:xfrm>
            <a:prstGeom prst="rect">
              <a:avLst/>
            </a:prstGeom>
            <a:noFill/>
          </p:spPr>
          <p:txBody>
            <a:bodyPr wrap="square" rtlCol="0">
              <a:spAutoFit/>
            </a:bodyPr>
            <a:lstStyle/>
            <a:p>
              <a:pPr algn="ctr"/>
              <a:r>
                <a:rPr lang="cs-CZ" sz="1200" dirty="0" err="1">
                  <a:solidFill>
                    <a:srgbClr val="9A089A"/>
                  </a:solidFill>
                </a:rPr>
                <a:t>Phonocardiogram</a:t>
              </a:r>
              <a:endParaRPr lang="cs-CZ" sz="1200" dirty="0">
                <a:solidFill>
                  <a:srgbClr val="9A089A"/>
                </a:solidFill>
              </a:endParaRPr>
            </a:p>
          </p:txBody>
        </p:sp>
        <p:sp>
          <p:nvSpPr>
            <p:cNvPr id="14" name="TextovéPole 13">
              <a:extLst>
                <a:ext uri="{FF2B5EF4-FFF2-40B4-BE49-F238E27FC236}">
                  <a16:creationId xmlns:a16="http://schemas.microsoft.com/office/drawing/2014/main" id="{BB6AC097-8B40-4565-B2A1-FEA001F819A7}"/>
                </a:ext>
              </a:extLst>
            </p:cNvPr>
            <p:cNvSpPr txBox="1"/>
            <p:nvPr/>
          </p:nvSpPr>
          <p:spPr>
            <a:xfrm>
              <a:off x="7848971" y="5453520"/>
              <a:ext cx="2880320" cy="453744"/>
            </a:xfrm>
            <a:prstGeom prst="rect">
              <a:avLst/>
            </a:prstGeom>
            <a:noFill/>
            <a:ln w="28575">
              <a:noFill/>
            </a:ln>
          </p:spPr>
          <p:txBody>
            <a:bodyPr wrap="square" rtlCol="0">
              <a:spAutoFit/>
            </a:bodyPr>
            <a:lstStyle/>
            <a:p>
              <a:pPr algn="ctr"/>
              <a:r>
                <a:rPr lang="cs-CZ" sz="1200" dirty="0">
                  <a:solidFill>
                    <a:srgbClr val="FF0000"/>
                  </a:solidFill>
                </a:rPr>
                <a:t>BP in aorta</a:t>
              </a:r>
            </a:p>
          </p:txBody>
        </p:sp>
        <p:sp>
          <p:nvSpPr>
            <p:cNvPr id="15" name="TextovéPole 14">
              <a:extLst>
                <a:ext uri="{FF2B5EF4-FFF2-40B4-BE49-F238E27FC236}">
                  <a16:creationId xmlns:a16="http://schemas.microsoft.com/office/drawing/2014/main" id="{2A152AB6-5484-44BE-9EE1-3617BE352D23}"/>
                </a:ext>
              </a:extLst>
            </p:cNvPr>
            <p:cNvSpPr txBox="1"/>
            <p:nvPr/>
          </p:nvSpPr>
          <p:spPr>
            <a:xfrm>
              <a:off x="7116493" y="7044001"/>
              <a:ext cx="2221722" cy="756240"/>
            </a:xfrm>
            <a:prstGeom prst="rect">
              <a:avLst/>
            </a:prstGeom>
            <a:noFill/>
          </p:spPr>
          <p:txBody>
            <a:bodyPr wrap="square" rtlCol="0">
              <a:spAutoFit/>
            </a:bodyPr>
            <a:lstStyle/>
            <a:p>
              <a:pPr algn="r"/>
              <a:r>
                <a:rPr lang="cs-CZ" sz="1200" dirty="0"/>
                <a:t>BP in </a:t>
              </a:r>
              <a:r>
                <a:rPr lang="cs-CZ" sz="1200" dirty="0" err="1"/>
                <a:t>left</a:t>
              </a:r>
              <a:r>
                <a:rPr lang="cs-CZ" sz="1200" dirty="0"/>
                <a:t> </a:t>
              </a:r>
              <a:r>
                <a:rPr lang="cs-CZ" sz="1200" dirty="0" err="1"/>
                <a:t>ventricle</a:t>
              </a:r>
              <a:endParaRPr lang="cs-CZ" sz="1200" dirty="0">
                <a:solidFill>
                  <a:srgbClr val="008000"/>
                </a:solidFill>
              </a:endParaRPr>
            </a:p>
          </p:txBody>
        </p:sp>
      </p:grpSp>
      <p:cxnSp>
        <p:nvCxnSpPr>
          <p:cNvPr id="47" name="Přímá spojnice se šipkou 46">
            <a:extLst>
              <a:ext uri="{FF2B5EF4-FFF2-40B4-BE49-F238E27FC236}">
                <a16:creationId xmlns:a16="http://schemas.microsoft.com/office/drawing/2014/main" id="{784F903C-55D0-4F4F-84CC-BF90B3A8A4F7}"/>
              </a:ext>
            </a:extLst>
          </p:cNvPr>
          <p:cNvCxnSpPr/>
          <p:nvPr/>
        </p:nvCxnSpPr>
        <p:spPr>
          <a:xfrm>
            <a:off x="2529455" y="715699"/>
            <a:ext cx="752902" cy="2898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TextovéPole 47">
            <a:extLst>
              <a:ext uri="{FF2B5EF4-FFF2-40B4-BE49-F238E27FC236}">
                <a16:creationId xmlns:a16="http://schemas.microsoft.com/office/drawing/2014/main" id="{827F0EA0-87E5-49AB-9E39-89CFA7AF5A60}"/>
              </a:ext>
            </a:extLst>
          </p:cNvPr>
          <p:cNvSpPr txBox="1"/>
          <p:nvPr/>
        </p:nvSpPr>
        <p:spPr>
          <a:xfrm>
            <a:off x="2696826" y="-17859"/>
            <a:ext cx="1223851" cy="646331"/>
          </a:xfrm>
          <a:prstGeom prst="rect">
            <a:avLst/>
          </a:prstGeom>
          <a:noFill/>
        </p:spPr>
        <p:txBody>
          <a:bodyPr wrap="square" rtlCol="0">
            <a:spAutoFit/>
          </a:bodyPr>
          <a:lstStyle/>
          <a:p>
            <a:pPr algn="ctr"/>
            <a:r>
              <a:rPr lang="cs-CZ" sz="1200" dirty="0"/>
              <a:t>QRS – </a:t>
            </a:r>
            <a:r>
              <a:rPr lang="cs-CZ" sz="1200" dirty="0" err="1"/>
              <a:t>ventricular</a:t>
            </a:r>
            <a:r>
              <a:rPr lang="cs-CZ" sz="1200" dirty="0"/>
              <a:t> </a:t>
            </a:r>
            <a:r>
              <a:rPr lang="cs-CZ" sz="1200" dirty="0" err="1"/>
              <a:t>depolarization</a:t>
            </a:r>
            <a:endParaRPr lang="cs-CZ" sz="1200" dirty="0"/>
          </a:p>
        </p:txBody>
      </p:sp>
      <p:sp>
        <p:nvSpPr>
          <p:cNvPr id="49" name="TextovéPole 48">
            <a:extLst>
              <a:ext uri="{FF2B5EF4-FFF2-40B4-BE49-F238E27FC236}">
                <a16:creationId xmlns:a16="http://schemas.microsoft.com/office/drawing/2014/main" id="{483FA689-BF29-4E54-985D-478EAF88EFE5}"/>
              </a:ext>
            </a:extLst>
          </p:cNvPr>
          <p:cNvSpPr txBox="1"/>
          <p:nvPr/>
        </p:nvSpPr>
        <p:spPr>
          <a:xfrm>
            <a:off x="4549649" y="-5230"/>
            <a:ext cx="1118320" cy="646331"/>
          </a:xfrm>
          <a:prstGeom prst="rect">
            <a:avLst/>
          </a:prstGeom>
          <a:noFill/>
        </p:spPr>
        <p:txBody>
          <a:bodyPr wrap="square" rtlCol="0">
            <a:spAutoFit/>
          </a:bodyPr>
          <a:lstStyle/>
          <a:p>
            <a:pPr algn="ctr"/>
            <a:r>
              <a:rPr lang="cs-CZ" sz="1200" dirty="0"/>
              <a:t>T – </a:t>
            </a:r>
            <a:r>
              <a:rPr lang="cs-CZ" sz="1200" dirty="0" err="1"/>
              <a:t>ventricular</a:t>
            </a:r>
            <a:r>
              <a:rPr lang="cs-CZ" sz="1200" dirty="0"/>
              <a:t> </a:t>
            </a:r>
            <a:r>
              <a:rPr lang="cs-CZ" sz="1200" dirty="0" err="1"/>
              <a:t>repolarization</a:t>
            </a:r>
            <a:endParaRPr lang="cs-CZ" sz="1200" dirty="0"/>
          </a:p>
        </p:txBody>
      </p:sp>
      <p:sp>
        <p:nvSpPr>
          <p:cNvPr id="50" name="TextovéPole 49">
            <a:extLst>
              <a:ext uri="{FF2B5EF4-FFF2-40B4-BE49-F238E27FC236}">
                <a16:creationId xmlns:a16="http://schemas.microsoft.com/office/drawing/2014/main" id="{B90E3FBA-3BE5-495F-93F4-D1DD65D9B78B}"/>
              </a:ext>
            </a:extLst>
          </p:cNvPr>
          <p:cNvSpPr txBox="1"/>
          <p:nvPr/>
        </p:nvSpPr>
        <p:spPr>
          <a:xfrm>
            <a:off x="1581906" y="1472033"/>
            <a:ext cx="1334344" cy="646331"/>
          </a:xfrm>
          <a:prstGeom prst="rect">
            <a:avLst/>
          </a:prstGeom>
          <a:noFill/>
        </p:spPr>
        <p:txBody>
          <a:bodyPr wrap="square" rtlCol="0">
            <a:spAutoFit/>
          </a:bodyPr>
          <a:lstStyle/>
          <a:p>
            <a:pPr algn="ctr"/>
            <a:r>
              <a:rPr lang="cs-CZ" sz="1200" dirty="0"/>
              <a:t>1st </a:t>
            </a:r>
            <a:r>
              <a:rPr lang="cs-CZ" sz="1200" dirty="0" err="1"/>
              <a:t>sound</a:t>
            </a:r>
            <a:r>
              <a:rPr lang="cs-CZ" sz="1200" dirty="0"/>
              <a:t> – </a:t>
            </a:r>
            <a:r>
              <a:rPr lang="cs-CZ" sz="1200" dirty="0" err="1"/>
              <a:t>atrioventricular</a:t>
            </a:r>
            <a:r>
              <a:rPr lang="cs-CZ" sz="1200" dirty="0"/>
              <a:t> </a:t>
            </a:r>
            <a:r>
              <a:rPr lang="cs-CZ" sz="1200" dirty="0" err="1"/>
              <a:t>valves</a:t>
            </a:r>
            <a:r>
              <a:rPr lang="cs-CZ" sz="1200" dirty="0"/>
              <a:t> </a:t>
            </a:r>
            <a:r>
              <a:rPr lang="cs-CZ" sz="1200" dirty="0" err="1"/>
              <a:t>closure</a:t>
            </a:r>
            <a:endParaRPr lang="cs-CZ" sz="1200" dirty="0"/>
          </a:p>
        </p:txBody>
      </p:sp>
      <p:sp>
        <p:nvSpPr>
          <p:cNvPr id="51" name="TextovéPole 50">
            <a:extLst>
              <a:ext uri="{FF2B5EF4-FFF2-40B4-BE49-F238E27FC236}">
                <a16:creationId xmlns:a16="http://schemas.microsoft.com/office/drawing/2014/main" id="{27BB315B-0FCB-4484-A0C6-196CC0058A05}"/>
              </a:ext>
            </a:extLst>
          </p:cNvPr>
          <p:cNvSpPr txBox="1"/>
          <p:nvPr/>
        </p:nvSpPr>
        <p:spPr>
          <a:xfrm>
            <a:off x="7570214" y="1318026"/>
            <a:ext cx="2447067" cy="461665"/>
          </a:xfrm>
          <a:prstGeom prst="rect">
            <a:avLst/>
          </a:prstGeom>
          <a:noFill/>
        </p:spPr>
        <p:txBody>
          <a:bodyPr wrap="square" rtlCol="0">
            <a:spAutoFit/>
          </a:bodyPr>
          <a:lstStyle/>
          <a:p>
            <a:pPr algn="ctr"/>
            <a:r>
              <a:rPr lang="cs-CZ" sz="1200" dirty="0"/>
              <a:t>2nd </a:t>
            </a:r>
            <a:r>
              <a:rPr lang="cs-CZ" sz="1200" dirty="0" err="1"/>
              <a:t>sound</a:t>
            </a:r>
            <a:r>
              <a:rPr lang="cs-CZ" sz="1200" dirty="0"/>
              <a:t> – </a:t>
            </a:r>
            <a:r>
              <a:rPr lang="cs-CZ" sz="1200" dirty="0" err="1"/>
              <a:t>aortic</a:t>
            </a:r>
            <a:r>
              <a:rPr lang="cs-CZ" sz="1200" dirty="0"/>
              <a:t> and </a:t>
            </a:r>
            <a:r>
              <a:rPr lang="cs-CZ" sz="1200" dirty="0" err="1"/>
              <a:t>pulmonary</a:t>
            </a:r>
            <a:r>
              <a:rPr lang="cs-CZ" sz="1200" dirty="0"/>
              <a:t> </a:t>
            </a:r>
            <a:r>
              <a:rPr lang="cs-CZ" sz="1200" dirty="0" err="1"/>
              <a:t>valves</a:t>
            </a:r>
            <a:r>
              <a:rPr lang="cs-CZ" sz="1200" dirty="0"/>
              <a:t> </a:t>
            </a:r>
            <a:r>
              <a:rPr lang="cs-CZ" sz="1200" dirty="0" err="1"/>
              <a:t>closure</a:t>
            </a:r>
            <a:endParaRPr lang="cs-CZ" sz="1200" dirty="0"/>
          </a:p>
        </p:txBody>
      </p:sp>
      <p:sp>
        <p:nvSpPr>
          <p:cNvPr id="52" name="Obdélník 51">
            <a:extLst>
              <a:ext uri="{FF2B5EF4-FFF2-40B4-BE49-F238E27FC236}">
                <a16:creationId xmlns:a16="http://schemas.microsoft.com/office/drawing/2014/main" id="{C8E9CF02-F59D-4A53-85E4-75D13D59E941}"/>
              </a:ext>
            </a:extLst>
          </p:cNvPr>
          <p:cNvSpPr/>
          <p:nvPr/>
        </p:nvSpPr>
        <p:spPr>
          <a:xfrm>
            <a:off x="1453743" y="3962750"/>
            <a:ext cx="1597642" cy="276999"/>
          </a:xfrm>
          <a:prstGeom prst="rect">
            <a:avLst/>
          </a:prstGeom>
        </p:spPr>
        <p:txBody>
          <a:bodyPr wrap="square">
            <a:spAutoFit/>
          </a:bodyPr>
          <a:lstStyle/>
          <a:p>
            <a:pPr algn="ctr"/>
            <a:r>
              <a:rPr lang="cs-CZ" sz="1200" dirty="0"/>
              <a:t>AV </a:t>
            </a:r>
            <a:r>
              <a:rPr lang="cs-CZ" sz="1200" dirty="0" err="1"/>
              <a:t>valves</a:t>
            </a:r>
            <a:r>
              <a:rPr lang="cs-CZ" sz="1200" dirty="0"/>
              <a:t> </a:t>
            </a:r>
            <a:r>
              <a:rPr lang="cs-CZ" sz="1200" dirty="0" err="1"/>
              <a:t>closure</a:t>
            </a:r>
            <a:endParaRPr lang="cs-CZ" sz="1200" dirty="0"/>
          </a:p>
        </p:txBody>
      </p:sp>
      <p:sp>
        <p:nvSpPr>
          <p:cNvPr id="53" name="Obdélník 52">
            <a:extLst>
              <a:ext uri="{FF2B5EF4-FFF2-40B4-BE49-F238E27FC236}">
                <a16:creationId xmlns:a16="http://schemas.microsoft.com/office/drawing/2014/main" id="{211CB9C0-C165-4EFB-9DBD-BF4562E6FF68}"/>
              </a:ext>
            </a:extLst>
          </p:cNvPr>
          <p:cNvSpPr/>
          <p:nvPr/>
        </p:nvSpPr>
        <p:spPr>
          <a:xfrm>
            <a:off x="7450629" y="2288810"/>
            <a:ext cx="2411200" cy="461665"/>
          </a:xfrm>
          <a:prstGeom prst="rect">
            <a:avLst/>
          </a:prstGeom>
        </p:spPr>
        <p:txBody>
          <a:bodyPr wrap="square">
            <a:spAutoFit/>
          </a:bodyPr>
          <a:lstStyle/>
          <a:p>
            <a:pPr algn="ctr"/>
            <a:r>
              <a:rPr lang="cs-CZ" sz="1200" dirty="0" err="1"/>
              <a:t>Dicrotic</a:t>
            </a:r>
            <a:r>
              <a:rPr lang="cs-CZ" sz="1200" dirty="0"/>
              <a:t> </a:t>
            </a:r>
            <a:r>
              <a:rPr lang="cs-CZ" sz="1200" dirty="0" err="1"/>
              <a:t>notch</a:t>
            </a:r>
            <a:r>
              <a:rPr lang="cs-CZ" sz="1200" dirty="0"/>
              <a:t> – </a:t>
            </a:r>
            <a:r>
              <a:rPr lang="cs-CZ" sz="1200" dirty="0" err="1"/>
              <a:t>aortic</a:t>
            </a:r>
            <a:r>
              <a:rPr lang="cs-CZ" sz="1200" dirty="0"/>
              <a:t> and </a:t>
            </a:r>
            <a:r>
              <a:rPr lang="cs-CZ" sz="1200" dirty="0" err="1"/>
              <a:t>pulmonary</a:t>
            </a:r>
            <a:r>
              <a:rPr lang="cs-CZ" sz="1200" dirty="0"/>
              <a:t> </a:t>
            </a:r>
            <a:r>
              <a:rPr lang="cs-CZ" sz="1200" dirty="0" err="1"/>
              <a:t>valves</a:t>
            </a:r>
            <a:r>
              <a:rPr lang="cs-CZ" sz="1200" dirty="0"/>
              <a:t> </a:t>
            </a:r>
            <a:r>
              <a:rPr lang="cs-CZ" sz="1200" dirty="0" err="1"/>
              <a:t>closure</a:t>
            </a:r>
            <a:endParaRPr lang="cs-CZ" sz="1200" dirty="0"/>
          </a:p>
        </p:txBody>
      </p:sp>
      <p:cxnSp>
        <p:nvCxnSpPr>
          <p:cNvPr id="54" name="Přímá spojnice se šipkou 53">
            <a:extLst>
              <a:ext uri="{FF2B5EF4-FFF2-40B4-BE49-F238E27FC236}">
                <a16:creationId xmlns:a16="http://schemas.microsoft.com/office/drawing/2014/main" id="{02B76092-493D-489B-9BAC-922DCED6E072}"/>
              </a:ext>
            </a:extLst>
          </p:cNvPr>
          <p:cNvCxnSpPr/>
          <p:nvPr/>
        </p:nvCxnSpPr>
        <p:spPr>
          <a:xfrm>
            <a:off x="5096197" y="685877"/>
            <a:ext cx="0" cy="22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Přímá spojnice se šipkou 54">
            <a:extLst>
              <a:ext uri="{FF2B5EF4-FFF2-40B4-BE49-F238E27FC236}">
                <a16:creationId xmlns:a16="http://schemas.microsoft.com/office/drawing/2014/main" id="{CB6F96EA-4CF9-4BF4-9138-2F11335F0E3A}"/>
              </a:ext>
            </a:extLst>
          </p:cNvPr>
          <p:cNvCxnSpPr/>
          <p:nvPr/>
        </p:nvCxnSpPr>
        <p:spPr>
          <a:xfrm flipH="1">
            <a:off x="5485753" y="1472033"/>
            <a:ext cx="2376264" cy="4616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Přímá spojnice se šipkou 55">
            <a:extLst>
              <a:ext uri="{FF2B5EF4-FFF2-40B4-BE49-F238E27FC236}">
                <a16:creationId xmlns:a16="http://schemas.microsoft.com/office/drawing/2014/main" id="{FB8B3122-F116-4F84-A510-AA5A8D81F482}"/>
              </a:ext>
            </a:extLst>
          </p:cNvPr>
          <p:cNvCxnSpPr>
            <a:stCxn id="50" idx="3"/>
          </p:cNvCxnSpPr>
          <p:nvPr/>
        </p:nvCxnSpPr>
        <p:spPr>
          <a:xfrm>
            <a:off x="2916250" y="1795199"/>
            <a:ext cx="1004427" cy="777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Přímá spojnice se šipkou 56">
            <a:extLst>
              <a:ext uri="{FF2B5EF4-FFF2-40B4-BE49-F238E27FC236}">
                <a16:creationId xmlns:a16="http://schemas.microsoft.com/office/drawing/2014/main" id="{AE02A8CA-8A03-40E5-AFC8-4EE5926CA021}"/>
              </a:ext>
            </a:extLst>
          </p:cNvPr>
          <p:cNvCxnSpPr>
            <a:endCxn id="31" idx="3"/>
          </p:cNvCxnSpPr>
          <p:nvPr/>
        </p:nvCxnSpPr>
        <p:spPr>
          <a:xfrm flipV="1">
            <a:off x="2930410" y="3714659"/>
            <a:ext cx="1255280" cy="3538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Přímá spojnice se šipkou 57">
            <a:extLst>
              <a:ext uri="{FF2B5EF4-FFF2-40B4-BE49-F238E27FC236}">
                <a16:creationId xmlns:a16="http://schemas.microsoft.com/office/drawing/2014/main" id="{F9ABB2B9-7628-4F1E-B797-17B3E396DEC9}"/>
              </a:ext>
            </a:extLst>
          </p:cNvPr>
          <p:cNvCxnSpPr/>
          <p:nvPr/>
        </p:nvCxnSpPr>
        <p:spPr>
          <a:xfrm flipH="1">
            <a:off x="5377700" y="2584134"/>
            <a:ext cx="2108071" cy="5459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TextovéPole 58">
            <a:extLst>
              <a:ext uri="{FF2B5EF4-FFF2-40B4-BE49-F238E27FC236}">
                <a16:creationId xmlns:a16="http://schemas.microsoft.com/office/drawing/2014/main" id="{94AE14D9-4942-4095-A1C5-0B3518D63EFC}"/>
              </a:ext>
            </a:extLst>
          </p:cNvPr>
          <p:cNvSpPr txBox="1"/>
          <p:nvPr/>
        </p:nvSpPr>
        <p:spPr>
          <a:xfrm>
            <a:off x="1304002" y="2288810"/>
            <a:ext cx="1854421" cy="276999"/>
          </a:xfrm>
          <a:prstGeom prst="rect">
            <a:avLst/>
          </a:prstGeom>
          <a:noFill/>
        </p:spPr>
        <p:txBody>
          <a:bodyPr wrap="square" rtlCol="0">
            <a:spAutoFit/>
          </a:bodyPr>
          <a:lstStyle/>
          <a:p>
            <a:r>
              <a:rPr lang="cs-CZ" sz="1200" dirty="0" err="1"/>
              <a:t>Blood</a:t>
            </a:r>
            <a:r>
              <a:rPr lang="cs-CZ" sz="1200" dirty="0"/>
              <a:t> </a:t>
            </a:r>
            <a:r>
              <a:rPr lang="cs-CZ" sz="1200" dirty="0" err="1"/>
              <a:t>pressure</a:t>
            </a:r>
            <a:r>
              <a:rPr lang="cs-CZ" sz="1200" dirty="0"/>
              <a:t> (</a:t>
            </a:r>
            <a:r>
              <a:rPr lang="cs-CZ" sz="1200" dirty="0" err="1"/>
              <a:t>mmHg</a:t>
            </a:r>
            <a:r>
              <a:rPr lang="cs-CZ" sz="1200" dirty="0"/>
              <a:t>)</a:t>
            </a:r>
          </a:p>
        </p:txBody>
      </p:sp>
      <p:sp>
        <p:nvSpPr>
          <p:cNvPr id="60" name="TextovéPole 59">
            <a:extLst>
              <a:ext uri="{FF2B5EF4-FFF2-40B4-BE49-F238E27FC236}">
                <a16:creationId xmlns:a16="http://schemas.microsoft.com/office/drawing/2014/main" id="{C4985474-1565-45CE-9451-04EAE9321719}"/>
              </a:ext>
            </a:extLst>
          </p:cNvPr>
          <p:cNvSpPr txBox="1"/>
          <p:nvPr/>
        </p:nvSpPr>
        <p:spPr>
          <a:xfrm>
            <a:off x="4203390" y="6210245"/>
            <a:ext cx="787832" cy="307777"/>
          </a:xfrm>
          <a:prstGeom prst="rect">
            <a:avLst/>
          </a:prstGeom>
          <a:noFill/>
        </p:spPr>
        <p:txBody>
          <a:bodyPr wrap="square" rtlCol="0">
            <a:spAutoFit/>
          </a:bodyPr>
          <a:lstStyle/>
          <a:p>
            <a:pPr algn="ctr"/>
            <a:r>
              <a:rPr lang="cs-CZ" sz="1400" dirty="0"/>
              <a:t>Systole</a:t>
            </a:r>
          </a:p>
        </p:txBody>
      </p:sp>
      <p:sp>
        <p:nvSpPr>
          <p:cNvPr id="61" name="TextovéPole 60">
            <a:extLst>
              <a:ext uri="{FF2B5EF4-FFF2-40B4-BE49-F238E27FC236}">
                <a16:creationId xmlns:a16="http://schemas.microsoft.com/office/drawing/2014/main" id="{B0954E95-A18D-407B-8131-A532F35DC111}"/>
              </a:ext>
            </a:extLst>
          </p:cNvPr>
          <p:cNvSpPr txBox="1"/>
          <p:nvPr/>
        </p:nvSpPr>
        <p:spPr>
          <a:xfrm>
            <a:off x="6007304" y="6210245"/>
            <a:ext cx="1110289" cy="307777"/>
          </a:xfrm>
          <a:prstGeom prst="rect">
            <a:avLst/>
          </a:prstGeom>
          <a:noFill/>
        </p:spPr>
        <p:txBody>
          <a:bodyPr wrap="square" rtlCol="0">
            <a:spAutoFit/>
          </a:bodyPr>
          <a:lstStyle/>
          <a:p>
            <a:pPr algn="ctr"/>
            <a:r>
              <a:rPr lang="cs-CZ" sz="1400" dirty="0"/>
              <a:t>Diastole</a:t>
            </a:r>
          </a:p>
        </p:txBody>
      </p:sp>
      <p:sp>
        <p:nvSpPr>
          <p:cNvPr id="62" name="TextovéPole 61">
            <a:extLst>
              <a:ext uri="{FF2B5EF4-FFF2-40B4-BE49-F238E27FC236}">
                <a16:creationId xmlns:a16="http://schemas.microsoft.com/office/drawing/2014/main" id="{1166E018-388F-4810-9C8C-80F9EB32553F}"/>
              </a:ext>
            </a:extLst>
          </p:cNvPr>
          <p:cNvSpPr txBox="1"/>
          <p:nvPr/>
        </p:nvSpPr>
        <p:spPr>
          <a:xfrm>
            <a:off x="2961884" y="6210245"/>
            <a:ext cx="1110289" cy="307777"/>
          </a:xfrm>
          <a:prstGeom prst="rect">
            <a:avLst/>
          </a:prstGeom>
          <a:noFill/>
        </p:spPr>
        <p:txBody>
          <a:bodyPr wrap="square" rtlCol="0">
            <a:spAutoFit/>
          </a:bodyPr>
          <a:lstStyle/>
          <a:p>
            <a:pPr algn="ctr"/>
            <a:r>
              <a:rPr lang="cs-CZ" sz="1400" dirty="0"/>
              <a:t>Diastole</a:t>
            </a:r>
          </a:p>
        </p:txBody>
      </p:sp>
      <p:cxnSp>
        <p:nvCxnSpPr>
          <p:cNvPr id="63" name="Přímá spojnice se šipkou 62">
            <a:extLst>
              <a:ext uri="{FF2B5EF4-FFF2-40B4-BE49-F238E27FC236}">
                <a16:creationId xmlns:a16="http://schemas.microsoft.com/office/drawing/2014/main" id="{3046A5E8-4EF8-494B-849E-689A19D1AA03}"/>
              </a:ext>
            </a:extLst>
          </p:cNvPr>
          <p:cNvCxnSpPr>
            <a:endCxn id="32" idx="10"/>
          </p:cNvCxnSpPr>
          <p:nvPr/>
        </p:nvCxnSpPr>
        <p:spPr>
          <a:xfrm>
            <a:off x="3757561" y="399480"/>
            <a:ext cx="126686" cy="2013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Obdélník 63">
            <a:extLst>
              <a:ext uri="{FF2B5EF4-FFF2-40B4-BE49-F238E27FC236}">
                <a16:creationId xmlns:a16="http://schemas.microsoft.com/office/drawing/2014/main" id="{882805B7-E584-4265-9DA7-696DF6284483}"/>
              </a:ext>
            </a:extLst>
          </p:cNvPr>
          <p:cNvSpPr/>
          <p:nvPr/>
        </p:nvSpPr>
        <p:spPr>
          <a:xfrm>
            <a:off x="3157638" y="6445651"/>
            <a:ext cx="4259237" cy="278160"/>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5" name="Obdélník 64">
            <a:extLst>
              <a:ext uri="{FF2B5EF4-FFF2-40B4-BE49-F238E27FC236}">
                <a16:creationId xmlns:a16="http://schemas.microsoft.com/office/drawing/2014/main" id="{9901F130-A9F0-4994-A6E8-56E5509D0D8E}"/>
              </a:ext>
            </a:extLst>
          </p:cNvPr>
          <p:cNvSpPr/>
          <p:nvPr/>
        </p:nvSpPr>
        <p:spPr>
          <a:xfrm>
            <a:off x="3917014" y="6445651"/>
            <a:ext cx="1404000" cy="2781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6" name="TextovéPole 65">
            <a:extLst>
              <a:ext uri="{FF2B5EF4-FFF2-40B4-BE49-F238E27FC236}">
                <a16:creationId xmlns:a16="http://schemas.microsoft.com/office/drawing/2014/main" id="{3D5D40A9-6740-4BF8-8F21-2454F9B7AAA4}"/>
              </a:ext>
            </a:extLst>
          </p:cNvPr>
          <p:cNvSpPr txBox="1"/>
          <p:nvPr/>
        </p:nvSpPr>
        <p:spPr>
          <a:xfrm>
            <a:off x="4140800" y="6433591"/>
            <a:ext cx="1110289" cy="307777"/>
          </a:xfrm>
          <a:prstGeom prst="rect">
            <a:avLst/>
          </a:prstGeom>
          <a:noFill/>
        </p:spPr>
        <p:txBody>
          <a:bodyPr wrap="square" rtlCol="0">
            <a:spAutoFit/>
          </a:bodyPr>
          <a:lstStyle/>
          <a:p>
            <a:pPr algn="ctr"/>
            <a:r>
              <a:rPr lang="cs-CZ" sz="1400" dirty="0" err="1"/>
              <a:t>Ejection</a:t>
            </a:r>
            <a:endParaRPr lang="cs-CZ" sz="1400" dirty="0"/>
          </a:p>
        </p:txBody>
      </p:sp>
      <p:sp>
        <p:nvSpPr>
          <p:cNvPr id="67" name="TextovéPole 66">
            <a:extLst>
              <a:ext uri="{FF2B5EF4-FFF2-40B4-BE49-F238E27FC236}">
                <a16:creationId xmlns:a16="http://schemas.microsoft.com/office/drawing/2014/main" id="{5A74E34F-3470-4442-B493-2E3F2A4D88F0}"/>
              </a:ext>
            </a:extLst>
          </p:cNvPr>
          <p:cNvSpPr txBox="1"/>
          <p:nvPr/>
        </p:nvSpPr>
        <p:spPr>
          <a:xfrm>
            <a:off x="6023264" y="6433591"/>
            <a:ext cx="1110289" cy="307777"/>
          </a:xfrm>
          <a:prstGeom prst="rect">
            <a:avLst/>
          </a:prstGeom>
          <a:noFill/>
        </p:spPr>
        <p:txBody>
          <a:bodyPr wrap="square" rtlCol="0">
            <a:spAutoFit/>
          </a:bodyPr>
          <a:lstStyle/>
          <a:p>
            <a:pPr algn="ctr"/>
            <a:r>
              <a:rPr lang="cs-CZ" sz="1400" dirty="0" err="1"/>
              <a:t>Inflow</a:t>
            </a:r>
            <a:endParaRPr lang="cs-CZ" sz="1400" dirty="0"/>
          </a:p>
        </p:txBody>
      </p:sp>
      <p:sp>
        <p:nvSpPr>
          <p:cNvPr id="68" name="TextovéPole 67">
            <a:extLst>
              <a:ext uri="{FF2B5EF4-FFF2-40B4-BE49-F238E27FC236}">
                <a16:creationId xmlns:a16="http://schemas.microsoft.com/office/drawing/2014/main" id="{F727C40C-EC63-4ED4-AA4F-064F67AF7C6F}"/>
              </a:ext>
            </a:extLst>
          </p:cNvPr>
          <p:cNvSpPr txBox="1"/>
          <p:nvPr/>
        </p:nvSpPr>
        <p:spPr>
          <a:xfrm>
            <a:off x="2936898" y="6433591"/>
            <a:ext cx="1110289" cy="307777"/>
          </a:xfrm>
          <a:prstGeom prst="rect">
            <a:avLst/>
          </a:prstGeom>
          <a:noFill/>
        </p:spPr>
        <p:txBody>
          <a:bodyPr wrap="square" rtlCol="0">
            <a:spAutoFit/>
          </a:bodyPr>
          <a:lstStyle/>
          <a:p>
            <a:pPr algn="ctr"/>
            <a:r>
              <a:rPr lang="cs-CZ" sz="1400" dirty="0" err="1"/>
              <a:t>Inflow</a:t>
            </a:r>
            <a:endParaRPr lang="cs-CZ" sz="1400" dirty="0"/>
          </a:p>
        </p:txBody>
      </p:sp>
      <p:sp>
        <p:nvSpPr>
          <p:cNvPr id="69" name="TextovéPole 68">
            <a:extLst>
              <a:ext uri="{FF2B5EF4-FFF2-40B4-BE49-F238E27FC236}">
                <a16:creationId xmlns:a16="http://schemas.microsoft.com/office/drawing/2014/main" id="{937B0E1C-1006-4A00-8B40-03417E5E29A2}"/>
              </a:ext>
            </a:extLst>
          </p:cNvPr>
          <p:cNvSpPr txBox="1"/>
          <p:nvPr/>
        </p:nvSpPr>
        <p:spPr>
          <a:xfrm>
            <a:off x="3834411" y="6451133"/>
            <a:ext cx="569803" cy="276999"/>
          </a:xfrm>
          <a:prstGeom prst="rect">
            <a:avLst/>
          </a:prstGeom>
          <a:noFill/>
        </p:spPr>
        <p:txBody>
          <a:bodyPr wrap="square" rtlCol="0">
            <a:spAutoFit/>
          </a:bodyPr>
          <a:lstStyle/>
          <a:p>
            <a:r>
              <a:rPr lang="cs-CZ" sz="1200" dirty="0"/>
              <a:t>IVC</a:t>
            </a:r>
          </a:p>
        </p:txBody>
      </p:sp>
      <p:sp>
        <p:nvSpPr>
          <p:cNvPr id="70" name="Obdélník 69">
            <a:extLst>
              <a:ext uri="{FF2B5EF4-FFF2-40B4-BE49-F238E27FC236}">
                <a16:creationId xmlns:a16="http://schemas.microsoft.com/office/drawing/2014/main" id="{C59ECDC1-D884-4197-A2B2-2946443720E0}"/>
              </a:ext>
            </a:extLst>
          </p:cNvPr>
          <p:cNvSpPr/>
          <p:nvPr/>
        </p:nvSpPr>
        <p:spPr>
          <a:xfrm>
            <a:off x="3896914" y="6458132"/>
            <a:ext cx="290278" cy="278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200"/>
          </a:p>
        </p:txBody>
      </p:sp>
      <p:sp>
        <p:nvSpPr>
          <p:cNvPr id="71" name="TextovéPole 70">
            <a:extLst>
              <a:ext uri="{FF2B5EF4-FFF2-40B4-BE49-F238E27FC236}">
                <a16:creationId xmlns:a16="http://schemas.microsoft.com/office/drawing/2014/main" id="{E846A9DC-93EB-4083-9136-E1C6310FF2D6}"/>
              </a:ext>
            </a:extLst>
          </p:cNvPr>
          <p:cNvSpPr txBox="1"/>
          <p:nvPr/>
        </p:nvSpPr>
        <p:spPr>
          <a:xfrm>
            <a:off x="5338473" y="6443811"/>
            <a:ext cx="569803" cy="276999"/>
          </a:xfrm>
          <a:prstGeom prst="rect">
            <a:avLst/>
          </a:prstGeom>
          <a:noFill/>
        </p:spPr>
        <p:txBody>
          <a:bodyPr wrap="square" rtlCol="0">
            <a:spAutoFit/>
          </a:bodyPr>
          <a:lstStyle/>
          <a:p>
            <a:r>
              <a:rPr lang="cs-CZ" sz="1200" dirty="0"/>
              <a:t>IVR</a:t>
            </a:r>
          </a:p>
        </p:txBody>
      </p:sp>
      <p:sp>
        <p:nvSpPr>
          <p:cNvPr id="72" name="Obdélník 71">
            <a:extLst>
              <a:ext uri="{FF2B5EF4-FFF2-40B4-BE49-F238E27FC236}">
                <a16:creationId xmlns:a16="http://schemas.microsoft.com/office/drawing/2014/main" id="{C0785A8D-9F50-43FE-AB51-38436CC193D6}"/>
              </a:ext>
            </a:extLst>
          </p:cNvPr>
          <p:cNvSpPr/>
          <p:nvPr/>
        </p:nvSpPr>
        <p:spPr>
          <a:xfrm>
            <a:off x="5316883" y="6441285"/>
            <a:ext cx="396000" cy="278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200"/>
          </a:p>
        </p:txBody>
      </p:sp>
      <p:sp>
        <p:nvSpPr>
          <p:cNvPr id="73" name="Obdélník 72">
            <a:extLst>
              <a:ext uri="{FF2B5EF4-FFF2-40B4-BE49-F238E27FC236}">
                <a16:creationId xmlns:a16="http://schemas.microsoft.com/office/drawing/2014/main" id="{45009F1E-51BB-4DE2-BDB9-908B2E1B22A7}"/>
              </a:ext>
            </a:extLst>
          </p:cNvPr>
          <p:cNvSpPr/>
          <p:nvPr/>
        </p:nvSpPr>
        <p:spPr>
          <a:xfrm>
            <a:off x="7570214" y="5806806"/>
            <a:ext cx="2376264" cy="830997"/>
          </a:xfrm>
          <a:prstGeom prst="rect">
            <a:avLst/>
          </a:prstGeom>
        </p:spPr>
        <p:txBody>
          <a:bodyPr wrap="square">
            <a:spAutoFit/>
          </a:bodyPr>
          <a:lstStyle/>
          <a:p>
            <a:r>
              <a:rPr lang="cs-CZ" sz="1200" dirty="0"/>
              <a:t>I – </a:t>
            </a:r>
            <a:r>
              <a:rPr lang="cs-CZ" sz="1200" dirty="0" err="1"/>
              <a:t>inflow</a:t>
            </a:r>
            <a:endParaRPr lang="cs-CZ" sz="1200" dirty="0"/>
          </a:p>
          <a:p>
            <a:r>
              <a:rPr lang="cs-CZ" sz="1200" dirty="0"/>
              <a:t>IVC – </a:t>
            </a:r>
            <a:r>
              <a:rPr lang="cs-CZ" sz="1200" dirty="0" err="1"/>
              <a:t>isovolumic</a:t>
            </a:r>
            <a:r>
              <a:rPr lang="cs-CZ" sz="1200" dirty="0"/>
              <a:t> </a:t>
            </a:r>
            <a:r>
              <a:rPr lang="cs-CZ" sz="1200" dirty="0" err="1"/>
              <a:t>contraction</a:t>
            </a:r>
            <a:endParaRPr lang="cs-CZ" sz="1200" dirty="0"/>
          </a:p>
          <a:p>
            <a:r>
              <a:rPr lang="cs-CZ" sz="1200" dirty="0"/>
              <a:t>E – </a:t>
            </a:r>
            <a:r>
              <a:rPr lang="cs-CZ" sz="1200" dirty="0" err="1"/>
              <a:t>ejection</a:t>
            </a:r>
            <a:endParaRPr lang="cs-CZ" sz="1200" dirty="0"/>
          </a:p>
          <a:p>
            <a:r>
              <a:rPr lang="cs-CZ" sz="1200" dirty="0"/>
              <a:t>IVR – </a:t>
            </a:r>
            <a:r>
              <a:rPr lang="cs-CZ" sz="1200" dirty="0" err="1"/>
              <a:t>isovolumic</a:t>
            </a:r>
            <a:r>
              <a:rPr lang="cs-CZ" sz="1200" dirty="0"/>
              <a:t> </a:t>
            </a:r>
            <a:r>
              <a:rPr lang="cs-CZ" sz="1200" dirty="0" err="1"/>
              <a:t>relaxation</a:t>
            </a:r>
            <a:endParaRPr lang="cs-CZ" sz="1200" dirty="0"/>
          </a:p>
        </p:txBody>
      </p:sp>
      <p:sp>
        <p:nvSpPr>
          <p:cNvPr id="74" name="Obdélník 73">
            <a:extLst>
              <a:ext uri="{FF2B5EF4-FFF2-40B4-BE49-F238E27FC236}">
                <a16:creationId xmlns:a16="http://schemas.microsoft.com/office/drawing/2014/main" id="{7E9A4F4D-588D-4952-B520-186975785EB5}"/>
              </a:ext>
            </a:extLst>
          </p:cNvPr>
          <p:cNvSpPr/>
          <p:nvPr/>
        </p:nvSpPr>
        <p:spPr>
          <a:xfrm>
            <a:off x="4421633" y="2733358"/>
            <a:ext cx="847426" cy="461665"/>
          </a:xfrm>
          <a:prstGeom prst="rect">
            <a:avLst/>
          </a:prstGeom>
        </p:spPr>
        <p:txBody>
          <a:bodyPr wrap="square">
            <a:spAutoFit/>
          </a:bodyPr>
          <a:lstStyle/>
          <a:p>
            <a:pPr algn="ctr"/>
            <a:r>
              <a:rPr lang="cs-CZ" sz="1200" dirty="0" err="1"/>
              <a:t>Systolic</a:t>
            </a:r>
            <a:r>
              <a:rPr lang="cs-CZ" sz="1200" dirty="0"/>
              <a:t> BP</a:t>
            </a:r>
          </a:p>
        </p:txBody>
      </p:sp>
      <p:sp>
        <p:nvSpPr>
          <p:cNvPr id="75" name="Ovál 74">
            <a:extLst>
              <a:ext uri="{FF2B5EF4-FFF2-40B4-BE49-F238E27FC236}">
                <a16:creationId xmlns:a16="http://schemas.microsoft.com/office/drawing/2014/main" id="{C211B6B3-FB5E-4C17-BD74-98E6EE933D44}"/>
              </a:ext>
            </a:extLst>
          </p:cNvPr>
          <p:cNvSpPr/>
          <p:nvPr/>
        </p:nvSpPr>
        <p:spPr>
          <a:xfrm>
            <a:off x="4726832" y="2620913"/>
            <a:ext cx="144000" cy="144000"/>
          </a:xfrm>
          <a:prstGeom prst="ellips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6" name="Ovál 75">
            <a:extLst>
              <a:ext uri="{FF2B5EF4-FFF2-40B4-BE49-F238E27FC236}">
                <a16:creationId xmlns:a16="http://schemas.microsoft.com/office/drawing/2014/main" id="{8EC8C67A-2457-49FD-9461-B5DB219C3855}"/>
              </a:ext>
            </a:extLst>
          </p:cNvPr>
          <p:cNvSpPr/>
          <p:nvPr/>
        </p:nvSpPr>
        <p:spPr>
          <a:xfrm>
            <a:off x="4117601" y="3645040"/>
            <a:ext cx="144000" cy="144000"/>
          </a:xfrm>
          <a:prstGeom prst="ellips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7" name="TextovéPole 76">
            <a:extLst>
              <a:ext uri="{FF2B5EF4-FFF2-40B4-BE49-F238E27FC236}">
                <a16:creationId xmlns:a16="http://schemas.microsoft.com/office/drawing/2014/main" id="{4588B969-234A-4719-AC2C-DC8115C014FF}"/>
              </a:ext>
            </a:extLst>
          </p:cNvPr>
          <p:cNvSpPr txBox="1"/>
          <p:nvPr/>
        </p:nvSpPr>
        <p:spPr>
          <a:xfrm>
            <a:off x="3973585" y="5240233"/>
            <a:ext cx="1356304" cy="276999"/>
          </a:xfrm>
          <a:prstGeom prst="rect">
            <a:avLst/>
          </a:prstGeom>
          <a:noFill/>
        </p:spPr>
        <p:txBody>
          <a:bodyPr wrap="square" rtlCol="0">
            <a:spAutoFit/>
          </a:bodyPr>
          <a:lstStyle/>
          <a:p>
            <a:pPr algn="r"/>
            <a:r>
              <a:rPr lang="cs-CZ" sz="1200" dirty="0"/>
              <a:t>BP in </a:t>
            </a:r>
            <a:r>
              <a:rPr lang="cs-CZ" sz="1200" dirty="0" err="1"/>
              <a:t>left</a:t>
            </a:r>
            <a:r>
              <a:rPr lang="cs-CZ" sz="1200" dirty="0"/>
              <a:t> </a:t>
            </a:r>
            <a:r>
              <a:rPr lang="cs-CZ" sz="1200" dirty="0">
                <a:solidFill>
                  <a:schemeClr val="accent3">
                    <a:lumMod val="75000"/>
                  </a:schemeClr>
                </a:solidFill>
              </a:rPr>
              <a:t>atrium</a:t>
            </a:r>
          </a:p>
        </p:txBody>
      </p:sp>
      <p:cxnSp>
        <p:nvCxnSpPr>
          <p:cNvPr id="78" name="Přímá spojnice se šipkou 77">
            <a:extLst>
              <a:ext uri="{FF2B5EF4-FFF2-40B4-BE49-F238E27FC236}">
                <a16:creationId xmlns:a16="http://schemas.microsoft.com/office/drawing/2014/main" id="{7B4F7B66-BDDA-4007-B893-1441F4DEE2FB}"/>
              </a:ext>
            </a:extLst>
          </p:cNvPr>
          <p:cNvCxnSpPr/>
          <p:nvPr/>
        </p:nvCxnSpPr>
        <p:spPr>
          <a:xfrm flipH="1">
            <a:off x="5485754" y="4220491"/>
            <a:ext cx="648071" cy="425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9" name="TextovéPole 78">
            <a:extLst>
              <a:ext uri="{FF2B5EF4-FFF2-40B4-BE49-F238E27FC236}">
                <a16:creationId xmlns:a16="http://schemas.microsoft.com/office/drawing/2014/main" id="{BD49156E-5735-4E22-BCDF-6E2E649ED632}"/>
              </a:ext>
            </a:extLst>
          </p:cNvPr>
          <p:cNvSpPr txBox="1"/>
          <p:nvPr/>
        </p:nvSpPr>
        <p:spPr>
          <a:xfrm>
            <a:off x="1823188" y="4873675"/>
            <a:ext cx="1118320" cy="461665"/>
          </a:xfrm>
          <a:prstGeom prst="rect">
            <a:avLst/>
          </a:prstGeom>
          <a:noFill/>
        </p:spPr>
        <p:txBody>
          <a:bodyPr wrap="square" rtlCol="0">
            <a:spAutoFit/>
          </a:bodyPr>
          <a:lstStyle/>
          <a:p>
            <a:pPr algn="ctr"/>
            <a:r>
              <a:rPr lang="cs-CZ" sz="1200" dirty="0" err="1"/>
              <a:t>Atrial</a:t>
            </a:r>
            <a:r>
              <a:rPr lang="cs-CZ" sz="1200" dirty="0"/>
              <a:t> </a:t>
            </a:r>
            <a:r>
              <a:rPr lang="cs-CZ" sz="1200" dirty="0" err="1"/>
              <a:t>contraction</a:t>
            </a:r>
            <a:endParaRPr lang="cs-CZ" sz="1200" dirty="0"/>
          </a:p>
        </p:txBody>
      </p:sp>
      <p:cxnSp>
        <p:nvCxnSpPr>
          <p:cNvPr id="80" name="Přímá spojnice se šipkou 79">
            <a:extLst>
              <a:ext uri="{FF2B5EF4-FFF2-40B4-BE49-F238E27FC236}">
                <a16:creationId xmlns:a16="http://schemas.microsoft.com/office/drawing/2014/main" id="{1B6F47BB-112D-47DA-81EF-16FC682F5E0F}"/>
              </a:ext>
            </a:extLst>
          </p:cNvPr>
          <p:cNvCxnSpPr/>
          <p:nvPr/>
        </p:nvCxnSpPr>
        <p:spPr>
          <a:xfrm>
            <a:off x="2816258" y="5236789"/>
            <a:ext cx="818793" cy="2509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1" name="Obdélník 80">
            <a:extLst>
              <a:ext uri="{FF2B5EF4-FFF2-40B4-BE49-F238E27FC236}">
                <a16:creationId xmlns:a16="http://schemas.microsoft.com/office/drawing/2014/main" id="{AAF471E4-7103-48F3-B6A3-9FB4DC5A025E}"/>
              </a:ext>
            </a:extLst>
          </p:cNvPr>
          <p:cNvSpPr/>
          <p:nvPr/>
        </p:nvSpPr>
        <p:spPr>
          <a:xfrm>
            <a:off x="1493414" y="2562222"/>
            <a:ext cx="1578977" cy="276999"/>
          </a:xfrm>
          <a:prstGeom prst="rect">
            <a:avLst/>
          </a:prstGeom>
        </p:spPr>
        <p:txBody>
          <a:bodyPr wrap="square">
            <a:spAutoFit/>
          </a:bodyPr>
          <a:lstStyle/>
          <a:p>
            <a:pPr algn="ctr"/>
            <a:r>
              <a:rPr lang="cs-CZ" sz="1200" dirty="0" err="1"/>
              <a:t>Systolic</a:t>
            </a:r>
            <a:r>
              <a:rPr lang="cs-CZ" sz="1200" dirty="0"/>
              <a:t> BP</a:t>
            </a:r>
          </a:p>
        </p:txBody>
      </p:sp>
      <p:sp>
        <p:nvSpPr>
          <p:cNvPr id="82" name="Obdélník 81">
            <a:extLst>
              <a:ext uri="{FF2B5EF4-FFF2-40B4-BE49-F238E27FC236}">
                <a16:creationId xmlns:a16="http://schemas.microsoft.com/office/drawing/2014/main" id="{2A0081DC-6BC3-48F4-9EDD-4C8A3E2F429D}"/>
              </a:ext>
            </a:extLst>
          </p:cNvPr>
          <p:cNvSpPr/>
          <p:nvPr/>
        </p:nvSpPr>
        <p:spPr>
          <a:xfrm>
            <a:off x="1128402" y="5395207"/>
            <a:ext cx="1834611" cy="276999"/>
          </a:xfrm>
          <a:prstGeom prst="rect">
            <a:avLst/>
          </a:prstGeom>
        </p:spPr>
        <p:txBody>
          <a:bodyPr wrap="square">
            <a:spAutoFit/>
          </a:bodyPr>
          <a:lstStyle/>
          <a:p>
            <a:pPr algn="ctr"/>
            <a:r>
              <a:rPr lang="cs-CZ" sz="1200" dirty="0" err="1"/>
              <a:t>Diastolic</a:t>
            </a:r>
            <a:r>
              <a:rPr lang="cs-CZ" sz="1200" dirty="0"/>
              <a:t> BP in </a:t>
            </a:r>
            <a:r>
              <a:rPr lang="cs-CZ" sz="1200" dirty="0" err="1"/>
              <a:t>ventricle</a:t>
            </a:r>
            <a:endParaRPr lang="cs-CZ" sz="1200" dirty="0"/>
          </a:p>
        </p:txBody>
      </p:sp>
      <p:sp>
        <p:nvSpPr>
          <p:cNvPr id="83" name="Obdélník 82">
            <a:extLst>
              <a:ext uri="{FF2B5EF4-FFF2-40B4-BE49-F238E27FC236}">
                <a16:creationId xmlns:a16="http://schemas.microsoft.com/office/drawing/2014/main" id="{60828C1E-D43A-4FEB-816E-4E9FCB989AF3}"/>
              </a:ext>
            </a:extLst>
          </p:cNvPr>
          <p:cNvSpPr/>
          <p:nvPr/>
        </p:nvSpPr>
        <p:spPr>
          <a:xfrm>
            <a:off x="1656812" y="3428392"/>
            <a:ext cx="1578977" cy="276999"/>
          </a:xfrm>
          <a:prstGeom prst="rect">
            <a:avLst/>
          </a:prstGeom>
        </p:spPr>
        <p:txBody>
          <a:bodyPr wrap="square">
            <a:spAutoFit/>
          </a:bodyPr>
          <a:lstStyle/>
          <a:p>
            <a:pPr algn="ctr"/>
            <a:r>
              <a:rPr lang="cs-CZ" sz="1200" dirty="0" err="1"/>
              <a:t>Diastolic</a:t>
            </a:r>
            <a:r>
              <a:rPr lang="cs-CZ" sz="1200" dirty="0"/>
              <a:t> BP in aorta</a:t>
            </a:r>
          </a:p>
        </p:txBody>
      </p:sp>
    </p:spTree>
    <p:extLst>
      <p:ext uri="{BB962C8B-B14F-4D97-AF65-F5344CB8AC3E}">
        <p14:creationId xmlns:p14="http://schemas.microsoft.com/office/powerpoint/2010/main" val="1197216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Volný tvar 28">
            <a:extLst>
              <a:ext uri="{FF2B5EF4-FFF2-40B4-BE49-F238E27FC236}">
                <a16:creationId xmlns:a16="http://schemas.microsoft.com/office/drawing/2014/main" id="{49B3B1CB-AB8F-4BD7-9E03-8B9B335CA9B3}"/>
              </a:ext>
            </a:extLst>
          </p:cNvPr>
          <p:cNvSpPr/>
          <p:nvPr/>
        </p:nvSpPr>
        <p:spPr>
          <a:xfrm>
            <a:off x="1335590" y="1572573"/>
            <a:ext cx="6262455" cy="1050911"/>
          </a:xfrm>
          <a:custGeom>
            <a:avLst/>
            <a:gdLst>
              <a:gd name="connsiteX0" fmla="*/ 0 w 2957513"/>
              <a:gd name="connsiteY0" fmla="*/ 559861 h 807513"/>
              <a:gd name="connsiteX1" fmla="*/ 69056 w 2957513"/>
              <a:gd name="connsiteY1" fmla="*/ 562242 h 807513"/>
              <a:gd name="connsiteX2" fmla="*/ 97631 w 2957513"/>
              <a:gd name="connsiteY2" fmla="*/ 519379 h 807513"/>
              <a:gd name="connsiteX3" fmla="*/ 164306 w 2957513"/>
              <a:gd name="connsiteY3" fmla="*/ 490804 h 807513"/>
              <a:gd name="connsiteX4" fmla="*/ 233363 w 2957513"/>
              <a:gd name="connsiteY4" fmla="*/ 559861 h 807513"/>
              <a:gd name="connsiteX5" fmla="*/ 280988 w 2957513"/>
              <a:gd name="connsiteY5" fmla="*/ 564623 h 807513"/>
              <a:gd name="connsiteX6" fmla="*/ 383381 w 2957513"/>
              <a:gd name="connsiteY6" fmla="*/ 555098 h 807513"/>
              <a:gd name="connsiteX7" fmla="*/ 395288 w 2957513"/>
              <a:gd name="connsiteY7" fmla="*/ 555098 h 807513"/>
              <a:gd name="connsiteX8" fmla="*/ 459581 w 2957513"/>
              <a:gd name="connsiteY8" fmla="*/ 619392 h 807513"/>
              <a:gd name="connsiteX9" fmla="*/ 466725 w 2957513"/>
              <a:gd name="connsiteY9" fmla="*/ 526523 h 807513"/>
              <a:gd name="connsiteX10" fmla="*/ 497681 w 2957513"/>
              <a:gd name="connsiteY10" fmla="*/ 159811 h 807513"/>
              <a:gd name="connsiteX11" fmla="*/ 516731 w 2957513"/>
              <a:gd name="connsiteY11" fmla="*/ 5029 h 807513"/>
              <a:gd name="connsiteX12" fmla="*/ 526256 w 2957513"/>
              <a:gd name="connsiteY12" fmla="*/ 83611 h 807513"/>
              <a:gd name="connsiteX13" fmla="*/ 557213 w 2957513"/>
              <a:gd name="connsiteY13" fmla="*/ 514617 h 807513"/>
              <a:gd name="connsiteX14" fmla="*/ 566738 w 2957513"/>
              <a:gd name="connsiteY14" fmla="*/ 714642 h 807513"/>
              <a:gd name="connsiteX15" fmla="*/ 573881 w 2957513"/>
              <a:gd name="connsiteY15" fmla="*/ 807511 h 807513"/>
              <a:gd name="connsiteX16" fmla="*/ 583406 w 2957513"/>
              <a:gd name="connsiteY16" fmla="*/ 717023 h 807513"/>
              <a:gd name="connsiteX17" fmla="*/ 602456 w 2957513"/>
              <a:gd name="connsiteY17" fmla="*/ 574148 h 807513"/>
              <a:gd name="connsiteX18" fmla="*/ 654844 w 2957513"/>
              <a:gd name="connsiteY18" fmla="*/ 564623 h 807513"/>
              <a:gd name="connsiteX19" fmla="*/ 862013 w 2957513"/>
              <a:gd name="connsiteY19" fmla="*/ 559861 h 807513"/>
              <a:gd name="connsiteX20" fmla="*/ 1035844 w 2957513"/>
              <a:gd name="connsiteY20" fmla="*/ 559861 h 807513"/>
              <a:gd name="connsiteX21" fmla="*/ 1226344 w 2957513"/>
              <a:gd name="connsiteY21" fmla="*/ 452704 h 807513"/>
              <a:gd name="connsiteX22" fmla="*/ 1393031 w 2957513"/>
              <a:gd name="connsiteY22" fmla="*/ 500329 h 807513"/>
              <a:gd name="connsiteX23" fmla="*/ 1464469 w 2957513"/>
              <a:gd name="connsiteY23" fmla="*/ 557479 h 807513"/>
              <a:gd name="connsiteX24" fmla="*/ 1712119 w 2957513"/>
              <a:gd name="connsiteY24" fmla="*/ 559861 h 807513"/>
              <a:gd name="connsiteX25" fmla="*/ 2428875 w 2957513"/>
              <a:gd name="connsiteY25" fmla="*/ 552717 h 807513"/>
              <a:gd name="connsiteX26" fmla="*/ 2719388 w 2957513"/>
              <a:gd name="connsiteY26" fmla="*/ 550336 h 807513"/>
              <a:gd name="connsiteX27" fmla="*/ 2778919 w 2957513"/>
              <a:gd name="connsiteY27" fmla="*/ 488423 h 807513"/>
              <a:gd name="connsiteX28" fmla="*/ 2883694 w 2957513"/>
              <a:gd name="connsiteY28" fmla="*/ 471754 h 807513"/>
              <a:gd name="connsiteX29" fmla="*/ 2957513 w 2957513"/>
              <a:gd name="connsiteY29" fmla="*/ 562242 h 807513"/>
              <a:gd name="connsiteX0" fmla="*/ 0 w 2957513"/>
              <a:gd name="connsiteY0" fmla="*/ 559861 h 807513"/>
              <a:gd name="connsiteX1" fmla="*/ 69056 w 2957513"/>
              <a:gd name="connsiteY1" fmla="*/ 562242 h 807513"/>
              <a:gd name="connsiteX2" fmla="*/ 114300 w 2957513"/>
              <a:gd name="connsiteY2" fmla="*/ 516998 h 807513"/>
              <a:gd name="connsiteX3" fmla="*/ 164306 w 2957513"/>
              <a:gd name="connsiteY3" fmla="*/ 490804 h 807513"/>
              <a:gd name="connsiteX4" fmla="*/ 233363 w 2957513"/>
              <a:gd name="connsiteY4" fmla="*/ 559861 h 807513"/>
              <a:gd name="connsiteX5" fmla="*/ 280988 w 2957513"/>
              <a:gd name="connsiteY5" fmla="*/ 564623 h 807513"/>
              <a:gd name="connsiteX6" fmla="*/ 383381 w 2957513"/>
              <a:gd name="connsiteY6" fmla="*/ 555098 h 807513"/>
              <a:gd name="connsiteX7" fmla="*/ 395288 w 2957513"/>
              <a:gd name="connsiteY7" fmla="*/ 555098 h 807513"/>
              <a:gd name="connsiteX8" fmla="*/ 459581 w 2957513"/>
              <a:gd name="connsiteY8" fmla="*/ 619392 h 807513"/>
              <a:gd name="connsiteX9" fmla="*/ 466725 w 2957513"/>
              <a:gd name="connsiteY9" fmla="*/ 526523 h 807513"/>
              <a:gd name="connsiteX10" fmla="*/ 497681 w 2957513"/>
              <a:gd name="connsiteY10" fmla="*/ 159811 h 807513"/>
              <a:gd name="connsiteX11" fmla="*/ 516731 w 2957513"/>
              <a:gd name="connsiteY11" fmla="*/ 5029 h 807513"/>
              <a:gd name="connsiteX12" fmla="*/ 526256 w 2957513"/>
              <a:gd name="connsiteY12" fmla="*/ 83611 h 807513"/>
              <a:gd name="connsiteX13" fmla="*/ 557213 w 2957513"/>
              <a:gd name="connsiteY13" fmla="*/ 514617 h 807513"/>
              <a:gd name="connsiteX14" fmla="*/ 566738 w 2957513"/>
              <a:gd name="connsiteY14" fmla="*/ 714642 h 807513"/>
              <a:gd name="connsiteX15" fmla="*/ 573881 w 2957513"/>
              <a:gd name="connsiteY15" fmla="*/ 807511 h 807513"/>
              <a:gd name="connsiteX16" fmla="*/ 583406 w 2957513"/>
              <a:gd name="connsiteY16" fmla="*/ 717023 h 807513"/>
              <a:gd name="connsiteX17" fmla="*/ 602456 w 2957513"/>
              <a:gd name="connsiteY17" fmla="*/ 574148 h 807513"/>
              <a:gd name="connsiteX18" fmla="*/ 654844 w 2957513"/>
              <a:gd name="connsiteY18" fmla="*/ 564623 h 807513"/>
              <a:gd name="connsiteX19" fmla="*/ 862013 w 2957513"/>
              <a:gd name="connsiteY19" fmla="*/ 559861 h 807513"/>
              <a:gd name="connsiteX20" fmla="*/ 1035844 w 2957513"/>
              <a:gd name="connsiteY20" fmla="*/ 559861 h 807513"/>
              <a:gd name="connsiteX21" fmla="*/ 1226344 w 2957513"/>
              <a:gd name="connsiteY21" fmla="*/ 452704 h 807513"/>
              <a:gd name="connsiteX22" fmla="*/ 1393031 w 2957513"/>
              <a:gd name="connsiteY22" fmla="*/ 500329 h 807513"/>
              <a:gd name="connsiteX23" fmla="*/ 1464469 w 2957513"/>
              <a:gd name="connsiteY23" fmla="*/ 557479 h 807513"/>
              <a:gd name="connsiteX24" fmla="*/ 1712119 w 2957513"/>
              <a:gd name="connsiteY24" fmla="*/ 559861 h 807513"/>
              <a:gd name="connsiteX25" fmla="*/ 2428875 w 2957513"/>
              <a:gd name="connsiteY25" fmla="*/ 552717 h 807513"/>
              <a:gd name="connsiteX26" fmla="*/ 2719388 w 2957513"/>
              <a:gd name="connsiteY26" fmla="*/ 550336 h 807513"/>
              <a:gd name="connsiteX27" fmla="*/ 2778919 w 2957513"/>
              <a:gd name="connsiteY27" fmla="*/ 488423 h 807513"/>
              <a:gd name="connsiteX28" fmla="*/ 2883694 w 2957513"/>
              <a:gd name="connsiteY28" fmla="*/ 471754 h 807513"/>
              <a:gd name="connsiteX29" fmla="*/ 2957513 w 2957513"/>
              <a:gd name="connsiteY29" fmla="*/ 562242 h 807513"/>
              <a:gd name="connsiteX0" fmla="*/ 0 w 2957513"/>
              <a:gd name="connsiteY0" fmla="*/ 559861 h 807513"/>
              <a:gd name="connsiteX1" fmla="*/ 69056 w 2957513"/>
              <a:gd name="connsiteY1" fmla="*/ 562242 h 807513"/>
              <a:gd name="connsiteX2" fmla="*/ 114300 w 2957513"/>
              <a:gd name="connsiteY2" fmla="*/ 516998 h 807513"/>
              <a:gd name="connsiteX3" fmla="*/ 171449 w 2957513"/>
              <a:gd name="connsiteY3" fmla="*/ 505091 h 807513"/>
              <a:gd name="connsiteX4" fmla="*/ 233363 w 2957513"/>
              <a:gd name="connsiteY4" fmla="*/ 559861 h 807513"/>
              <a:gd name="connsiteX5" fmla="*/ 280988 w 2957513"/>
              <a:gd name="connsiteY5" fmla="*/ 564623 h 807513"/>
              <a:gd name="connsiteX6" fmla="*/ 383381 w 2957513"/>
              <a:gd name="connsiteY6" fmla="*/ 555098 h 807513"/>
              <a:gd name="connsiteX7" fmla="*/ 395288 w 2957513"/>
              <a:gd name="connsiteY7" fmla="*/ 555098 h 807513"/>
              <a:gd name="connsiteX8" fmla="*/ 459581 w 2957513"/>
              <a:gd name="connsiteY8" fmla="*/ 619392 h 807513"/>
              <a:gd name="connsiteX9" fmla="*/ 466725 w 2957513"/>
              <a:gd name="connsiteY9" fmla="*/ 526523 h 807513"/>
              <a:gd name="connsiteX10" fmla="*/ 497681 w 2957513"/>
              <a:gd name="connsiteY10" fmla="*/ 159811 h 807513"/>
              <a:gd name="connsiteX11" fmla="*/ 516731 w 2957513"/>
              <a:gd name="connsiteY11" fmla="*/ 5029 h 807513"/>
              <a:gd name="connsiteX12" fmla="*/ 526256 w 2957513"/>
              <a:gd name="connsiteY12" fmla="*/ 83611 h 807513"/>
              <a:gd name="connsiteX13" fmla="*/ 557213 w 2957513"/>
              <a:gd name="connsiteY13" fmla="*/ 514617 h 807513"/>
              <a:gd name="connsiteX14" fmla="*/ 566738 w 2957513"/>
              <a:gd name="connsiteY14" fmla="*/ 714642 h 807513"/>
              <a:gd name="connsiteX15" fmla="*/ 573881 w 2957513"/>
              <a:gd name="connsiteY15" fmla="*/ 807511 h 807513"/>
              <a:gd name="connsiteX16" fmla="*/ 583406 w 2957513"/>
              <a:gd name="connsiteY16" fmla="*/ 717023 h 807513"/>
              <a:gd name="connsiteX17" fmla="*/ 602456 w 2957513"/>
              <a:gd name="connsiteY17" fmla="*/ 574148 h 807513"/>
              <a:gd name="connsiteX18" fmla="*/ 654844 w 2957513"/>
              <a:gd name="connsiteY18" fmla="*/ 564623 h 807513"/>
              <a:gd name="connsiteX19" fmla="*/ 862013 w 2957513"/>
              <a:gd name="connsiteY19" fmla="*/ 559861 h 807513"/>
              <a:gd name="connsiteX20" fmla="*/ 1035844 w 2957513"/>
              <a:gd name="connsiteY20" fmla="*/ 559861 h 807513"/>
              <a:gd name="connsiteX21" fmla="*/ 1226344 w 2957513"/>
              <a:gd name="connsiteY21" fmla="*/ 452704 h 807513"/>
              <a:gd name="connsiteX22" fmla="*/ 1393031 w 2957513"/>
              <a:gd name="connsiteY22" fmla="*/ 500329 h 807513"/>
              <a:gd name="connsiteX23" fmla="*/ 1464469 w 2957513"/>
              <a:gd name="connsiteY23" fmla="*/ 557479 h 807513"/>
              <a:gd name="connsiteX24" fmla="*/ 1712119 w 2957513"/>
              <a:gd name="connsiteY24" fmla="*/ 559861 h 807513"/>
              <a:gd name="connsiteX25" fmla="*/ 2428875 w 2957513"/>
              <a:gd name="connsiteY25" fmla="*/ 552717 h 807513"/>
              <a:gd name="connsiteX26" fmla="*/ 2719388 w 2957513"/>
              <a:gd name="connsiteY26" fmla="*/ 550336 h 807513"/>
              <a:gd name="connsiteX27" fmla="*/ 2778919 w 2957513"/>
              <a:gd name="connsiteY27" fmla="*/ 488423 h 807513"/>
              <a:gd name="connsiteX28" fmla="*/ 2883694 w 2957513"/>
              <a:gd name="connsiteY28" fmla="*/ 471754 h 807513"/>
              <a:gd name="connsiteX29" fmla="*/ 2957513 w 2957513"/>
              <a:gd name="connsiteY29" fmla="*/ 562242 h 807513"/>
              <a:gd name="connsiteX0" fmla="*/ 0 w 2957513"/>
              <a:gd name="connsiteY0" fmla="*/ 569386 h 807513"/>
              <a:gd name="connsiteX1" fmla="*/ 69056 w 2957513"/>
              <a:gd name="connsiteY1" fmla="*/ 562242 h 807513"/>
              <a:gd name="connsiteX2" fmla="*/ 114300 w 2957513"/>
              <a:gd name="connsiteY2" fmla="*/ 516998 h 807513"/>
              <a:gd name="connsiteX3" fmla="*/ 171449 w 2957513"/>
              <a:gd name="connsiteY3" fmla="*/ 505091 h 807513"/>
              <a:gd name="connsiteX4" fmla="*/ 233363 w 2957513"/>
              <a:gd name="connsiteY4" fmla="*/ 559861 h 807513"/>
              <a:gd name="connsiteX5" fmla="*/ 280988 w 2957513"/>
              <a:gd name="connsiteY5" fmla="*/ 564623 h 807513"/>
              <a:gd name="connsiteX6" fmla="*/ 383381 w 2957513"/>
              <a:gd name="connsiteY6" fmla="*/ 555098 h 807513"/>
              <a:gd name="connsiteX7" fmla="*/ 395288 w 2957513"/>
              <a:gd name="connsiteY7" fmla="*/ 555098 h 807513"/>
              <a:gd name="connsiteX8" fmla="*/ 459581 w 2957513"/>
              <a:gd name="connsiteY8" fmla="*/ 619392 h 807513"/>
              <a:gd name="connsiteX9" fmla="*/ 466725 w 2957513"/>
              <a:gd name="connsiteY9" fmla="*/ 526523 h 807513"/>
              <a:gd name="connsiteX10" fmla="*/ 497681 w 2957513"/>
              <a:gd name="connsiteY10" fmla="*/ 159811 h 807513"/>
              <a:gd name="connsiteX11" fmla="*/ 516731 w 2957513"/>
              <a:gd name="connsiteY11" fmla="*/ 5029 h 807513"/>
              <a:gd name="connsiteX12" fmla="*/ 526256 w 2957513"/>
              <a:gd name="connsiteY12" fmla="*/ 83611 h 807513"/>
              <a:gd name="connsiteX13" fmla="*/ 557213 w 2957513"/>
              <a:gd name="connsiteY13" fmla="*/ 514617 h 807513"/>
              <a:gd name="connsiteX14" fmla="*/ 566738 w 2957513"/>
              <a:gd name="connsiteY14" fmla="*/ 714642 h 807513"/>
              <a:gd name="connsiteX15" fmla="*/ 573881 w 2957513"/>
              <a:gd name="connsiteY15" fmla="*/ 807511 h 807513"/>
              <a:gd name="connsiteX16" fmla="*/ 583406 w 2957513"/>
              <a:gd name="connsiteY16" fmla="*/ 717023 h 807513"/>
              <a:gd name="connsiteX17" fmla="*/ 602456 w 2957513"/>
              <a:gd name="connsiteY17" fmla="*/ 574148 h 807513"/>
              <a:gd name="connsiteX18" fmla="*/ 654844 w 2957513"/>
              <a:gd name="connsiteY18" fmla="*/ 564623 h 807513"/>
              <a:gd name="connsiteX19" fmla="*/ 862013 w 2957513"/>
              <a:gd name="connsiteY19" fmla="*/ 559861 h 807513"/>
              <a:gd name="connsiteX20" fmla="*/ 1035844 w 2957513"/>
              <a:gd name="connsiteY20" fmla="*/ 559861 h 807513"/>
              <a:gd name="connsiteX21" fmla="*/ 1226344 w 2957513"/>
              <a:gd name="connsiteY21" fmla="*/ 452704 h 807513"/>
              <a:gd name="connsiteX22" fmla="*/ 1393031 w 2957513"/>
              <a:gd name="connsiteY22" fmla="*/ 500329 h 807513"/>
              <a:gd name="connsiteX23" fmla="*/ 1464469 w 2957513"/>
              <a:gd name="connsiteY23" fmla="*/ 557479 h 807513"/>
              <a:gd name="connsiteX24" fmla="*/ 1712119 w 2957513"/>
              <a:gd name="connsiteY24" fmla="*/ 559861 h 807513"/>
              <a:gd name="connsiteX25" fmla="*/ 2428875 w 2957513"/>
              <a:gd name="connsiteY25" fmla="*/ 552717 h 807513"/>
              <a:gd name="connsiteX26" fmla="*/ 2719388 w 2957513"/>
              <a:gd name="connsiteY26" fmla="*/ 550336 h 807513"/>
              <a:gd name="connsiteX27" fmla="*/ 2778919 w 2957513"/>
              <a:gd name="connsiteY27" fmla="*/ 488423 h 807513"/>
              <a:gd name="connsiteX28" fmla="*/ 2883694 w 2957513"/>
              <a:gd name="connsiteY28" fmla="*/ 471754 h 807513"/>
              <a:gd name="connsiteX29" fmla="*/ 2957513 w 2957513"/>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600075 w 2955132"/>
              <a:gd name="connsiteY17" fmla="*/ 574148 h 807513"/>
              <a:gd name="connsiteX18" fmla="*/ 652463 w 2955132"/>
              <a:gd name="connsiteY18" fmla="*/ 564623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600075 w 2955132"/>
              <a:gd name="connsiteY17" fmla="*/ 574148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607219 w 2955132"/>
              <a:gd name="connsiteY17" fmla="*/ 574148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31106 w 2955132"/>
              <a:gd name="connsiteY21" fmla="*/ 476517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95588 w 2955132"/>
              <a:gd name="connsiteY27" fmla="*/ 500330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09863 w 2955132"/>
              <a:gd name="connsiteY26" fmla="*/ 552717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07482 w 2955132"/>
              <a:gd name="connsiteY26" fmla="*/ 545573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07482 w 2955132"/>
              <a:gd name="connsiteY26" fmla="*/ 545573 h 807513"/>
              <a:gd name="connsiteX27" fmla="*/ 2776538 w 2955132"/>
              <a:gd name="connsiteY27" fmla="*/ 502711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07482 w 2955132"/>
              <a:gd name="connsiteY26" fmla="*/ 545573 h 807513"/>
              <a:gd name="connsiteX27" fmla="*/ 2776538 w 2955132"/>
              <a:gd name="connsiteY27" fmla="*/ 502711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3194 w 2955132"/>
              <a:gd name="connsiteY26" fmla="*/ 555098 h 807513"/>
              <a:gd name="connsiteX27" fmla="*/ 2776538 w 2955132"/>
              <a:gd name="connsiteY27" fmla="*/ 502711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3194 w 2955132"/>
              <a:gd name="connsiteY26" fmla="*/ 555098 h 807513"/>
              <a:gd name="connsiteX27" fmla="*/ 2776538 w 2955132"/>
              <a:gd name="connsiteY27" fmla="*/ 502711 h 807513"/>
              <a:gd name="connsiteX28" fmla="*/ 2845594 w 2955132"/>
              <a:gd name="connsiteY28" fmla="*/ 481279 h 807513"/>
              <a:gd name="connsiteX29" fmla="*/ 2955132 w 2955132"/>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45594 w 2921794"/>
              <a:gd name="connsiteY28" fmla="*/ 481279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45594 w 2921794"/>
              <a:gd name="connsiteY28" fmla="*/ 481279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45594 w 2921794"/>
              <a:gd name="connsiteY28" fmla="*/ 481279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57500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76538 w 2921794"/>
              <a:gd name="connsiteY27" fmla="*/ 502711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94881 w 2921794"/>
              <a:gd name="connsiteY22" fmla="*/ 477003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94881 w 2921794"/>
              <a:gd name="connsiteY22" fmla="*/ 477003 h 807513"/>
              <a:gd name="connsiteX23" fmla="*/ 1548646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401539 w 2921794"/>
              <a:gd name="connsiteY22" fmla="*/ 437054 h 807513"/>
              <a:gd name="connsiteX23" fmla="*/ 1548646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93873 w 2921794"/>
              <a:gd name="connsiteY20" fmla="*/ 555099 h 807513"/>
              <a:gd name="connsiteX21" fmla="*/ 1228725 w 2921794"/>
              <a:gd name="connsiteY21" fmla="*/ 452705 h 807513"/>
              <a:gd name="connsiteX22" fmla="*/ 1401539 w 2921794"/>
              <a:gd name="connsiteY22" fmla="*/ 437054 h 807513"/>
              <a:gd name="connsiteX23" fmla="*/ 1548646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67240 w 2921794"/>
              <a:gd name="connsiteY20" fmla="*/ 548440 h 807513"/>
              <a:gd name="connsiteX21" fmla="*/ 1228725 w 2921794"/>
              <a:gd name="connsiteY21" fmla="*/ 452705 h 807513"/>
              <a:gd name="connsiteX22" fmla="*/ 1401539 w 2921794"/>
              <a:gd name="connsiteY22" fmla="*/ 437054 h 807513"/>
              <a:gd name="connsiteX23" fmla="*/ 1548646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67240 w 2921794"/>
              <a:gd name="connsiteY20" fmla="*/ 548440 h 807513"/>
              <a:gd name="connsiteX21" fmla="*/ 1228725 w 2921794"/>
              <a:gd name="connsiteY21" fmla="*/ 452705 h 807513"/>
              <a:gd name="connsiteX22" fmla="*/ 1401539 w 2921794"/>
              <a:gd name="connsiteY22" fmla="*/ 437054 h 807513"/>
              <a:gd name="connsiteX23" fmla="*/ 1575279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86307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67240 w 2921794"/>
              <a:gd name="connsiteY20" fmla="*/ 548440 h 807513"/>
              <a:gd name="connsiteX21" fmla="*/ 1228725 w 2921794"/>
              <a:gd name="connsiteY21" fmla="*/ 452705 h 807513"/>
              <a:gd name="connsiteX22" fmla="*/ 1401539 w 2921794"/>
              <a:gd name="connsiteY22" fmla="*/ 437054 h 807513"/>
              <a:gd name="connsiteX23" fmla="*/ 1575279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32272 w 2921794"/>
              <a:gd name="connsiteY7" fmla="*/ 555097 h 807513"/>
              <a:gd name="connsiteX8" fmla="*/ 457200 w 2921794"/>
              <a:gd name="connsiteY8" fmla="*/ 686307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67240 w 2921794"/>
              <a:gd name="connsiteY20" fmla="*/ 548440 h 807513"/>
              <a:gd name="connsiteX21" fmla="*/ 1228725 w 2921794"/>
              <a:gd name="connsiteY21" fmla="*/ 452705 h 807513"/>
              <a:gd name="connsiteX22" fmla="*/ 1401539 w 2921794"/>
              <a:gd name="connsiteY22" fmla="*/ 437054 h 807513"/>
              <a:gd name="connsiteX23" fmla="*/ 1575279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36335 w 2921794"/>
              <a:gd name="connsiteY7" fmla="*/ 555097 h 807513"/>
              <a:gd name="connsiteX8" fmla="*/ 457200 w 2921794"/>
              <a:gd name="connsiteY8" fmla="*/ 686307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67240 w 2921794"/>
              <a:gd name="connsiteY20" fmla="*/ 548440 h 807513"/>
              <a:gd name="connsiteX21" fmla="*/ 1228725 w 2921794"/>
              <a:gd name="connsiteY21" fmla="*/ 452705 h 807513"/>
              <a:gd name="connsiteX22" fmla="*/ 1401539 w 2921794"/>
              <a:gd name="connsiteY22" fmla="*/ 437054 h 807513"/>
              <a:gd name="connsiteX23" fmla="*/ 1575279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36335 w 2921794"/>
              <a:gd name="connsiteY7" fmla="*/ 555097 h 807513"/>
              <a:gd name="connsiteX8" fmla="*/ 457200 w 2921794"/>
              <a:gd name="connsiteY8" fmla="*/ 686307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67240 w 2921794"/>
              <a:gd name="connsiteY20" fmla="*/ 548440 h 807513"/>
              <a:gd name="connsiteX21" fmla="*/ 1232789 w 2921794"/>
              <a:gd name="connsiteY21" fmla="*/ 399172 h 807513"/>
              <a:gd name="connsiteX22" fmla="*/ 1401539 w 2921794"/>
              <a:gd name="connsiteY22" fmla="*/ 437054 h 807513"/>
              <a:gd name="connsiteX23" fmla="*/ 1575279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36335 w 2921794"/>
              <a:gd name="connsiteY7" fmla="*/ 555097 h 807513"/>
              <a:gd name="connsiteX8" fmla="*/ 457200 w 2921794"/>
              <a:gd name="connsiteY8" fmla="*/ 686307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67240 w 2921794"/>
              <a:gd name="connsiteY20" fmla="*/ 548440 h 807513"/>
              <a:gd name="connsiteX21" fmla="*/ 1232789 w 2921794"/>
              <a:gd name="connsiteY21" fmla="*/ 399172 h 807513"/>
              <a:gd name="connsiteX22" fmla="*/ 1401539 w 2921794"/>
              <a:gd name="connsiteY22" fmla="*/ 396904 h 807513"/>
              <a:gd name="connsiteX23" fmla="*/ 1575279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21794" h="807513">
                <a:moveTo>
                  <a:pt x="0" y="555099"/>
                </a:moveTo>
                <a:cubicBezTo>
                  <a:pt x="26392" y="559663"/>
                  <a:pt x="48022" y="568592"/>
                  <a:pt x="66675" y="562242"/>
                </a:cubicBezTo>
                <a:cubicBezTo>
                  <a:pt x="85328" y="555892"/>
                  <a:pt x="94854" y="526523"/>
                  <a:pt x="111919" y="516998"/>
                </a:cubicBezTo>
                <a:cubicBezTo>
                  <a:pt x="128984" y="507473"/>
                  <a:pt x="149224" y="497947"/>
                  <a:pt x="169068" y="505091"/>
                </a:cubicBezTo>
                <a:cubicBezTo>
                  <a:pt x="188912" y="512235"/>
                  <a:pt x="212726" y="549939"/>
                  <a:pt x="230982" y="559861"/>
                </a:cubicBezTo>
                <a:cubicBezTo>
                  <a:pt x="249238" y="569783"/>
                  <a:pt x="257176" y="565417"/>
                  <a:pt x="278607" y="564623"/>
                </a:cubicBezTo>
                <a:cubicBezTo>
                  <a:pt x="300038" y="563829"/>
                  <a:pt x="333281" y="556686"/>
                  <a:pt x="359569" y="555098"/>
                </a:cubicBezTo>
                <a:cubicBezTo>
                  <a:pt x="385857" y="553510"/>
                  <a:pt x="420063" y="533229"/>
                  <a:pt x="436335" y="555097"/>
                </a:cubicBezTo>
                <a:cubicBezTo>
                  <a:pt x="452607" y="576965"/>
                  <a:pt x="452532" y="691069"/>
                  <a:pt x="457200" y="686307"/>
                </a:cubicBezTo>
                <a:cubicBezTo>
                  <a:pt x="461868" y="681545"/>
                  <a:pt x="457994" y="614272"/>
                  <a:pt x="464344" y="526523"/>
                </a:cubicBezTo>
                <a:cubicBezTo>
                  <a:pt x="470694" y="438774"/>
                  <a:pt x="486966" y="246727"/>
                  <a:pt x="495300" y="159811"/>
                </a:cubicBezTo>
                <a:cubicBezTo>
                  <a:pt x="503634" y="72895"/>
                  <a:pt x="509587" y="17729"/>
                  <a:pt x="514350" y="5029"/>
                </a:cubicBezTo>
                <a:cubicBezTo>
                  <a:pt x="519113" y="-7671"/>
                  <a:pt x="517128" y="-1320"/>
                  <a:pt x="523875" y="83611"/>
                </a:cubicBezTo>
                <a:cubicBezTo>
                  <a:pt x="530622" y="168542"/>
                  <a:pt x="548085" y="409445"/>
                  <a:pt x="554832" y="514617"/>
                </a:cubicBezTo>
                <a:cubicBezTo>
                  <a:pt x="561579" y="619789"/>
                  <a:pt x="561579" y="665826"/>
                  <a:pt x="564357" y="714642"/>
                </a:cubicBezTo>
                <a:cubicBezTo>
                  <a:pt x="567135" y="763458"/>
                  <a:pt x="568722" y="807114"/>
                  <a:pt x="571500" y="807511"/>
                </a:cubicBezTo>
                <a:cubicBezTo>
                  <a:pt x="574278" y="807908"/>
                  <a:pt x="577056" y="756711"/>
                  <a:pt x="581025" y="717023"/>
                </a:cubicBezTo>
                <a:cubicBezTo>
                  <a:pt x="584994" y="677335"/>
                  <a:pt x="580628" y="583673"/>
                  <a:pt x="595313" y="569386"/>
                </a:cubicBezTo>
                <a:cubicBezTo>
                  <a:pt x="609998" y="555099"/>
                  <a:pt x="653654" y="561447"/>
                  <a:pt x="697707" y="559860"/>
                </a:cubicBezTo>
                <a:cubicBezTo>
                  <a:pt x="741760" y="558273"/>
                  <a:pt x="798043" y="561764"/>
                  <a:pt x="859632" y="559861"/>
                </a:cubicBezTo>
                <a:cubicBezTo>
                  <a:pt x="921221" y="557958"/>
                  <a:pt x="1005047" y="575221"/>
                  <a:pt x="1067240" y="548440"/>
                </a:cubicBezTo>
                <a:cubicBezTo>
                  <a:pt x="1129433" y="521659"/>
                  <a:pt x="1177073" y="424428"/>
                  <a:pt x="1232789" y="399172"/>
                </a:cubicBezTo>
                <a:cubicBezTo>
                  <a:pt x="1288505" y="373916"/>
                  <a:pt x="1344457" y="371629"/>
                  <a:pt x="1401539" y="396904"/>
                </a:cubicBezTo>
                <a:cubicBezTo>
                  <a:pt x="1458621" y="422179"/>
                  <a:pt x="1523913" y="523662"/>
                  <a:pt x="1575279" y="550821"/>
                </a:cubicBezTo>
                <a:cubicBezTo>
                  <a:pt x="1626645" y="577980"/>
                  <a:pt x="1567869" y="559545"/>
                  <a:pt x="1709738" y="559861"/>
                </a:cubicBezTo>
                <a:lnTo>
                  <a:pt x="2426494" y="552717"/>
                </a:lnTo>
                <a:cubicBezTo>
                  <a:pt x="2591594" y="552320"/>
                  <a:pt x="2667397" y="564624"/>
                  <a:pt x="2700338" y="557480"/>
                </a:cubicBezTo>
                <a:cubicBezTo>
                  <a:pt x="2733279" y="550336"/>
                  <a:pt x="2733676" y="527714"/>
                  <a:pt x="2752725" y="509854"/>
                </a:cubicBezTo>
                <a:cubicBezTo>
                  <a:pt x="2771774" y="491994"/>
                  <a:pt x="2815035" y="470166"/>
                  <a:pt x="2843213" y="478897"/>
                </a:cubicBezTo>
                <a:cubicBezTo>
                  <a:pt x="2871391" y="487628"/>
                  <a:pt x="2899965" y="520968"/>
                  <a:pt x="2921794" y="562242"/>
                </a:cubicBezTo>
              </a:path>
            </a:pathLst>
          </a:cu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400"/>
          </a:p>
        </p:txBody>
      </p:sp>
      <p:cxnSp>
        <p:nvCxnSpPr>
          <p:cNvPr id="106" name="Přímá spojnice 105">
            <a:extLst>
              <a:ext uri="{FF2B5EF4-FFF2-40B4-BE49-F238E27FC236}">
                <a16:creationId xmlns:a16="http://schemas.microsoft.com/office/drawing/2014/main" id="{791A0683-9AA4-47BA-8FCB-E692F8BA1BE3}"/>
              </a:ext>
            </a:extLst>
          </p:cNvPr>
          <p:cNvCxnSpPr/>
          <p:nvPr/>
        </p:nvCxnSpPr>
        <p:spPr>
          <a:xfrm>
            <a:off x="1324505" y="5017188"/>
            <a:ext cx="150577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Přímá spojnice 107">
            <a:extLst>
              <a:ext uri="{FF2B5EF4-FFF2-40B4-BE49-F238E27FC236}">
                <a16:creationId xmlns:a16="http://schemas.microsoft.com/office/drawing/2014/main" id="{3057030A-6BBB-4F7F-BBA0-1A65921B7482}"/>
              </a:ext>
            </a:extLst>
          </p:cNvPr>
          <p:cNvCxnSpPr/>
          <p:nvPr/>
        </p:nvCxnSpPr>
        <p:spPr>
          <a:xfrm>
            <a:off x="1313647" y="3960170"/>
            <a:ext cx="248453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Přímá spojnice 114">
            <a:extLst>
              <a:ext uri="{FF2B5EF4-FFF2-40B4-BE49-F238E27FC236}">
                <a16:creationId xmlns:a16="http://schemas.microsoft.com/office/drawing/2014/main" id="{D4B3744D-7CF7-415F-B45B-5130CD27EF7B}"/>
              </a:ext>
            </a:extLst>
          </p:cNvPr>
          <p:cNvCxnSpPr/>
          <p:nvPr/>
        </p:nvCxnSpPr>
        <p:spPr>
          <a:xfrm>
            <a:off x="1323019" y="5728159"/>
            <a:ext cx="628661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extovéPole 115">
            <a:extLst>
              <a:ext uri="{FF2B5EF4-FFF2-40B4-BE49-F238E27FC236}">
                <a16:creationId xmlns:a16="http://schemas.microsoft.com/office/drawing/2014/main" id="{4B52E4DF-680D-40FE-9A32-62E3294597D3}"/>
              </a:ext>
            </a:extLst>
          </p:cNvPr>
          <p:cNvSpPr txBox="1"/>
          <p:nvPr/>
        </p:nvSpPr>
        <p:spPr>
          <a:xfrm>
            <a:off x="1105006" y="5734697"/>
            <a:ext cx="756860" cy="523220"/>
          </a:xfrm>
          <a:prstGeom prst="rect">
            <a:avLst/>
          </a:prstGeom>
          <a:noFill/>
          <a:ln w="38100">
            <a:noFill/>
          </a:ln>
        </p:spPr>
        <p:txBody>
          <a:bodyPr wrap="square" rtlCol="0">
            <a:spAutoFit/>
          </a:bodyPr>
          <a:lstStyle/>
          <a:p>
            <a:pPr algn="ctr"/>
            <a:r>
              <a:rPr lang="cs-CZ" sz="2800" dirty="0"/>
              <a:t>0</a:t>
            </a:r>
          </a:p>
        </p:txBody>
      </p:sp>
      <p:sp>
        <p:nvSpPr>
          <p:cNvPr id="117" name="TextovéPole 116">
            <a:extLst>
              <a:ext uri="{FF2B5EF4-FFF2-40B4-BE49-F238E27FC236}">
                <a16:creationId xmlns:a16="http://schemas.microsoft.com/office/drawing/2014/main" id="{FC056A9B-0444-4CB5-B0FD-AACF665034CD}"/>
              </a:ext>
            </a:extLst>
          </p:cNvPr>
          <p:cNvSpPr txBox="1"/>
          <p:nvPr/>
        </p:nvSpPr>
        <p:spPr>
          <a:xfrm>
            <a:off x="6861711" y="5728159"/>
            <a:ext cx="1170604" cy="523220"/>
          </a:xfrm>
          <a:prstGeom prst="rect">
            <a:avLst/>
          </a:prstGeom>
          <a:noFill/>
          <a:ln w="38100">
            <a:noFill/>
          </a:ln>
        </p:spPr>
        <p:txBody>
          <a:bodyPr wrap="square" rtlCol="0">
            <a:spAutoFit/>
          </a:bodyPr>
          <a:lstStyle/>
          <a:p>
            <a:pPr algn="ctr"/>
            <a:r>
              <a:rPr lang="cs-CZ" sz="2800" dirty="0"/>
              <a:t>0.8 s</a:t>
            </a:r>
          </a:p>
        </p:txBody>
      </p:sp>
      <p:sp>
        <p:nvSpPr>
          <p:cNvPr id="118" name="TextovéPole 117">
            <a:extLst>
              <a:ext uri="{FF2B5EF4-FFF2-40B4-BE49-F238E27FC236}">
                <a16:creationId xmlns:a16="http://schemas.microsoft.com/office/drawing/2014/main" id="{B6FAACBC-CBB1-4469-8ACF-879DC2A3B7FB}"/>
              </a:ext>
            </a:extLst>
          </p:cNvPr>
          <p:cNvSpPr txBox="1"/>
          <p:nvPr/>
        </p:nvSpPr>
        <p:spPr>
          <a:xfrm>
            <a:off x="3947215" y="5739060"/>
            <a:ext cx="1009503" cy="523220"/>
          </a:xfrm>
          <a:prstGeom prst="rect">
            <a:avLst/>
          </a:prstGeom>
          <a:noFill/>
          <a:ln w="38100">
            <a:noFill/>
          </a:ln>
        </p:spPr>
        <p:txBody>
          <a:bodyPr wrap="square" rtlCol="0">
            <a:spAutoFit/>
          </a:bodyPr>
          <a:lstStyle/>
          <a:p>
            <a:pPr algn="ctr"/>
            <a:r>
              <a:rPr lang="cs-CZ" sz="2800" dirty="0"/>
              <a:t>0.4</a:t>
            </a:r>
          </a:p>
        </p:txBody>
      </p:sp>
      <p:sp>
        <p:nvSpPr>
          <p:cNvPr id="110" name="Volný tvar 36">
            <a:extLst>
              <a:ext uri="{FF2B5EF4-FFF2-40B4-BE49-F238E27FC236}">
                <a16:creationId xmlns:a16="http://schemas.microsoft.com/office/drawing/2014/main" id="{8D095D24-BAE4-4251-B34D-3D52FF7AE646}"/>
              </a:ext>
            </a:extLst>
          </p:cNvPr>
          <p:cNvSpPr/>
          <p:nvPr/>
        </p:nvSpPr>
        <p:spPr>
          <a:xfrm>
            <a:off x="1327719" y="3007565"/>
            <a:ext cx="6251946" cy="621743"/>
          </a:xfrm>
          <a:custGeom>
            <a:avLst/>
            <a:gdLst>
              <a:gd name="connsiteX0" fmla="*/ 0 w 2729603"/>
              <a:gd name="connsiteY0" fmla="*/ 10197 h 10197"/>
              <a:gd name="connsiteX1" fmla="*/ 2729603 w 2729603"/>
              <a:gd name="connsiteY1" fmla="*/ 0 h 10197"/>
              <a:gd name="connsiteX0" fmla="*/ 0 w 2729603"/>
              <a:gd name="connsiteY0" fmla="*/ 10197 h 10197"/>
              <a:gd name="connsiteX1" fmla="*/ 115619 w 2729603"/>
              <a:gd name="connsiteY1" fmla="*/ 6781 h 10197"/>
              <a:gd name="connsiteX2" fmla="*/ 2729603 w 2729603"/>
              <a:gd name="connsiteY2" fmla="*/ 0 h 10197"/>
              <a:gd name="connsiteX0" fmla="*/ 0 w 2729603"/>
              <a:gd name="connsiteY0" fmla="*/ 10197 h 10197"/>
              <a:gd name="connsiteX1" fmla="*/ 115619 w 2729603"/>
              <a:gd name="connsiteY1" fmla="*/ 6781 h 10197"/>
              <a:gd name="connsiteX2" fmla="*/ 2729603 w 2729603"/>
              <a:gd name="connsiteY2" fmla="*/ 0 h 10197"/>
              <a:gd name="connsiteX0" fmla="*/ 28036 w 2757639"/>
              <a:gd name="connsiteY0" fmla="*/ 10197 h 10197"/>
              <a:gd name="connsiteX1" fmla="*/ 143655 w 2757639"/>
              <a:gd name="connsiteY1" fmla="*/ 6781 h 10197"/>
              <a:gd name="connsiteX2" fmla="*/ 203187 w 2757639"/>
              <a:gd name="connsiteY2" fmla="*/ 2018 h 10197"/>
              <a:gd name="connsiteX3" fmla="*/ 2757639 w 2757639"/>
              <a:gd name="connsiteY3" fmla="*/ 0 h 10197"/>
              <a:gd name="connsiteX0" fmla="*/ 28036 w 2757639"/>
              <a:gd name="connsiteY0" fmla="*/ 10197 h 10197"/>
              <a:gd name="connsiteX1" fmla="*/ 143655 w 2757639"/>
              <a:gd name="connsiteY1" fmla="*/ 6781 h 10197"/>
              <a:gd name="connsiteX2" fmla="*/ 203187 w 2757639"/>
              <a:gd name="connsiteY2" fmla="*/ 2018 h 10197"/>
              <a:gd name="connsiteX3" fmla="*/ 2757639 w 2757639"/>
              <a:gd name="connsiteY3" fmla="*/ 0 h 10197"/>
              <a:gd name="connsiteX0" fmla="*/ 0 w 2729603"/>
              <a:gd name="connsiteY0" fmla="*/ 10197 h 10197"/>
              <a:gd name="connsiteX1" fmla="*/ 115619 w 2729603"/>
              <a:gd name="connsiteY1" fmla="*/ 6781 h 10197"/>
              <a:gd name="connsiteX2" fmla="*/ 175151 w 2729603"/>
              <a:gd name="connsiteY2" fmla="*/ 2018 h 10197"/>
              <a:gd name="connsiteX3" fmla="*/ 2729603 w 2729603"/>
              <a:gd name="connsiteY3" fmla="*/ 0 h 10197"/>
              <a:gd name="connsiteX0" fmla="*/ 0 w 2729603"/>
              <a:gd name="connsiteY0" fmla="*/ 10197 h 10197"/>
              <a:gd name="connsiteX1" fmla="*/ 115619 w 2729603"/>
              <a:gd name="connsiteY1" fmla="*/ 6781 h 10197"/>
              <a:gd name="connsiteX2" fmla="*/ 175151 w 2729603"/>
              <a:gd name="connsiteY2" fmla="*/ 2018 h 10197"/>
              <a:gd name="connsiteX3" fmla="*/ 2729603 w 2729603"/>
              <a:gd name="connsiteY3" fmla="*/ 0 h 10197"/>
              <a:gd name="connsiteX0" fmla="*/ 0 w 2729603"/>
              <a:gd name="connsiteY0" fmla="*/ 10197 h 10197"/>
              <a:gd name="connsiteX1" fmla="*/ 115619 w 2729603"/>
              <a:gd name="connsiteY1" fmla="*/ 6781 h 10197"/>
              <a:gd name="connsiteX2" fmla="*/ 175151 w 2729603"/>
              <a:gd name="connsiteY2" fmla="*/ 2018 h 10197"/>
              <a:gd name="connsiteX3" fmla="*/ 2729603 w 2729603"/>
              <a:gd name="connsiteY3" fmla="*/ 0 h 10197"/>
              <a:gd name="connsiteX0" fmla="*/ 0 w 2729603"/>
              <a:gd name="connsiteY0" fmla="*/ 10197 h 10197"/>
              <a:gd name="connsiteX1" fmla="*/ 115619 w 2729603"/>
              <a:gd name="connsiteY1" fmla="*/ 6781 h 10197"/>
              <a:gd name="connsiteX2" fmla="*/ 175151 w 2729603"/>
              <a:gd name="connsiteY2" fmla="*/ 2018 h 10197"/>
              <a:gd name="connsiteX3" fmla="*/ 2729603 w 2729603"/>
              <a:gd name="connsiteY3" fmla="*/ 0 h 10197"/>
              <a:gd name="connsiteX0" fmla="*/ 0 w 2729603"/>
              <a:gd name="connsiteY0" fmla="*/ 10560 h 10560"/>
              <a:gd name="connsiteX1" fmla="*/ 115619 w 2729603"/>
              <a:gd name="connsiteY1" fmla="*/ 7144 h 10560"/>
              <a:gd name="connsiteX2" fmla="*/ 175151 w 2729603"/>
              <a:gd name="connsiteY2" fmla="*/ 2381 h 10560"/>
              <a:gd name="connsiteX3" fmla="*/ 1320532 w 2729603"/>
              <a:gd name="connsiteY3" fmla="*/ 0 h 10560"/>
              <a:gd name="connsiteX4" fmla="*/ 2729603 w 2729603"/>
              <a:gd name="connsiteY4" fmla="*/ 363 h 10560"/>
              <a:gd name="connsiteX0" fmla="*/ 0 w 2729603"/>
              <a:gd name="connsiteY0" fmla="*/ 10560 h 10560"/>
              <a:gd name="connsiteX1" fmla="*/ 115619 w 2729603"/>
              <a:gd name="connsiteY1" fmla="*/ 7144 h 10560"/>
              <a:gd name="connsiteX2" fmla="*/ 175151 w 2729603"/>
              <a:gd name="connsiteY2" fmla="*/ 2381 h 10560"/>
              <a:gd name="connsiteX3" fmla="*/ 1320532 w 2729603"/>
              <a:gd name="connsiteY3" fmla="*/ 0 h 10560"/>
              <a:gd name="connsiteX4" fmla="*/ 2729603 w 2729603"/>
              <a:gd name="connsiteY4" fmla="*/ 363 h 10560"/>
              <a:gd name="connsiteX0" fmla="*/ 0 w 2729603"/>
              <a:gd name="connsiteY0" fmla="*/ 10560 h 10560"/>
              <a:gd name="connsiteX1" fmla="*/ 115619 w 2729603"/>
              <a:gd name="connsiteY1" fmla="*/ 7144 h 10560"/>
              <a:gd name="connsiteX2" fmla="*/ 175151 w 2729603"/>
              <a:gd name="connsiteY2" fmla="*/ 2381 h 10560"/>
              <a:gd name="connsiteX3" fmla="*/ 1320532 w 2729603"/>
              <a:gd name="connsiteY3" fmla="*/ 0 h 10560"/>
              <a:gd name="connsiteX4" fmla="*/ 2729603 w 2729603"/>
              <a:gd name="connsiteY4" fmla="*/ 363 h 10560"/>
              <a:gd name="connsiteX0" fmla="*/ 0 w 2729603"/>
              <a:gd name="connsiteY0" fmla="*/ 10599 h 10599"/>
              <a:gd name="connsiteX1" fmla="*/ 115619 w 2729603"/>
              <a:gd name="connsiteY1" fmla="*/ 7183 h 10599"/>
              <a:gd name="connsiteX2" fmla="*/ 175151 w 2729603"/>
              <a:gd name="connsiteY2" fmla="*/ 2420 h 10599"/>
              <a:gd name="connsiteX3" fmla="*/ 1320532 w 2729603"/>
              <a:gd name="connsiteY3" fmla="*/ 39 h 10599"/>
              <a:gd name="connsiteX4" fmla="*/ 1432451 w 2729603"/>
              <a:gd name="connsiteY4" fmla="*/ 2420 h 10599"/>
              <a:gd name="connsiteX5" fmla="*/ 2729603 w 2729603"/>
              <a:gd name="connsiteY5" fmla="*/ 402 h 10599"/>
              <a:gd name="connsiteX0" fmla="*/ 0 w 2729603"/>
              <a:gd name="connsiteY0" fmla="*/ 11045 h 11045"/>
              <a:gd name="connsiteX1" fmla="*/ 115619 w 2729603"/>
              <a:gd name="connsiteY1" fmla="*/ 7629 h 11045"/>
              <a:gd name="connsiteX2" fmla="*/ 175151 w 2729603"/>
              <a:gd name="connsiteY2" fmla="*/ 2866 h 11045"/>
              <a:gd name="connsiteX3" fmla="*/ 1320532 w 2729603"/>
              <a:gd name="connsiteY3" fmla="*/ 485 h 11045"/>
              <a:gd name="connsiteX4" fmla="*/ 1432451 w 2729603"/>
              <a:gd name="connsiteY4" fmla="*/ 2866 h 11045"/>
              <a:gd name="connsiteX5" fmla="*/ 2729603 w 2729603"/>
              <a:gd name="connsiteY5" fmla="*/ 848 h 11045"/>
              <a:gd name="connsiteX0" fmla="*/ 0 w 2729603"/>
              <a:gd name="connsiteY0" fmla="*/ 11329 h 11329"/>
              <a:gd name="connsiteX1" fmla="*/ 115619 w 2729603"/>
              <a:gd name="connsiteY1" fmla="*/ 7913 h 11329"/>
              <a:gd name="connsiteX2" fmla="*/ 175151 w 2729603"/>
              <a:gd name="connsiteY2" fmla="*/ 3150 h 11329"/>
              <a:gd name="connsiteX3" fmla="*/ 1320532 w 2729603"/>
              <a:gd name="connsiteY3" fmla="*/ 769 h 11329"/>
              <a:gd name="connsiteX4" fmla="*/ 1432451 w 2729603"/>
              <a:gd name="connsiteY4" fmla="*/ 3150 h 11329"/>
              <a:gd name="connsiteX5" fmla="*/ 2729603 w 2729603"/>
              <a:gd name="connsiteY5"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1320532 w 2729603"/>
              <a:gd name="connsiteY4" fmla="*/ 769 h 11329"/>
              <a:gd name="connsiteX5" fmla="*/ 1432451 w 2729603"/>
              <a:gd name="connsiteY5" fmla="*/ 3150 h 11329"/>
              <a:gd name="connsiteX6" fmla="*/ 2729603 w 2729603"/>
              <a:gd name="connsiteY6"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1320532 w 2729603"/>
              <a:gd name="connsiteY4" fmla="*/ 769 h 11329"/>
              <a:gd name="connsiteX5" fmla="*/ 1432451 w 2729603"/>
              <a:gd name="connsiteY5" fmla="*/ 3150 h 11329"/>
              <a:gd name="connsiteX6" fmla="*/ 2729603 w 2729603"/>
              <a:gd name="connsiteY6"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1320532 w 2729603"/>
              <a:gd name="connsiteY4" fmla="*/ 769 h 11329"/>
              <a:gd name="connsiteX5" fmla="*/ 1432451 w 2729603"/>
              <a:gd name="connsiteY5" fmla="*/ 3150 h 11329"/>
              <a:gd name="connsiteX6" fmla="*/ 2729603 w 2729603"/>
              <a:gd name="connsiteY6"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560913 w 2729603"/>
              <a:gd name="connsiteY4" fmla="*/ 7914 h 11329"/>
              <a:gd name="connsiteX5" fmla="*/ 1320532 w 2729603"/>
              <a:gd name="connsiteY5" fmla="*/ 769 h 11329"/>
              <a:gd name="connsiteX6" fmla="*/ 1432451 w 2729603"/>
              <a:gd name="connsiteY6" fmla="*/ 3150 h 11329"/>
              <a:gd name="connsiteX7" fmla="*/ 2729603 w 2729603"/>
              <a:gd name="connsiteY7"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560913 w 2729603"/>
              <a:gd name="connsiteY4" fmla="*/ 7914 h 11329"/>
              <a:gd name="connsiteX5" fmla="*/ 1320532 w 2729603"/>
              <a:gd name="connsiteY5" fmla="*/ 769 h 11329"/>
              <a:gd name="connsiteX6" fmla="*/ 1432451 w 2729603"/>
              <a:gd name="connsiteY6" fmla="*/ 3150 h 11329"/>
              <a:gd name="connsiteX7" fmla="*/ 2729603 w 2729603"/>
              <a:gd name="connsiteY7"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560913 w 2729603"/>
              <a:gd name="connsiteY4" fmla="*/ 7914 h 11329"/>
              <a:gd name="connsiteX5" fmla="*/ 1320532 w 2729603"/>
              <a:gd name="connsiteY5" fmla="*/ 769 h 11329"/>
              <a:gd name="connsiteX6" fmla="*/ 1432451 w 2729603"/>
              <a:gd name="connsiteY6" fmla="*/ 3150 h 11329"/>
              <a:gd name="connsiteX7" fmla="*/ 2729603 w 2729603"/>
              <a:gd name="connsiteY7" fmla="*/ 1132 h 11329"/>
              <a:gd name="connsiteX0" fmla="*/ 0 w 2729603"/>
              <a:gd name="connsiteY0" fmla="*/ 11329 h 131747"/>
              <a:gd name="connsiteX1" fmla="*/ 115619 w 2729603"/>
              <a:gd name="connsiteY1" fmla="*/ 7913 h 131747"/>
              <a:gd name="connsiteX2" fmla="*/ 175151 w 2729603"/>
              <a:gd name="connsiteY2" fmla="*/ 3150 h 131747"/>
              <a:gd name="connsiteX3" fmla="*/ 370413 w 2729603"/>
              <a:gd name="connsiteY3" fmla="*/ 770 h 131747"/>
              <a:gd name="connsiteX4" fmla="*/ 394226 w 2729603"/>
              <a:gd name="connsiteY4" fmla="*/ 131739 h 131747"/>
              <a:gd name="connsiteX5" fmla="*/ 560913 w 2729603"/>
              <a:gd name="connsiteY5" fmla="*/ 7914 h 131747"/>
              <a:gd name="connsiteX6" fmla="*/ 1320532 w 2729603"/>
              <a:gd name="connsiteY6" fmla="*/ 769 h 131747"/>
              <a:gd name="connsiteX7" fmla="*/ 1432451 w 2729603"/>
              <a:gd name="connsiteY7" fmla="*/ 3150 h 131747"/>
              <a:gd name="connsiteX8" fmla="*/ 2729603 w 2729603"/>
              <a:gd name="connsiteY8" fmla="*/ 1132 h 131747"/>
              <a:gd name="connsiteX0" fmla="*/ 0 w 2729603"/>
              <a:gd name="connsiteY0" fmla="*/ 197637 h 318341"/>
              <a:gd name="connsiteX1" fmla="*/ 115619 w 2729603"/>
              <a:gd name="connsiteY1" fmla="*/ 194221 h 318341"/>
              <a:gd name="connsiteX2" fmla="*/ 175151 w 2729603"/>
              <a:gd name="connsiteY2" fmla="*/ 189458 h 318341"/>
              <a:gd name="connsiteX3" fmla="*/ 370413 w 2729603"/>
              <a:gd name="connsiteY3" fmla="*/ 187078 h 318341"/>
              <a:gd name="connsiteX4" fmla="*/ 394226 w 2729603"/>
              <a:gd name="connsiteY4" fmla="*/ 318047 h 318341"/>
              <a:gd name="connsiteX5" fmla="*/ 432326 w 2729603"/>
              <a:gd name="connsiteY5" fmla="*/ 1340 h 318341"/>
              <a:gd name="connsiteX6" fmla="*/ 560913 w 2729603"/>
              <a:gd name="connsiteY6" fmla="*/ 194222 h 318341"/>
              <a:gd name="connsiteX7" fmla="*/ 1320532 w 2729603"/>
              <a:gd name="connsiteY7" fmla="*/ 187077 h 318341"/>
              <a:gd name="connsiteX8" fmla="*/ 1432451 w 2729603"/>
              <a:gd name="connsiteY8" fmla="*/ 189458 h 318341"/>
              <a:gd name="connsiteX9" fmla="*/ 2729603 w 2729603"/>
              <a:gd name="connsiteY9" fmla="*/ 187440 h 31834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560913 w 2729603"/>
              <a:gd name="connsiteY7" fmla="*/ 195102 h 319221"/>
              <a:gd name="connsiteX8" fmla="*/ 1320532 w 2729603"/>
              <a:gd name="connsiteY8" fmla="*/ 187957 h 319221"/>
              <a:gd name="connsiteX9" fmla="*/ 1432451 w 2729603"/>
              <a:gd name="connsiteY9" fmla="*/ 190338 h 319221"/>
              <a:gd name="connsiteX10" fmla="*/ 2729603 w 2729603"/>
              <a:gd name="connsiteY10"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60913 w 2729603"/>
              <a:gd name="connsiteY8" fmla="*/ 195102 h 319221"/>
              <a:gd name="connsiteX9" fmla="*/ 1320532 w 2729603"/>
              <a:gd name="connsiteY9" fmla="*/ 187957 h 319221"/>
              <a:gd name="connsiteX10" fmla="*/ 1432451 w 2729603"/>
              <a:gd name="connsiteY10" fmla="*/ 190338 h 319221"/>
              <a:gd name="connsiteX11" fmla="*/ 2729603 w 2729603"/>
              <a:gd name="connsiteY11"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60913 w 2729603"/>
              <a:gd name="connsiteY9" fmla="*/ 195102 h 319221"/>
              <a:gd name="connsiteX10" fmla="*/ 1320532 w 2729603"/>
              <a:gd name="connsiteY10" fmla="*/ 187957 h 319221"/>
              <a:gd name="connsiteX11" fmla="*/ 1432451 w 2729603"/>
              <a:gd name="connsiteY11" fmla="*/ 190338 h 319221"/>
              <a:gd name="connsiteX12" fmla="*/ 2729603 w 2729603"/>
              <a:gd name="connsiteY12"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1320532 w 2729603"/>
              <a:gd name="connsiteY11" fmla="*/ 187957 h 319221"/>
              <a:gd name="connsiteX12" fmla="*/ 1432451 w 2729603"/>
              <a:gd name="connsiteY12" fmla="*/ 190338 h 319221"/>
              <a:gd name="connsiteX13" fmla="*/ 2729603 w 2729603"/>
              <a:gd name="connsiteY13"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1320532 w 2729603"/>
              <a:gd name="connsiteY11" fmla="*/ 187957 h 319221"/>
              <a:gd name="connsiteX12" fmla="*/ 1432451 w 2729603"/>
              <a:gd name="connsiteY12" fmla="*/ 190338 h 319221"/>
              <a:gd name="connsiteX13" fmla="*/ 2729603 w 2729603"/>
              <a:gd name="connsiteY13"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1320532 w 2729603"/>
              <a:gd name="connsiteY11" fmla="*/ 187957 h 319221"/>
              <a:gd name="connsiteX12" fmla="*/ 1432451 w 2729603"/>
              <a:gd name="connsiteY12" fmla="*/ 190338 h 319221"/>
              <a:gd name="connsiteX13" fmla="*/ 2729603 w 2729603"/>
              <a:gd name="connsiteY13"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1320532 w 2729603"/>
              <a:gd name="connsiteY11" fmla="*/ 187957 h 319221"/>
              <a:gd name="connsiteX12" fmla="*/ 1432451 w 2729603"/>
              <a:gd name="connsiteY12" fmla="*/ 190338 h 319221"/>
              <a:gd name="connsiteX13" fmla="*/ 2729603 w 2729603"/>
              <a:gd name="connsiteY13"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1320532 w 2729603"/>
              <a:gd name="connsiteY11" fmla="*/ 187957 h 319221"/>
              <a:gd name="connsiteX12" fmla="*/ 1432451 w 2729603"/>
              <a:gd name="connsiteY12" fmla="*/ 190338 h 319221"/>
              <a:gd name="connsiteX13" fmla="*/ 2729603 w 2729603"/>
              <a:gd name="connsiteY13"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75151 w 2729603"/>
              <a:gd name="connsiteY3" fmla="*/ 190338 h 319221"/>
              <a:gd name="connsiteX4" fmla="*/ 370413 w 2729603"/>
              <a:gd name="connsiteY4" fmla="*/ 187958 h 319221"/>
              <a:gd name="connsiteX5" fmla="*/ 394226 w 2729603"/>
              <a:gd name="connsiteY5" fmla="*/ 318927 h 319221"/>
              <a:gd name="connsiteX6" fmla="*/ 432326 w 2729603"/>
              <a:gd name="connsiteY6" fmla="*/ 2220 h 319221"/>
              <a:gd name="connsiteX7" fmla="*/ 451376 w 2729603"/>
              <a:gd name="connsiteY7" fmla="*/ 268920 h 319221"/>
              <a:gd name="connsiteX8" fmla="*/ 477569 w 2729603"/>
              <a:gd name="connsiteY8" fmla="*/ 35558 h 319221"/>
              <a:gd name="connsiteX9" fmla="*/ 503763 w 2729603"/>
              <a:gd name="connsiteY9" fmla="*/ 273683 h 319221"/>
              <a:gd name="connsiteX10" fmla="*/ 525194 w 2729603"/>
              <a:gd name="connsiteY10" fmla="*/ 118902 h 319221"/>
              <a:gd name="connsiteX11" fmla="*/ 560913 w 2729603"/>
              <a:gd name="connsiteY11" fmla="*/ 195102 h 319221"/>
              <a:gd name="connsiteX12" fmla="*/ 599013 w 2729603"/>
              <a:gd name="connsiteY12" fmla="*/ 195102 h 319221"/>
              <a:gd name="connsiteX13" fmla="*/ 1320532 w 2729603"/>
              <a:gd name="connsiteY13" fmla="*/ 187957 h 319221"/>
              <a:gd name="connsiteX14" fmla="*/ 1432451 w 2729603"/>
              <a:gd name="connsiteY14" fmla="*/ 190338 h 319221"/>
              <a:gd name="connsiteX15" fmla="*/ 2729603 w 2729603"/>
              <a:gd name="connsiteY15"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75151 w 2729603"/>
              <a:gd name="connsiteY4" fmla="*/ 190338 h 319221"/>
              <a:gd name="connsiteX5" fmla="*/ 370413 w 2729603"/>
              <a:gd name="connsiteY5" fmla="*/ 187958 h 319221"/>
              <a:gd name="connsiteX6" fmla="*/ 394226 w 2729603"/>
              <a:gd name="connsiteY6" fmla="*/ 318927 h 319221"/>
              <a:gd name="connsiteX7" fmla="*/ 432326 w 2729603"/>
              <a:gd name="connsiteY7" fmla="*/ 2220 h 319221"/>
              <a:gd name="connsiteX8" fmla="*/ 451376 w 2729603"/>
              <a:gd name="connsiteY8" fmla="*/ 268920 h 319221"/>
              <a:gd name="connsiteX9" fmla="*/ 477569 w 2729603"/>
              <a:gd name="connsiteY9" fmla="*/ 35558 h 319221"/>
              <a:gd name="connsiteX10" fmla="*/ 503763 w 2729603"/>
              <a:gd name="connsiteY10" fmla="*/ 273683 h 319221"/>
              <a:gd name="connsiteX11" fmla="*/ 525194 w 2729603"/>
              <a:gd name="connsiteY11" fmla="*/ 118902 h 319221"/>
              <a:gd name="connsiteX12" fmla="*/ 560913 w 2729603"/>
              <a:gd name="connsiteY12" fmla="*/ 195102 h 319221"/>
              <a:gd name="connsiteX13" fmla="*/ 599013 w 2729603"/>
              <a:gd name="connsiteY13" fmla="*/ 195102 h 319221"/>
              <a:gd name="connsiteX14" fmla="*/ 1320532 w 2729603"/>
              <a:gd name="connsiteY14" fmla="*/ 187957 h 319221"/>
              <a:gd name="connsiteX15" fmla="*/ 1432451 w 2729603"/>
              <a:gd name="connsiteY15" fmla="*/ 190338 h 319221"/>
              <a:gd name="connsiteX16" fmla="*/ 2729603 w 2729603"/>
              <a:gd name="connsiteY1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75151 w 2729603"/>
              <a:gd name="connsiteY5" fmla="*/ 190338 h 319221"/>
              <a:gd name="connsiteX6" fmla="*/ 370413 w 2729603"/>
              <a:gd name="connsiteY6" fmla="*/ 187958 h 319221"/>
              <a:gd name="connsiteX7" fmla="*/ 394226 w 2729603"/>
              <a:gd name="connsiteY7" fmla="*/ 318927 h 319221"/>
              <a:gd name="connsiteX8" fmla="*/ 432326 w 2729603"/>
              <a:gd name="connsiteY8" fmla="*/ 2220 h 319221"/>
              <a:gd name="connsiteX9" fmla="*/ 451376 w 2729603"/>
              <a:gd name="connsiteY9" fmla="*/ 268920 h 319221"/>
              <a:gd name="connsiteX10" fmla="*/ 477569 w 2729603"/>
              <a:gd name="connsiteY10" fmla="*/ 35558 h 319221"/>
              <a:gd name="connsiteX11" fmla="*/ 503763 w 2729603"/>
              <a:gd name="connsiteY11" fmla="*/ 273683 h 319221"/>
              <a:gd name="connsiteX12" fmla="*/ 525194 w 2729603"/>
              <a:gd name="connsiteY12" fmla="*/ 118902 h 319221"/>
              <a:gd name="connsiteX13" fmla="*/ 560913 w 2729603"/>
              <a:gd name="connsiteY13" fmla="*/ 195102 h 319221"/>
              <a:gd name="connsiteX14" fmla="*/ 599013 w 2729603"/>
              <a:gd name="connsiteY14" fmla="*/ 195102 h 319221"/>
              <a:gd name="connsiteX15" fmla="*/ 1320532 w 2729603"/>
              <a:gd name="connsiteY15" fmla="*/ 187957 h 319221"/>
              <a:gd name="connsiteX16" fmla="*/ 1432451 w 2729603"/>
              <a:gd name="connsiteY16" fmla="*/ 190338 h 319221"/>
              <a:gd name="connsiteX17" fmla="*/ 2729603 w 2729603"/>
              <a:gd name="connsiteY17"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90338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20532 w 2729603"/>
              <a:gd name="connsiteY16" fmla="*/ 187957 h 319221"/>
              <a:gd name="connsiteX17" fmla="*/ 1432451 w 2729603"/>
              <a:gd name="connsiteY17" fmla="*/ 190338 h 319221"/>
              <a:gd name="connsiteX18" fmla="*/ 2729603 w 2729603"/>
              <a:gd name="connsiteY1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20532 w 2729603"/>
              <a:gd name="connsiteY16" fmla="*/ 187957 h 319221"/>
              <a:gd name="connsiteX17" fmla="*/ 1432451 w 2729603"/>
              <a:gd name="connsiteY17" fmla="*/ 190338 h 319221"/>
              <a:gd name="connsiteX18" fmla="*/ 2729603 w 2729603"/>
              <a:gd name="connsiteY1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20532 w 2729603"/>
              <a:gd name="connsiteY16" fmla="*/ 187957 h 319221"/>
              <a:gd name="connsiteX17" fmla="*/ 1432451 w 2729603"/>
              <a:gd name="connsiteY17" fmla="*/ 190338 h 319221"/>
              <a:gd name="connsiteX18" fmla="*/ 2729603 w 2729603"/>
              <a:gd name="connsiteY1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20532 w 2729603"/>
              <a:gd name="connsiteY16" fmla="*/ 187957 h 319221"/>
              <a:gd name="connsiteX17" fmla="*/ 1432451 w 2729603"/>
              <a:gd name="connsiteY17" fmla="*/ 190338 h 319221"/>
              <a:gd name="connsiteX18" fmla="*/ 2729603 w 2729603"/>
              <a:gd name="connsiteY1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432451 w 2729603"/>
              <a:gd name="connsiteY17" fmla="*/ 190338 h 319221"/>
              <a:gd name="connsiteX18" fmla="*/ 2729603 w 2729603"/>
              <a:gd name="connsiteY1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432451 w 2729603"/>
              <a:gd name="connsiteY18" fmla="*/ 190338 h 319221"/>
              <a:gd name="connsiteX19" fmla="*/ 2729603 w 2729603"/>
              <a:gd name="connsiteY19"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432451 w 2729603"/>
              <a:gd name="connsiteY18" fmla="*/ 190338 h 319221"/>
              <a:gd name="connsiteX19" fmla="*/ 2729603 w 2729603"/>
              <a:gd name="connsiteY19"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432451 w 2729603"/>
              <a:gd name="connsiteY18" fmla="*/ 190338 h 319221"/>
              <a:gd name="connsiteX19" fmla="*/ 2729603 w 2729603"/>
              <a:gd name="connsiteY19"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32451 w 2729603"/>
              <a:gd name="connsiteY19" fmla="*/ 190338 h 319221"/>
              <a:gd name="connsiteX20" fmla="*/ 2729603 w 2729603"/>
              <a:gd name="connsiteY20"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32451 w 2729603"/>
              <a:gd name="connsiteY19" fmla="*/ 190338 h 319221"/>
              <a:gd name="connsiteX20" fmla="*/ 2729603 w 2729603"/>
              <a:gd name="connsiteY20"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01494 w 2729603"/>
              <a:gd name="connsiteY19" fmla="*/ 116520 h 319221"/>
              <a:gd name="connsiteX20" fmla="*/ 1432451 w 2729603"/>
              <a:gd name="connsiteY20" fmla="*/ 190338 h 319221"/>
              <a:gd name="connsiteX21" fmla="*/ 2729603 w 2729603"/>
              <a:gd name="connsiteY21"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01494 w 2729603"/>
              <a:gd name="connsiteY19" fmla="*/ 116520 h 319221"/>
              <a:gd name="connsiteX20" fmla="*/ 1446739 w 2729603"/>
              <a:gd name="connsiteY20" fmla="*/ 192720 h 319221"/>
              <a:gd name="connsiteX21" fmla="*/ 2729603 w 2729603"/>
              <a:gd name="connsiteY21"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01494 w 2729603"/>
              <a:gd name="connsiteY19" fmla="*/ 116520 h 319221"/>
              <a:gd name="connsiteX20" fmla="*/ 1446739 w 2729603"/>
              <a:gd name="connsiteY20" fmla="*/ 192720 h 319221"/>
              <a:gd name="connsiteX21" fmla="*/ 2729603 w 2729603"/>
              <a:gd name="connsiteY21"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01494 w 2729603"/>
              <a:gd name="connsiteY19" fmla="*/ 116520 h 319221"/>
              <a:gd name="connsiteX20" fmla="*/ 1425307 w 2729603"/>
              <a:gd name="connsiteY20" fmla="*/ 197483 h 319221"/>
              <a:gd name="connsiteX21" fmla="*/ 1446739 w 2729603"/>
              <a:gd name="connsiteY21" fmla="*/ 192720 h 319221"/>
              <a:gd name="connsiteX22" fmla="*/ 2729603 w 2729603"/>
              <a:gd name="connsiteY22"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01494 w 2729603"/>
              <a:gd name="connsiteY19" fmla="*/ 116520 h 319221"/>
              <a:gd name="connsiteX20" fmla="*/ 1425307 w 2729603"/>
              <a:gd name="connsiteY20" fmla="*/ 197483 h 319221"/>
              <a:gd name="connsiteX21" fmla="*/ 1446739 w 2729603"/>
              <a:gd name="connsiteY21" fmla="*/ 192720 h 319221"/>
              <a:gd name="connsiteX22" fmla="*/ 2729603 w 2729603"/>
              <a:gd name="connsiteY22"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75301 w 2729603"/>
              <a:gd name="connsiteY19" fmla="*/ 264158 h 319221"/>
              <a:gd name="connsiteX20" fmla="*/ 1401494 w 2729603"/>
              <a:gd name="connsiteY20" fmla="*/ 116520 h 319221"/>
              <a:gd name="connsiteX21" fmla="*/ 1425307 w 2729603"/>
              <a:gd name="connsiteY21" fmla="*/ 197483 h 319221"/>
              <a:gd name="connsiteX22" fmla="*/ 1446739 w 2729603"/>
              <a:gd name="connsiteY22" fmla="*/ 192720 h 319221"/>
              <a:gd name="connsiteX23" fmla="*/ 2729603 w 2729603"/>
              <a:gd name="connsiteY23"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96732 w 2729603"/>
              <a:gd name="connsiteY19" fmla="*/ 266539 h 319221"/>
              <a:gd name="connsiteX20" fmla="*/ 1401494 w 2729603"/>
              <a:gd name="connsiteY20" fmla="*/ 116520 h 319221"/>
              <a:gd name="connsiteX21" fmla="*/ 1425307 w 2729603"/>
              <a:gd name="connsiteY21" fmla="*/ 197483 h 319221"/>
              <a:gd name="connsiteX22" fmla="*/ 1446739 w 2729603"/>
              <a:gd name="connsiteY22" fmla="*/ 192720 h 319221"/>
              <a:gd name="connsiteX23" fmla="*/ 2729603 w 2729603"/>
              <a:gd name="connsiteY23"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75301 w 2729603"/>
              <a:gd name="connsiteY19" fmla="*/ 71277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2729603 w 2729603"/>
              <a:gd name="connsiteY24"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2729603 w 2729603"/>
              <a:gd name="connsiteY24"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94401 w 2729603"/>
              <a:gd name="connsiteY24" fmla="*/ 185577 h 319221"/>
              <a:gd name="connsiteX25" fmla="*/ 2729603 w 2729603"/>
              <a:gd name="connsiteY25"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94401 w 2729603"/>
              <a:gd name="connsiteY24" fmla="*/ 185577 h 319221"/>
              <a:gd name="connsiteX25" fmla="*/ 2729603 w 2729603"/>
              <a:gd name="connsiteY25"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53919 w 2729603"/>
              <a:gd name="connsiteY24" fmla="*/ 197483 h 319221"/>
              <a:gd name="connsiteX25" fmla="*/ 1794401 w 2729603"/>
              <a:gd name="connsiteY25" fmla="*/ 185577 h 319221"/>
              <a:gd name="connsiteX26" fmla="*/ 2729603 w 2729603"/>
              <a:gd name="connsiteY2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53919 w 2729603"/>
              <a:gd name="connsiteY24" fmla="*/ 197483 h 319221"/>
              <a:gd name="connsiteX25" fmla="*/ 1794401 w 2729603"/>
              <a:gd name="connsiteY25" fmla="*/ 185577 h 319221"/>
              <a:gd name="connsiteX26" fmla="*/ 2729603 w 2729603"/>
              <a:gd name="connsiteY2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46775 w 2729603"/>
              <a:gd name="connsiteY24" fmla="*/ 187958 h 319221"/>
              <a:gd name="connsiteX25" fmla="*/ 1794401 w 2729603"/>
              <a:gd name="connsiteY25" fmla="*/ 185577 h 319221"/>
              <a:gd name="connsiteX26" fmla="*/ 2729603 w 2729603"/>
              <a:gd name="connsiteY2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46775 w 2729603"/>
              <a:gd name="connsiteY24" fmla="*/ 187958 h 319221"/>
              <a:gd name="connsiteX25" fmla="*/ 1780114 w 2729603"/>
              <a:gd name="connsiteY25" fmla="*/ 183196 h 319221"/>
              <a:gd name="connsiteX26" fmla="*/ 2729603 w 2729603"/>
              <a:gd name="connsiteY2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46775 w 2729603"/>
              <a:gd name="connsiteY24" fmla="*/ 187958 h 319221"/>
              <a:gd name="connsiteX25" fmla="*/ 1780114 w 2729603"/>
              <a:gd name="connsiteY25" fmla="*/ 183196 h 319221"/>
              <a:gd name="connsiteX26" fmla="*/ 2729603 w 2729603"/>
              <a:gd name="connsiteY2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746775 w 2729603"/>
              <a:gd name="connsiteY25" fmla="*/ 187958 h 319221"/>
              <a:gd name="connsiteX26" fmla="*/ 1780114 w 2729603"/>
              <a:gd name="connsiteY26" fmla="*/ 183196 h 319221"/>
              <a:gd name="connsiteX27" fmla="*/ 2729603 w 2729603"/>
              <a:gd name="connsiteY27"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746775 w 2729603"/>
              <a:gd name="connsiteY25" fmla="*/ 187958 h 319221"/>
              <a:gd name="connsiteX26" fmla="*/ 1780114 w 2729603"/>
              <a:gd name="connsiteY26" fmla="*/ 183196 h 319221"/>
              <a:gd name="connsiteX27" fmla="*/ 2729603 w 2729603"/>
              <a:gd name="connsiteY27"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746775 w 2729603"/>
              <a:gd name="connsiteY25" fmla="*/ 187958 h 319221"/>
              <a:gd name="connsiteX26" fmla="*/ 1780114 w 2729603"/>
              <a:gd name="connsiteY26" fmla="*/ 183196 h 319221"/>
              <a:gd name="connsiteX27" fmla="*/ 2729603 w 2729603"/>
              <a:gd name="connsiteY27"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746775 w 2729603"/>
              <a:gd name="connsiteY26" fmla="*/ 187958 h 319221"/>
              <a:gd name="connsiteX27" fmla="*/ 1780114 w 2729603"/>
              <a:gd name="connsiteY27" fmla="*/ 183196 h 319221"/>
              <a:gd name="connsiteX28" fmla="*/ 2729603 w 2729603"/>
              <a:gd name="connsiteY2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627713 w 2729603"/>
              <a:gd name="connsiteY26" fmla="*/ 223677 h 319221"/>
              <a:gd name="connsiteX27" fmla="*/ 1746775 w 2729603"/>
              <a:gd name="connsiteY27" fmla="*/ 187958 h 319221"/>
              <a:gd name="connsiteX28" fmla="*/ 1780114 w 2729603"/>
              <a:gd name="connsiteY28" fmla="*/ 183196 h 319221"/>
              <a:gd name="connsiteX29" fmla="*/ 2729603 w 2729603"/>
              <a:gd name="connsiteY29"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627713 w 2729603"/>
              <a:gd name="connsiteY26" fmla="*/ 223677 h 319221"/>
              <a:gd name="connsiteX27" fmla="*/ 1653907 w 2729603"/>
              <a:gd name="connsiteY27" fmla="*/ 173670 h 319221"/>
              <a:gd name="connsiteX28" fmla="*/ 1746775 w 2729603"/>
              <a:gd name="connsiteY28" fmla="*/ 187958 h 319221"/>
              <a:gd name="connsiteX29" fmla="*/ 1780114 w 2729603"/>
              <a:gd name="connsiteY29" fmla="*/ 183196 h 319221"/>
              <a:gd name="connsiteX30" fmla="*/ 2729603 w 2729603"/>
              <a:gd name="connsiteY30"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627713 w 2729603"/>
              <a:gd name="connsiteY26" fmla="*/ 223677 h 319221"/>
              <a:gd name="connsiteX27" fmla="*/ 1653907 w 2729603"/>
              <a:gd name="connsiteY27" fmla="*/ 173670 h 319221"/>
              <a:gd name="connsiteX28" fmla="*/ 1668194 w 2729603"/>
              <a:gd name="connsiteY28" fmla="*/ 221295 h 319221"/>
              <a:gd name="connsiteX29" fmla="*/ 1746775 w 2729603"/>
              <a:gd name="connsiteY29" fmla="*/ 187958 h 319221"/>
              <a:gd name="connsiteX30" fmla="*/ 1780114 w 2729603"/>
              <a:gd name="connsiteY30" fmla="*/ 183196 h 319221"/>
              <a:gd name="connsiteX31" fmla="*/ 2729603 w 2729603"/>
              <a:gd name="connsiteY31"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627713 w 2729603"/>
              <a:gd name="connsiteY26" fmla="*/ 223677 h 319221"/>
              <a:gd name="connsiteX27" fmla="*/ 1653907 w 2729603"/>
              <a:gd name="connsiteY27" fmla="*/ 173670 h 319221"/>
              <a:gd name="connsiteX28" fmla="*/ 1668194 w 2729603"/>
              <a:gd name="connsiteY28" fmla="*/ 221295 h 319221"/>
              <a:gd name="connsiteX29" fmla="*/ 1687244 w 2729603"/>
              <a:gd name="connsiteY29" fmla="*/ 176052 h 319221"/>
              <a:gd name="connsiteX30" fmla="*/ 1746775 w 2729603"/>
              <a:gd name="connsiteY30" fmla="*/ 187958 h 319221"/>
              <a:gd name="connsiteX31" fmla="*/ 1780114 w 2729603"/>
              <a:gd name="connsiteY31" fmla="*/ 183196 h 319221"/>
              <a:gd name="connsiteX32" fmla="*/ 2729603 w 2729603"/>
              <a:gd name="connsiteY32"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627713 w 2729603"/>
              <a:gd name="connsiteY26" fmla="*/ 223677 h 319221"/>
              <a:gd name="connsiteX27" fmla="*/ 1653907 w 2729603"/>
              <a:gd name="connsiteY27" fmla="*/ 173670 h 319221"/>
              <a:gd name="connsiteX28" fmla="*/ 1668194 w 2729603"/>
              <a:gd name="connsiteY28" fmla="*/ 221295 h 319221"/>
              <a:gd name="connsiteX29" fmla="*/ 1687244 w 2729603"/>
              <a:gd name="connsiteY29" fmla="*/ 176052 h 319221"/>
              <a:gd name="connsiteX30" fmla="*/ 1701532 w 2729603"/>
              <a:gd name="connsiteY30" fmla="*/ 199864 h 319221"/>
              <a:gd name="connsiteX31" fmla="*/ 1746775 w 2729603"/>
              <a:gd name="connsiteY31" fmla="*/ 187958 h 319221"/>
              <a:gd name="connsiteX32" fmla="*/ 1780114 w 2729603"/>
              <a:gd name="connsiteY32" fmla="*/ 183196 h 319221"/>
              <a:gd name="connsiteX33" fmla="*/ 2729603 w 2729603"/>
              <a:gd name="connsiteY33" fmla="*/ 188320 h 319221"/>
              <a:gd name="connsiteX0" fmla="*/ 0 w 2884771"/>
              <a:gd name="connsiteY0" fmla="*/ 198517 h 319221"/>
              <a:gd name="connsiteX1" fmla="*/ 270787 w 2884771"/>
              <a:gd name="connsiteY1" fmla="*/ 195101 h 319221"/>
              <a:gd name="connsiteX2" fmla="*/ 285075 w 2884771"/>
              <a:gd name="connsiteY2" fmla="*/ 168908 h 319221"/>
              <a:gd name="connsiteX3" fmla="*/ 296981 w 2884771"/>
              <a:gd name="connsiteY3" fmla="*/ 214152 h 319221"/>
              <a:gd name="connsiteX4" fmla="*/ 304125 w 2884771"/>
              <a:gd name="connsiteY4" fmla="*/ 164145 h 319221"/>
              <a:gd name="connsiteX5" fmla="*/ 318412 w 2884771"/>
              <a:gd name="connsiteY5" fmla="*/ 221295 h 319221"/>
              <a:gd name="connsiteX6" fmla="*/ 330319 w 2884771"/>
              <a:gd name="connsiteY6" fmla="*/ 183195 h 319221"/>
              <a:gd name="connsiteX7" fmla="*/ 525581 w 2884771"/>
              <a:gd name="connsiteY7" fmla="*/ 187958 h 319221"/>
              <a:gd name="connsiteX8" fmla="*/ 549394 w 2884771"/>
              <a:gd name="connsiteY8" fmla="*/ 318927 h 319221"/>
              <a:gd name="connsiteX9" fmla="*/ 587494 w 2884771"/>
              <a:gd name="connsiteY9" fmla="*/ 2220 h 319221"/>
              <a:gd name="connsiteX10" fmla="*/ 606544 w 2884771"/>
              <a:gd name="connsiteY10" fmla="*/ 268920 h 319221"/>
              <a:gd name="connsiteX11" fmla="*/ 632737 w 2884771"/>
              <a:gd name="connsiteY11" fmla="*/ 35558 h 319221"/>
              <a:gd name="connsiteX12" fmla="*/ 658931 w 2884771"/>
              <a:gd name="connsiteY12" fmla="*/ 273683 h 319221"/>
              <a:gd name="connsiteX13" fmla="*/ 680362 w 2884771"/>
              <a:gd name="connsiteY13" fmla="*/ 118902 h 319221"/>
              <a:gd name="connsiteX14" fmla="*/ 716081 w 2884771"/>
              <a:gd name="connsiteY14" fmla="*/ 195102 h 319221"/>
              <a:gd name="connsiteX15" fmla="*/ 754181 w 2884771"/>
              <a:gd name="connsiteY15" fmla="*/ 195102 h 319221"/>
              <a:gd name="connsiteX16" fmla="*/ 1461412 w 2884771"/>
              <a:gd name="connsiteY16" fmla="*/ 195101 h 319221"/>
              <a:gd name="connsiteX17" fmla="*/ 1489987 w 2884771"/>
              <a:gd name="connsiteY17" fmla="*/ 102233 h 319221"/>
              <a:gd name="connsiteX18" fmla="*/ 1492369 w 2884771"/>
              <a:gd name="connsiteY18" fmla="*/ 247489 h 319221"/>
              <a:gd name="connsiteX19" fmla="*/ 1520944 w 2884771"/>
              <a:gd name="connsiteY19" fmla="*/ 68895 h 319221"/>
              <a:gd name="connsiteX20" fmla="*/ 1551900 w 2884771"/>
              <a:gd name="connsiteY20" fmla="*/ 266539 h 319221"/>
              <a:gd name="connsiteX21" fmla="*/ 1556662 w 2884771"/>
              <a:gd name="connsiteY21" fmla="*/ 116520 h 319221"/>
              <a:gd name="connsiteX22" fmla="*/ 1580475 w 2884771"/>
              <a:gd name="connsiteY22" fmla="*/ 197483 h 319221"/>
              <a:gd name="connsiteX23" fmla="*/ 1601907 w 2884771"/>
              <a:gd name="connsiteY23" fmla="*/ 192720 h 319221"/>
              <a:gd name="connsiteX24" fmla="*/ 1742400 w 2884771"/>
              <a:gd name="connsiteY24" fmla="*/ 195102 h 319221"/>
              <a:gd name="connsiteX25" fmla="*/ 1768594 w 2884771"/>
              <a:gd name="connsiteY25" fmla="*/ 159383 h 319221"/>
              <a:gd name="connsiteX26" fmla="*/ 1782881 w 2884771"/>
              <a:gd name="connsiteY26" fmla="*/ 223677 h 319221"/>
              <a:gd name="connsiteX27" fmla="*/ 1809075 w 2884771"/>
              <a:gd name="connsiteY27" fmla="*/ 173670 h 319221"/>
              <a:gd name="connsiteX28" fmla="*/ 1823362 w 2884771"/>
              <a:gd name="connsiteY28" fmla="*/ 221295 h 319221"/>
              <a:gd name="connsiteX29" fmla="*/ 1842412 w 2884771"/>
              <a:gd name="connsiteY29" fmla="*/ 176052 h 319221"/>
              <a:gd name="connsiteX30" fmla="*/ 1856700 w 2884771"/>
              <a:gd name="connsiteY30" fmla="*/ 199864 h 319221"/>
              <a:gd name="connsiteX31" fmla="*/ 1901943 w 2884771"/>
              <a:gd name="connsiteY31" fmla="*/ 187958 h 319221"/>
              <a:gd name="connsiteX32" fmla="*/ 1935282 w 2884771"/>
              <a:gd name="connsiteY32" fmla="*/ 183196 h 319221"/>
              <a:gd name="connsiteX33" fmla="*/ 2884771 w 2884771"/>
              <a:gd name="connsiteY33" fmla="*/ 188320 h 319221"/>
              <a:gd name="connsiteX0" fmla="*/ 0 w 2916891"/>
              <a:gd name="connsiteY0" fmla="*/ 198517 h 319221"/>
              <a:gd name="connsiteX1" fmla="*/ 270787 w 2916891"/>
              <a:gd name="connsiteY1" fmla="*/ 195101 h 319221"/>
              <a:gd name="connsiteX2" fmla="*/ 285075 w 2916891"/>
              <a:gd name="connsiteY2" fmla="*/ 168908 h 319221"/>
              <a:gd name="connsiteX3" fmla="*/ 296981 w 2916891"/>
              <a:gd name="connsiteY3" fmla="*/ 214152 h 319221"/>
              <a:gd name="connsiteX4" fmla="*/ 304125 w 2916891"/>
              <a:gd name="connsiteY4" fmla="*/ 164145 h 319221"/>
              <a:gd name="connsiteX5" fmla="*/ 318412 w 2916891"/>
              <a:gd name="connsiteY5" fmla="*/ 221295 h 319221"/>
              <a:gd name="connsiteX6" fmla="*/ 330319 w 2916891"/>
              <a:gd name="connsiteY6" fmla="*/ 183195 h 319221"/>
              <a:gd name="connsiteX7" fmla="*/ 525581 w 2916891"/>
              <a:gd name="connsiteY7" fmla="*/ 187958 h 319221"/>
              <a:gd name="connsiteX8" fmla="*/ 549394 w 2916891"/>
              <a:gd name="connsiteY8" fmla="*/ 318927 h 319221"/>
              <a:gd name="connsiteX9" fmla="*/ 587494 w 2916891"/>
              <a:gd name="connsiteY9" fmla="*/ 2220 h 319221"/>
              <a:gd name="connsiteX10" fmla="*/ 606544 w 2916891"/>
              <a:gd name="connsiteY10" fmla="*/ 268920 h 319221"/>
              <a:gd name="connsiteX11" fmla="*/ 632737 w 2916891"/>
              <a:gd name="connsiteY11" fmla="*/ 35558 h 319221"/>
              <a:gd name="connsiteX12" fmla="*/ 658931 w 2916891"/>
              <a:gd name="connsiteY12" fmla="*/ 273683 h 319221"/>
              <a:gd name="connsiteX13" fmla="*/ 680362 w 2916891"/>
              <a:gd name="connsiteY13" fmla="*/ 118902 h 319221"/>
              <a:gd name="connsiteX14" fmla="*/ 716081 w 2916891"/>
              <a:gd name="connsiteY14" fmla="*/ 195102 h 319221"/>
              <a:gd name="connsiteX15" fmla="*/ 754181 w 2916891"/>
              <a:gd name="connsiteY15" fmla="*/ 195102 h 319221"/>
              <a:gd name="connsiteX16" fmla="*/ 1461412 w 2916891"/>
              <a:gd name="connsiteY16" fmla="*/ 195101 h 319221"/>
              <a:gd name="connsiteX17" fmla="*/ 1489987 w 2916891"/>
              <a:gd name="connsiteY17" fmla="*/ 102233 h 319221"/>
              <a:gd name="connsiteX18" fmla="*/ 1492369 w 2916891"/>
              <a:gd name="connsiteY18" fmla="*/ 247489 h 319221"/>
              <a:gd name="connsiteX19" fmla="*/ 1520944 w 2916891"/>
              <a:gd name="connsiteY19" fmla="*/ 68895 h 319221"/>
              <a:gd name="connsiteX20" fmla="*/ 1551900 w 2916891"/>
              <a:gd name="connsiteY20" fmla="*/ 266539 h 319221"/>
              <a:gd name="connsiteX21" fmla="*/ 1556662 w 2916891"/>
              <a:gd name="connsiteY21" fmla="*/ 116520 h 319221"/>
              <a:gd name="connsiteX22" fmla="*/ 1580475 w 2916891"/>
              <a:gd name="connsiteY22" fmla="*/ 197483 h 319221"/>
              <a:gd name="connsiteX23" fmla="*/ 1601907 w 2916891"/>
              <a:gd name="connsiteY23" fmla="*/ 192720 h 319221"/>
              <a:gd name="connsiteX24" fmla="*/ 1742400 w 2916891"/>
              <a:gd name="connsiteY24" fmla="*/ 195102 h 319221"/>
              <a:gd name="connsiteX25" fmla="*/ 1768594 w 2916891"/>
              <a:gd name="connsiteY25" fmla="*/ 159383 h 319221"/>
              <a:gd name="connsiteX26" fmla="*/ 1782881 w 2916891"/>
              <a:gd name="connsiteY26" fmla="*/ 223677 h 319221"/>
              <a:gd name="connsiteX27" fmla="*/ 1809075 w 2916891"/>
              <a:gd name="connsiteY27" fmla="*/ 173670 h 319221"/>
              <a:gd name="connsiteX28" fmla="*/ 1823362 w 2916891"/>
              <a:gd name="connsiteY28" fmla="*/ 221295 h 319221"/>
              <a:gd name="connsiteX29" fmla="*/ 1842412 w 2916891"/>
              <a:gd name="connsiteY29" fmla="*/ 176052 h 319221"/>
              <a:gd name="connsiteX30" fmla="*/ 1856700 w 2916891"/>
              <a:gd name="connsiteY30" fmla="*/ 199864 h 319221"/>
              <a:gd name="connsiteX31" fmla="*/ 1901943 w 2916891"/>
              <a:gd name="connsiteY31" fmla="*/ 187958 h 319221"/>
              <a:gd name="connsiteX32" fmla="*/ 1935282 w 2916891"/>
              <a:gd name="connsiteY32" fmla="*/ 183196 h 319221"/>
              <a:gd name="connsiteX33" fmla="*/ 2916891 w 2916891"/>
              <a:gd name="connsiteY33" fmla="*/ 188320 h 319221"/>
              <a:gd name="connsiteX0" fmla="*/ 0 w 2916891"/>
              <a:gd name="connsiteY0" fmla="*/ 198517 h 319221"/>
              <a:gd name="connsiteX1" fmla="*/ 270787 w 2916891"/>
              <a:gd name="connsiteY1" fmla="*/ 195101 h 319221"/>
              <a:gd name="connsiteX2" fmla="*/ 285075 w 2916891"/>
              <a:gd name="connsiteY2" fmla="*/ 168908 h 319221"/>
              <a:gd name="connsiteX3" fmla="*/ 296981 w 2916891"/>
              <a:gd name="connsiteY3" fmla="*/ 214152 h 319221"/>
              <a:gd name="connsiteX4" fmla="*/ 304125 w 2916891"/>
              <a:gd name="connsiteY4" fmla="*/ 164145 h 319221"/>
              <a:gd name="connsiteX5" fmla="*/ 318412 w 2916891"/>
              <a:gd name="connsiteY5" fmla="*/ 221295 h 319221"/>
              <a:gd name="connsiteX6" fmla="*/ 330319 w 2916891"/>
              <a:gd name="connsiteY6" fmla="*/ 183195 h 319221"/>
              <a:gd name="connsiteX7" fmla="*/ 525581 w 2916891"/>
              <a:gd name="connsiteY7" fmla="*/ 187958 h 319221"/>
              <a:gd name="connsiteX8" fmla="*/ 549394 w 2916891"/>
              <a:gd name="connsiteY8" fmla="*/ 318927 h 319221"/>
              <a:gd name="connsiteX9" fmla="*/ 587494 w 2916891"/>
              <a:gd name="connsiteY9" fmla="*/ 2220 h 319221"/>
              <a:gd name="connsiteX10" fmla="*/ 606544 w 2916891"/>
              <a:gd name="connsiteY10" fmla="*/ 268920 h 319221"/>
              <a:gd name="connsiteX11" fmla="*/ 632737 w 2916891"/>
              <a:gd name="connsiteY11" fmla="*/ 35558 h 319221"/>
              <a:gd name="connsiteX12" fmla="*/ 658931 w 2916891"/>
              <a:gd name="connsiteY12" fmla="*/ 273683 h 319221"/>
              <a:gd name="connsiteX13" fmla="*/ 680362 w 2916891"/>
              <a:gd name="connsiteY13" fmla="*/ 118902 h 319221"/>
              <a:gd name="connsiteX14" fmla="*/ 716081 w 2916891"/>
              <a:gd name="connsiteY14" fmla="*/ 195102 h 319221"/>
              <a:gd name="connsiteX15" fmla="*/ 754181 w 2916891"/>
              <a:gd name="connsiteY15" fmla="*/ 195102 h 319221"/>
              <a:gd name="connsiteX16" fmla="*/ 1461412 w 2916891"/>
              <a:gd name="connsiteY16" fmla="*/ 195101 h 319221"/>
              <a:gd name="connsiteX17" fmla="*/ 1489987 w 2916891"/>
              <a:gd name="connsiteY17" fmla="*/ 102233 h 319221"/>
              <a:gd name="connsiteX18" fmla="*/ 1518188 w 2916891"/>
              <a:gd name="connsiteY18" fmla="*/ 247489 h 319221"/>
              <a:gd name="connsiteX19" fmla="*/ 1520944 w 2916891"/>
              <a:gd name="connsiteY19" fmla="*/ 68895 h 319221"/>
              <a:gd name="connsiteX20" fmla="*/ 1551900 w 2916891"/>
              <a:gd name="connsiteY20" fmla="*/ 266539 h 319221"/>
              <a:gd name="connsiteX21" fmla="*/ 1556662 w 2916891"/>
              <a:gd name="connsiteY21" fmla="*/ 116520 h 319221"/>
              <a:gd name="connsiteX22" fmla="*/ 1580475 w 2916891"/>
              <a:gd name="connsiteY22" fmla="*/ 197483 h 319221"/>
              <a:gd name="connsiteX23" fmla="*/ 1601907 w 2916891"/>
              <a:gd name="connsiteY23" fmla="*/ 192720 h 319221"/>
              <a:gd name="connsiteX24" fmla="*/ 1742400 w 2916891"/>
              <a:gd name="connsiteY24" fmla="*/ 195102 h 319221"/>
              <a:gd name="connsiteX25" fmla="*/ 1768594 w 2916891"/>
              <a:gd name="connsiteY25" fmla="*/ 159383 h 319221"/>
              <a:gd name="connsiteX26" fmla="*/ 1782881 w 2916891"/>
              <a:gd name="connsiteY26" fmla="*/ 223677 h 319221"/>
              <a:gd name="connsiteX27" fmla="*/ 1809075 w 2916891"/>
              <a:gd name="connsiteY27" fmla="*/ 173670 h 319221"/>
              <a:gd name="connsiteX28" fmla="*/ 1823362 w 2916891"/>
              <a:gd name="connsiteY28" fmla="*/ 221295 h 319221"/>
              <a:gd name="connsiteX29" fmla="*/ 1842412 w 2916891"/>
              <a:gd name="connsiteY29" fmla="*/ 176052 h 319221"/>
              <a:gd name="connsiteX30" fmla="*/ 1856700 w 2916891"/>
              <a:gd name="connsiteY30" fmla="*/ 199864 h 319221"/>
              <a:gd name="connsiteX31" fmla="*/ 1901943 w 2916891"/>
              <a:gd name="connsiteY31" fmla="*/ 187958 h 319221"/>
              <a:gd name="connsiteX32" fmla="*/ 1935282 w 2916891"/>
              <a:gd name="connsiteY32" fmla="*/ 183196 h 319221"/>
              <a:gd name="connsiteX33" fmla="*/ 2916891 w 2916891"/>
              <a:gd name="connsiteY33" fmla="*/ 188320 h 319221"/>
              <a:gd name="connsiteX0" fmla="*/ 0 w 2916891"/>
              <a:gd name="connsiteY0" fmla="*/ 198517 h 319221"/>
              <a:gd name="connsiteX1" fmla="*/ 270787 w 2916891"/>
              <a:gd name="connsiteY1" fmla="*/ 195101 h 319221"/>
              <a:gd name="connsiteX2" fmla="*/ 285075 w 2916891"/>
              <a:gd name="connsiteY2" fmla="*/ 168908 h 319221"/>
              <a:gd name="connsiteX3" fmla="*/ 296981 w 2916891"/>
              <a:gd name="connsiteY3" fmla="*/ 214152 h 319221"/>
              <a:gd name="connsiteX4" fmla="*/ 304125 w 2916891"/>
              <a:gd name="connsiteY4" fmla="*/ 164145 h 319221"/>
              <a:gd name="connsiteX5" fmla="*/ 318412 w 2916891"/>
              <a:gd name="connsiteY5" fmla="*/ 221295 h 319221"/>
              <a:gd name="connsiteX6" fmla="*/ 330319 w 2916891"/>
              <a:gd name="connsiteY6" fmla="*/ 183195 h 319221"/>
              <a:gd name="connsiteX7" fmla="*/ 525581 w 2916891"/>
              <a:gd name="connsiteY7" fmla="*/ 187958 h 319221"/>
              <a:gd name="connsiteX8" fmla="*/ 549394 w 2916891"/>
              <a:gd name="connsiteY8" fmla="*/ 318927 h 319221"/>
              <a:gd name="connsiteX9" fmla="*/ 587494 w 2916891"/>
              <a:gd name="connsiteY9" fmla="*/ 2220 h 319221"/>
              <a:gd name="connsiteX10" fmla="*/ 606544 w 2916891"/>
              <a:gd name="connsiteY10" fmla="*/ 268920 h 319221"/>
              <a:gd name="connsiteX11" fmla="*/ 632737 w 2916891"/>
              <a:gd name="connsiteY11" fmla="*/ 35558 h 319221"/>
              <a:gd name="connsiteX12" fmla="*/ 658931 w 2916891"/>
              <a:gd name="connsiteY12" fmla="*/ 273683 h 319221"/>
              <a:gd name="connsiteX13" fmla="*/ 680362 w 2916891"/>
              <a:gd name="connsiteY13" fmla="*/ 118902 h 319221"/>
              <a:gd name="connsiteX14" fmla="*/ 716081 w 2916891"/>
              <a:gd name="connsiteY14" fmla="*/ 195102 h 319221"/>
              <a:gd name="connsiteX15" fmla="*/ 754181 w 2916891"/>
              <a:gd name="connsiteY15" fmla="*/ 195102 h 319221"/>
              <a:gd name="connsiteX16" fmla="*/ 1461412 w 2916891"/>
              <a:gd name="connsiteY16" fmla="*/ 195101 h 319221"/>
              <a:gd name="connsiteX17" fmla="*/ 1489987 w 2916891"/>
              <a:gd name="connsiteY17" fmla="*/ 102233 h 319221"/>
              <a:gd name="connsiteX18" fmla="*/ 1518188 w 2916891"/>
              <a:gd name="connsiteY18" fmla="*/ 247489 h 319221"/>
              <a:gd name="connsiteX19" fmla="*/ 1541025 w 2916891"/>
              <a:gd name="connsiteY19" fmla="*/ 62222 h 319221"/>
              <a:gd name="connsiteX20" fmla="*/ 1551900 w 2916891"/>
              <a:gd name="connsiteY20" fmla="*/ 266539 h 319221"/>
              <a:gd name="connsiteX21" fmla="*/ 1556662 w 2916891"/>
              <a:gd name="connsiteY21" fmla="*/ 116520 h 319221"/>
              <a:gd name="connsiteX22" fmla="*/ 1580475 w 2916891"/>
              <a:gd name="connsiteY22" fmla="*/ 197483 h 319221"/>
              <a:gd name="connsiteX23" fmla="*/ 1601907 w 2916891"/>
              <a:gd name="connsiteY23" fmla="*/ 192720 h 319221"/>
              <a:gd name="connsiteX24" fmla="*/ 1742400 w 2916891"/>
              <a:gd name="connsiteY24" fmla="*/ 195102 h 319221"/>
              <a:gd name="connsiteX25" fmla="*/ 1768594 w 2916891"/>
              <a:gd name="connsiteY25" fmla="*/ 159383 h 319221"/>
              <a:gd name="connsiteX26" fmla="*/ 1782881 w 2916891"/>
              <a:gd name="connsiteY26" fmla="*/ 223677 h 319221"/>
              <a:gd name="connsiteX27" fmla="*/ 1809075 w 2916891"/>
              <a:gd name="connsiteY27" fmla="*/ 173670 h 319221"/>
              <a:gd name="connsiteX28" fmla="*/ 1823362 w 2916891"/>
              <a:gd name="connsiteY28" fmla="*/ 221295 h 319221"/>
              <a:gd name="connsiteX29" fmla="*/ 1842412 w 2916891"/>
              <a:gd name="connsiteY29" fmla="*/ 176052 h 319221"/>
              <a:gd name="connsiteX30" fmla="*/ 1856700 w 2916891"/>
              <a:gd name="connsiteY30" fmla="*/ 199864 h 319221"/>
              <a:gd name="connsiteX31" fmla="*/ 1901943 w 2916891"/>
              <a:gd name="connsiteY31" fmla="*/ 187958 h 319221"/>
              <a:gd name="connsiteX32" fmla="*/ 1935282 w 2916891"/>
              <a:gd name="connsiteY32" fmla="*/ 183196 h 319221"/>
              <a:gd name="connsiteX33" fmla="*/ 2916891 w 2916891"/>
              <a:gd name="connsiteY33" fmla="*/ 188320 h 319221"/>
              <a:gd name="connsiteX0" fmla="*/ 0 w 2916891"/>
              <a:gd name="connsiteY0" fmla="*/ 198517 h 319221"/>
              <a:gd name="connsiteX1" fmla="*/ 270787 w 2916891"/>
              <a:gd name="connsiteY1" fmla="*/ 195101 h 319221"/>
              <a:gd name="connsiteX2" fmla="*/ 285075 w 2916891"/>
              <a:gd name="connsiteY2" fmla="*/ 168908 h 319221"/>
              <a:gd name="connsiteX3" fmla="*/ 296981 w 2916891"/>
              <a:gd name="connsiteY3" fmla="*/ 214152 h 319221"/>
              <a:gd name="connsiteX4" fmla="*/ 304125 w 2916891"/>
              <a:gd name="connsiteY4" fmla="*/ 164145 h 319221"/>
              <a:gd name="connsiteX5" fmla="*/ 318412 w 2916891"/>
              <a:gd name="connsiteY5" fmla="*/ 221295 h 319221"/>
              <a:gd name="connsiteX6" fmla="*/ 330319 w 2916891"/>
              <a:gd name="connsiteY6" fmla="*/ 183195 h 319221"/>
              <a:gd name="connsiteX7" fmla="*/ 525581 w 2916891"/>
              <a:gd name="connsiteY7" fmla="*/ 187958 h 319221"/>
              <a:gd name="connsiteX8" fmla="*/ 549394 w 2916891"/>
              <a:gd name="connsiteY8" fmla="*/ 318927 h 319221"/>
              <a:gd name="connsiteX9" fmla="*/ 587494 w 2916891"/>
              <a:gd name="connsiteY9" fmla="*/ 2220 h 319221"/>
              <a:gd name="connsiteX10" fmla="*/ 606544 w 2916891"/>
              <a:gd name="connsiteY10" fmla="*/ 268920 h 319221"/>
              <a:gd name="connsiteX11" fmla="*/ 632737 w 2916891"/>
              <a:gd name="connsiteY11" fmla="*/ 35558 h 319221"/>
              <a:gd name="connsiteX12" fmla="*/ 658931 w 2916891"/>
              <a:gd name="connsiteY12" fmla="*/ 273683 h 319221"/>
              <a:gd name="connsiteX13" fmla="*/ 680362 w 2916891"/>
              <a:gd name="connsiteY13" fmla="*/ 118902 h 319221"/>
              <a:gd name="connsiteX14" fmla="*/ 716081 w 2916891"/>
              <a:gd name="connsiteY14" fmla="*/ 195102 h 319221"/>
              <a:gd name="connsiteX15" fmla="*/ 754181 w 2916891"/>
              <a:gd name="connsiteY15" fmla="*/ 195102 h 319221"/>
              <a:gd name="connsiteX16" fmla="*/ 1461412 w 2916891"/>
              <a:gd name="connsiteY16" fmla="*/ 195101 h 319221"/>
              <a:gd name="connsiteX17" fmla="*/ 1500908 w 2916891"/>
              <a:gd name="connsiteY17" fmla="*/ 131028 h 319221"/>
              <a:gd name="connsiteX18" fmla="*/ 1489987 w 2916891"/>
              <a:gd name="connsiteY18" fmla="*/ 102233 h 319221"/>
              <a:gd name="connsiteX19" fmla="*/ 1518188 w 2916891"/>
              <a:gd name="connsiteY19" fmla="*/ 247489 h 319221"/>
              <a:gd name="connsiteX20" fmla="*/ 1541025 w 2916891"/>
              <a:gd name="connsiteY20" fmla="*/ 62222 h 319221"/>
              <a:gd name="connsiteX21" fmla="*/ 1551900 w 2916891"/>
              <a:gd name="connsiteY21" fmla="*/ 266539 h 319221"/>
              <a:gd name="connsiteX22" fmla="*/ 1556662 w 2916891"/>
              <a:gd name="connsiteY22" fmla="*/ 116520 h 319221"/>
              <a:gd name="connsiteX23" fmla="*/ 1580475 w 2916891"/>
              <a:gd name="connsiteY23" fmla="*/ 197483 h 319221"/>
              <a:gd name="connsiteX24" fmla="*/ 1601907 w 2916891"/>
              <a:gd name="connsiteY24" fmla="*/ 192720 h 319221"/>
              <a:gd name="connsiteX25" fmla="*/ 1742400 w 2916891"/>
              <a:gd name="connsiteY25" fmla="*/ 195102 h 319221"/>
              <a:gd name="connsiteX26" fmla="*/ 1768594 w 2916891"/>
              <a:gd name="connsiteY26" fmla="*/ 159383 h 319221"/>
              <a:gd name="connsiteX27" fmla="*/ 1782881 w 2916891"/>
              <a:gd name="connsiteY27" fmla="*/ 223677 h 319221"/>
              <a:gd name="connsiteX28" fmla="*/ 1809075 w 2916891"/>
              <a:gd name="connsiteY28" fmla="*/ 173670 h 319221"/>
              <a:gd name="connsiteX29" fmla="*/ 1823362 w 2916891"/>
              <a:gd name="connsiteY29" fmla="*/ 221295 h 319221"/>
              <a:gd name="connsiteX30" fmla="*/ 1842412 w 2916891"/>
              <a:gd name="connsiteY30" fmla="*/ 176052 h 319221"/>
              <a:gd name="connsiteX31" fmla="*/ 1856700 w 2916891"/>
              <a:gd name="connsiteY31" fmla="*/ 199864 h 319221"/>
              <a:gd name="connsiteX32" fmla="*/ 1901943 w 2916891"/>
              <a:gd name="connsiteY32" fmla="*/ 187958 h 319221"/>
              <a:gd name="connsiteX33" fmla="*/ 1935282 w 2916891"/>
              <a:gd name="connsiteY33" fmla="*/ 183196 h 319221"/>
              <a:gd name="connsiteX34" fmla="*/ 2916891 w 2916891"/>
              <a:gd name="connsiteY34" fmla="*/ 188320 h 319221"/>
              <a:gd name="connsiteX0" fmla="*/ 0 w 2916891"/>
              <a:gd name="connsiteY0" fmla="*/ 198517 h 319221"/>
              <a:gd name="connsiteX1" fmla="*/ 270787 w 2916891"/>
              <a:gd name="connsiteY1" fmla="*/ 195101 h 319221"/>
              <a:gd name="connsiteX2" fmla="*/ 285075 w 2916891"/>
              <a:gd name="connsiteY2" fmla="*/ 168908 h 319221"/>
              <a:gd name="connsiteX3" fmla="*/ 296981 w 2916891"/>
              <a:gd name="connsiteY3" fmla="*/ 214152 h 319221"/>
              <a:gd name="connsiteX4" fmla="*/ 304125 w 2916891"/>
              <a:gd name="connsiteY4" fmla="*/ 164145 h 319221"/>
              <a:gd name="connsiteX5" fmla="*/ 318412 w 2916891"/>
              <a:gd name="connsiteY5" fmla="*/ 221295 h 319221"/>
              <a:gd name="connsiteX6" fmla="*/ 330319 w 2916891"/>
              <a:gd name="connsiteY6" fmla="*/ 183195 h 319221"/>
              <a:gd name="connsiteX7" fmla="*/ 525581 w 2916891"/>
              <a:gd name="connsiteY7" fmla="*/ 187958 h 319221"/>
              <a:gd name="connsiteX8" fmla="*/ 549394 w 2916891"/>
              <a:gd name="connsiteY8" fmla="*/ 318927 h 319221"/>
              <a:gd name="connsiteX9" fmla="*/ 587494 w 2916891"/>
              <a:gd name="connsiteY9" fmla="*/ 2220 h 319221"/>
              <a:gd name="connsiteX10" fmla="*/ 606544 w 2916891"/>
              <a:gd name="connsiteY10" fmla="*/ 268920 h 319221"/>
              <a:gd name="connsiteX11" fmla="*/ 632737 w 2916891"/>
              <a:gd name="connsiteY11" fmla="*/ 35558 h 319221"/>
              <a:gd name="connsiteX12" fmla="*/ 658931 w 2916891"/>
              <a:gd name="connsiteY12" fmla="*/ 273683 h 319221"/>
              <a:gd name="connsiteX13" fmla="*/ 680362 w 2916891"/>
              <a:gd name="connsiteY13" fmla="*/ 118902 h 319221"/>
              <a:gd name="connsiteX14" fmla="*/ 716081 w 2916891"/>
              <a:gd name="connsiteY14" fmla="*/ 195102 h 319221"/>
              <a:gd name="connsiteX15" fmla="*/ 754181 w 2916891"/>
              <a:gd name="connsiteY15" fmla="*/ 195102 h 319221"/>
              <a:gd name="connsiteX16" fmla="*/ 1461412 w 2916891"/>
              <a:gd name="connsiteY16" fmla="*/ 195101 h 319221"/>
              <a:gd name="connsiteX17" fmla="*/ 1500908 w 2916891"/>
              <a:gd name="connsiteY17" fmla="*/ 131028 h 319221"/>
              <a:gd name="connsiteX18" fmla="*/ 1489987 w 2916891"/>
              <a:gd name="connsiteY18" fmla="*/ 102233 h 319221"/>
              <a:gd name="connsiteX19" fmla="*/ 1518188 w 2916891"/>
              <a:gd name="connsiteY19" fmla="*/ 247489 h 319221"/>
              <a:gd name="connsiteX20" fmla="*/ 1541025 w 2916891"/>
              <a:gd name="connsiteY20" fmla="*/ 62222 h 319221"/>
              <a:gd name="connsiteX21" fmla="*/ 1551900 w 2916891"/>
              <a:gd name="connsiteY21" fmla="*/ 266539 h 319221"/>
              <a:gd name="connsiteX22" fmla="*/ 1556662 w 2916891"/>
              <a:gd name="connsiteY22" fmla="*/ 116520 h 319221"/>
              <a:gd name="connsiteX23" fmla="*/ 1580475 w 2916891"/>
              <a:gd name="connsiteY23" fmla="*/ 197483 h 319221"/>
              <a:gd name="connsiteX24" fmla="*/ 1601907 w 2916891"/>
              <a:gd name="connsiteY24" fmla="*/ 192720 h 319221"/>
              <a:gd name="connsiteX25" fmla="*/ 1742400 w 2916891"/>
              <a:gd name="connsiteY25" fmla="*/ 195102 h 319221"/>
              <a:gd name="connsiteX26" fmla="*/ 1768594 w 2916891"/>
              <a:gd name="connsiteY26" fmla="*/ 159383 h 319221"/>
              <a:gd name="connsiteX27" fmla="*/ 1782881 w 2916891"/>
              <a:gd name="connsiteY27" fmla="*/ 223677 h 319221"/>
              <a:gd name="connsiteX28" fmla="*/ 1809075 w 2916891"/>
              <a:gd name="connsiteY28" fmla="*/ 173670 h 319221"/>
              <a:gd name="connsiteX29" fmla="*/ 1823362 w 2916891"/>
              <a:gd name="connsiteY29" fmla="*/ 221295 h 319221"/>
              <a:gd name="connsiteX30" fmla="*/ 1842412 w 2916891"/>
              <a:gd name="connsiteY30" fmla="*/ 176052 h 319221"/>
              <a:gd name="connsiteX31" fmla="*/ 1856700 w 2916891"/>
              <a:gd name="connsiteY31" fmla="*/ 199864 h 319221"/>
              <a:gd name="connsiteX32" fmla="*/ 1901943 w 2916891"/>
              <a:gd name="connsiteY32" fmla="*/ 187958 h 319221"/>
              <a:gd name="connsiteX33" fmla="*/ 1935282 w 2916891"/>
              <a:gd name="connsiteY33" fmla="*/ 183196 h 319221"/>
              <a:gd name="connsiteX34" fmla="*/ 2916891 w 2916891"/>
              <a:gd name="connsiteY34" fmla="*/ 188320 h 319221"/>
              <a:gd name="connsiteX0" fmla="*/ 0 w 2916891"/>
              <a:gd name="connsiteY0" fmla="*/ 198517 h 319221"/>
              <a:gd name="connsiteX1" fmla="*/ 270787 w 2916891"/>
              <a:gd name="connsiteY1" fmla="*/ 195101 h 319221"/>
              <a:gd name="connsiteX2" fmla="*/ 285075 w 2916891"/>
              <a:gd name="connsiteY2" fmla="*/ 168908 h 319221"/>
              <a:gd name="connsiteX3" fmla="*/ 296981 w 2916891"/>
              <a:gd name="connsiteY3" fmla="*/ 214152 h 319221"/>
              <a:gd name="connsiteX4" fmla="*/ 304125 w 2916891"/>
              <a:gd name="connsiteY4" fmla="*/ 164145 h 319221"/>
              <a:gd name="connsiteX5" fmla="*/ 318412 w 2916891"/>
              <a:gd name="connsiteY5" fmla="*/ 221295 h 319221"/>
              <a:gd name="connsiteX6" fmla="*/ 330319 w 2916891"/>
              <a:gd name="connsiteY6" fmla="*/ 183195 h 319221"/>
              <a:gd name="connsiteX7" fmla="*/ 525581 w 2916891"/>
              <a:gd name="connsiteY7" fmla="*/ 187958 h 319221"/>
              <a:gd name="connsiteX8" fmla="*/ 549394 w 2916891"/>
              <a:gd name="connsiteY8" fmla="*/ 318927 h 319221"/>
              <a:gd name="connsiteX9" fmla="*/ 587494 w 2916891"/>
              <a:gd name="connsiteY9" fmla="*/ 2220 h 319221"/>
              <a:gd name="connsiteX10" fmla="*/ 606544 w 2916891"/>
              <a:gd name="connsiteY10" fmla="*/ 268920 h 319221"/>
              <a:gd name="connsiteX11" fmla="*/ 632737 w 2916891"/>
              <a:gd name="connsiteY11" fmla="*/ 35558 h 319221"/>
              <a:gd name="connsiteX12" fmla="*/ 658931 w 2916891"/>
              <a:gd name="connsiteY12" fmla="*/ 273683 h 319221"/>
              <a:gd name="connsiteX13" fmla="*/ 680362 w 2916891"/>
              <a:gd name="connsiteY13" fmla="*/ 118902 h 319221"/>
              <a:gd name="connsiteX14" fmla="*/ 716081 w 2916891"/>
              <a:gd name="connsiteY14" fmla="*/ 195102 h 319221"/>
              <a:gd name="connsiteX15" fmla="*/ 754181 w 2916891"/>
              <a:gd name="connsiteY15" fmla="*/ 195102 h 319221"/>
              <a:gd name="connsiteX16" fmla="*/ 1461412 w 2916891"/>
              <a:gd name="connsiteY16" fmla="*/ 195101 h 319221"/>
              <a:gd name="connsiteX17" fmla="*/ 1500908 w 2916891"/>
              <a:gd name="connsiteY17" fmla="*/ 131028 h 319221"/>
              <a:gd name="connsiteX18" fmla="*/ 1510068 w 2916891"/>
              <a:gd name="connsiteY18" fmla="*/ 115580 h 319221"/>
              <a:gd name="connsiteX19" fmla="*/ 1518188 w 2916891"/>
              <a:gd name="connsiteY19" fmla="*/ 247489 h 319221"/>
              <a:gd name="connsiteX20" fmla="*/ 1541025 w 2916891"/>
              <a:gd name="connsiteY20" fmla="*/ 62222 h 319221"/>
              <a:gd name="connsiteX21" fmla="*/ 1551900 w 2916891"/>
              <a:gd name="connsiteY21" fmla="*/ 266539 h 319221"/>
              <a:gd name="connsiteX22" fmla="*/ 1556662 w 2916891"/>
              <a:gd name="connsiteY22" fmla="*/ 116520 h 319221"/>
              <a:gd name="connsiteX23" fmla="*/ 1580475 w 2916891"/>
              <a:gd name="connsiteY23" fmla="*/ 197483 h 319221"/>
              <a:gd name="connsiteX24" fmla="*/ 1601907 w 2916891"/>
              <a:gd name="connsiteY24" fmla="*/ 192720 h 319221"/>
              <a:gd name="connsiteX25" fmla="*/ 1742400 w 2916891"/>
              <a:gd name="connsiteY25" fmla="*/ 195102 h 319221"/>
              <a:gd name="connsiteX26" fmla="*/ 1768594 w 2916891"/>
              <a:gd name="connsiteY26" fmla="*/ 159383 h 319221"/>
              <a:gd name="connsiteX27" fmla="*/ 1782881 w 2916891"/>
              <a:gd name="connsiteY27" fmla="*/ 223677 h 319221"/>
              <a:gd name="connsiteX28" fmla="*/ 1809075 w 2916891"/>
              <a:gd name="connsiteY28" fmla="*/ 173670 h 319221"/>
              <a:gd name="connsiteX29" fmla="*/ 1823362 w 2916891"/>
              <a:gd name="connsiteY29" fmla="*/ 221295 h 319221"/>
              <a:gd name="connsiteX30" fmla="*/ 1842412 w 2916891"/>
              <a:gd name="connsiteY30" fmla="*/ 176052 h 319221"/>
              <a:gd name="connsiteX31" fmla="*/ 1856700 w 2916891"/>
              <a:gd name="connsiteY31" fmla="*/ 199864 h 319221"/>
              <a:gd name="connsiteX32" fmla="*/ 1901943 w 2916891"/>
              <a:gd name="connsiteY32" fmla="*/ 187958 h 319221"/>
              <a:gd name="connsiteX33" fmla="*/ 1935282 w 2916891"/>
              <a:gd name="connsiteY33" fmla="*/ 183196 h 319221"/>
              <a:gd name="connsiteX34" fmla="*/ 2916891 w 2916891"/>
              <a:gd name="connsiteY34" fmla="*/ 188320 h 319221"/>
              <a:gd name="connsiteX0" fmla="*/ 0 w 2916891"/>
              <a:gd name="connsiteY0" fmla="*/ 198517 h 319221"/>
              <a:gd name="connsiteX1" fmla="*/ 270787 w 2916891"/>
              <a:gd name="connsiteY1" fmla="*/ 195101 h 319221"/>
              <a:gd name="connsiteX2" fmla="*/ 285075 w 2916891"/>
              <a:gd name="connsiteY2" fmla="*/ 168908 h 319221"/>
              <a:gd name="connsiteX3" fmla="*/ 296981 w 2916891"/>
              <a:gd name="connsiteY3" fmla="*/ 214152 h 319221"/>
              <a:gd name="connsiteX4" fmla="*/ 304125 w 2916891"/>
              <a:gd name="connsiteY4" fmla="*/ 164145 h 319221"/>
              <a:gd name="connsiteX5" fmla="*/ 318412 w 2916891"/>
              <a:gd name="connsiteY5" fmla="*/ 221295 h 319221"/>
              <a:gd name="connsiteX6" fmla="*/ 330319 w 2916891"/>
              <a:gd name="connsiteY6" fmla="*/ 183195 h 319221"/>
              <a:gd name="connsiteX7" fmla="*/ 525581 w 2916891"/>
              <a:gd name="connsiteY7" fmla="*/ 187958 h 319221"/>
              <a:gd name="connsiteX8" fmla="*/ 549394 w 2916891"/>
              <a:gd name="connsiteY8" fmla="*/ 318927 h 319221"/>
              <a:gd name="connsiteX9" fmla="*/ 587494 w 2916891"/>
              <a:gd name="connsiteY9" fmla="*/ 2220 h 319221"/>
              <a:gd name="connsiteX10" fmla="*/ 606544 w 2916891"/>
              <a:gd name="connsiteY10" fmla="*/ 268920 h 319221"/>
              <a:gd name="connsiteX11" fmla="*/ 632737 w 2916891"/>
              <a:gd name="connsiteY11" fmla="*/ 35558 h 319221"/>
              <a:gd name="connsiteX12" fmla="*/ 658931 w 2916891"/>
              <a:gd name="connsiteY12" fmla="*/ 273683 h 319221"/>
              <a:gd name="connsiteX13" fmla="*/ 680362 w 2916891"/>
              <a:gd name="connsiteY13" fmla="*/ 118902 h 319221"/>
              <a:gd name="connsiteX14" fmla="*/ 716081 w 2916891"/>
              <a:gd name="connsiteY14" fmla="*/ 195102 h 319221"/>
              <a:gd name="connsiteX15" fmla="*/ 754181 w 2916891"/>
              <a:gd name="connsiteY15" fmla="*/ 195102 h 319221"/>
              <a:gd name="connsiteX16" fmla="*/ 1461412 w 2916891"/>
              <a:gd name="connsiteY16" fmla="*/ 195101 h 319221"/>
              <a:gd name="connsiteX17" fmla="*/ 1492302 w 2916891"/>
              <a:gd name="connsiteY17" fmla="*/ 137701 h 319221"/>
              <a:gd name="connsiteX18" fmla="*/ 1510068 w 2916891"/>
              <a:gd name="connsiteY18" fmla="*/ 115580 h 319221"/>
              <a:gd name="connsiteX19" fmla="*/ 1518188 w 2916891"/>
              <a:gd name="connsiteY19" fmla="*/ 247489 h 319221"/>
              <a:gd name="connsiteX20" fmla="*/ 1541025 w 2916891"/>
              <a:gd name="connsiteY20" fmla="*/ 62222 h 319221"/>
              <a:gd name="connsiteX21" fmla="*/ 1551900 w 2916891"/>
              <a:gd name="connsiteY21" fmla="*/ 266539 h 319221"/>
              <a:gd name="connsiteX22" fmla="*/ 1556662 w 2916891"/>
              <a:gd name="connsiteY22" fmla="*/ 116520 h 319221"/>
              <a:gd name="connsiteX23" fmla="*/ 1580475 w 2916891"/>
              <a:gd name="connsiteY23" fmla="*/ 197483 h 319221"/>
              <a:gd name="connsiteX24" fmla="*/ 1601907 w 2916891"/>
              <a:gd name="connsiteY24" fmla="*/ 192720 h 319221"/>
              <a:gd name="connsiteX25" fmla="*/ 1742400 w 2916891"/>
              <a:gd name="connsiteY25" fmla="*/ 195102 h 319221"/>
              <a:gd name="connsiteX26" fmla="*/ 1768594 w 2916891"/>
              <a:gd name="connsiteY26" fmla="*/ 159383 h 319221"/>
              <a:gd name="connsiteX27" fmla="*/ 1782881 w 2916891"/>
              <a:gd name="connsiteY27" fmla="*/ 223677 h 319221"/>
              <a:gd name="connsiteX28" fmla="*/ 1809075 w 2916891"/>
              <a:gd name="connsiteY28" fmla="*/ 173670 h 319221"/>
              <a:gd name="connsiteX29" fmla="*/ 1823362 w 2916891"/>
              <a:gd name="connsiteY29" fmla="*/ 221295 h 319221"/>
              <a:gd name="connsiteX30" fmla="*/ 1842412 w 2916891"/>
              <a:gd name="connsiteY30" fmla="*/ 176052 h 319221"/>
              <a:gd name="connsiteX31" fmla="*/ 1856700 w 2916891"/>
              <a:gd name="connsiteY31" fmla="*/ 199864 h 319221"/>
              <a:gd name="connsiteX32" fmla="*/ 1901943 w 2916891"/>
              <a:gd name="connsiteY32" fmla="*/ 187958 h 319221"/>
              <a:gd name="connsiteX33" fmla="*/ 1935282 w 2916891"/>
              <a:gd name="connsiteY33" fmla="*/ 183196 h 319221"/>
              <a:gd name="connsiteX34" fmla="*/ 2916891 w 2916891"/>
              <a:gd name="connsiteY34" fmla="*/ 188320 h 319221"/>
              <a:gd name="connsiteX0" fmla="*/ 0 w 2916891"/>
              <a:gd name="connsiteY0" fmla="*/ 198517 h 319221"/>
              <a:gd name="connsiteX1" fmla="*/ 270787 w 2916891"/>
              <a:gd name="connsiteY1" fmla="*/ 195101 h 319221"/>
              <a:gd name="connsiteX2" fmla="*/ 285075 w 2916891"/>
              <a:gd name="connsiteY2" fmla="*/ 168908 h 319221"/>
              <a:gd name="connsiteX3" fmla="*/ 296981 w 2916891"/>
              <a:gd name="connsiteY3" fmla="*/ 214152 h 319221"/>
              <a:gd name="connsiteX4" fmla="*/ 304125 w 2916891"/>
              <a:gd name="connsiteY4" fmla="*/ 164145 h 319221"/>
              <a:gd name="connsiteX5" fmla="*/ 318412 w 2916891"/>
              <a:gd name="connsiteY5" fmla="*/ 221295 h 319221"/>
              <a:gd name="connsiteX6" fmla="*/ 330319 w 2916891"/>
              <a:gd name="connsiteY6" fmla="*/ 183195 h 319221"/>
              <a:gd name="connsiteX7" fmla="*/ 525581 w 2916891"/>
              <a:gd name="connsiteY7" fmla="*/ 187958 h 319221"/>
              <a:gd name="connsiteX8" fmla="*/ 549394 w 2916891"/>
              <a:gd name="connsiteY8" fmla="*/ 318927 h 319221"/>
              <a:gd name="connsiteX9" fmla="*/ 587494 w 2916891"/>
              <a:gd name="connsiteY9" fmla="*/ 2220 h 319221"/>
              <a:gd name="connsiteX10" fmla="*/ 606544 w 2916891"/>
              <a:gd name="connsiteY10" fmla="*/ 268920 h 319221"/>
              <a:gd name="connsiteX11" fmla="*/ 632737 w 2916891"/>
              <a:gd name="connsiteY11" fmla="*/ 35558 h 319221"/>
              <a:gd name="connsiteX12" fmla="*/ 658931 w 2916891"/>
              <a:gd name="connsiteY12" fmla="*/ 273683 h 319221"/>
              <a:gd name="connsiteX13" fmla="*/ 680362 w 2916891"/>
              <a:gd name="connsiteY13" fmla="*/ 118902 h 319221"/>
              <a:gd name="connsiteX14" fmla="*/ 716081 w 2916891"/>
              <a:gd name="connsiteY14" fmla="*/ 195102 h 319221"/>
              <a:gd name="connsiteX15" fmla="*/ 754181 w 2916891"/>
              <a:gd name="connsiteY15" fmla="*/ 195102 h 319221"/>
              <a:gd name="connsiteX16" fmla="*/ 1470018 w 2916891"/>
              <a:gd name="connsiteY16" fmla="*/ 188428 h 319221"/>
              <a:gd name="connsiteX17" fmla="*/ 1492302 w 2916891"/>
              <a:gd name="connsiteY17" fmla="*/ 137701 h 319221"/>
              <a:gd name="connsiteX18" fmla="*/ 1510068 w 2916891"/>
              <a:gd name="connsiteY18" fmla="*/ 115580 h 319221"/>
              <a:gd name="connsiteX19" fmla="*/ 1518188 w 2916891"/>
              <a:gd name="connsiteY19" fmla="*/ 247489 h 319221"/>
              <a:gd name="connsiteX20" fmla="*/ 1541025 w 2916891"/>
              <a:gd name="connsiteY20" fmla="*/ 62222 h 319221"/>
              <a:gd name="connsiteX21" fmla="*/ 1551900 w 2916891"/>
              <a:gd name="connsiteY21" fmla="*/ 266539 h 319221"/>
              <a:gd name="connsiteX22" fmla="*/ 1556662 w 2916891"/>
              <a:gd name="connsiteY22" fmla="*/ 116520 h 319221"/>
              <a:gd name="connsiteX23" fmla="*/ 1580475 w 2916891"/>
              <a:gd name="connsiteY23" fmla="*/ 197483 h 319221"/>
              <a:gd name="connsiteX24" fmla="*/ 1601907 w 2916891"/>
              <a:gd name="connsiteY24" fmla="*/ 192720 h 319221"/>
              <a:gd name="connsiteX25" fmla="*/ 1742400 w 2916891"/>
              <a:gd name="connsiteY25" fmla="*/ 195102 h 319221"/>
              <a:gd name="connsiteX26" fmla="*/ 1768594 w 2916891"/>
              <a:gd name="connsiteY26" fmla="*/ 159383 h 319221"/>
              <a:gd name="connsiteX27" fmla="*/ 1782881 w 2916891"/>
              <a:gd name="connsiteY27" fmla="*/ 223677 h 319221"/>
              <a:gd name="connsiteX28" fmla="*/ 1809075 w 2916891"/>
              <a:gd name="connsiteY28" fmla="*/ 173670 h 319221"/>
              <a:gd name="connsiteX29" fmla="*/ 1823362 w 2916891"/>
              <a:gd name="connsiteY29" fmla="*/ 221295 h 319221"/>
              <a:gd name="connsiteX30" fmla="*/ 1842412 w 2916891"/>
              <a:gd name="connsiteY30" fmla="*/ 176052 h 319221"/>
              <a:gd name="connsiteX31" fmla="*/ 1856700 w 2916891"/>
              <a:gd name="connsiteY31" fmla="*/ 199864 h 319221"/>
              <a:gd name="connsiteX32" fmla="*/ 1901943 w 2916891"/>
              <a:gd name="connsiteY32" fmla="*/ 187958 h 319221"/>
              <a:gd name="connsiteX33" fmla="*/ 1935282 w 2916891"/>
              <a:gd name="connsiteY33" fmla="*/ 183196 h 319221"/>
              <a:gd name="connsiteX34" fmla="*/ 2916891 w 2916891"/>
              <a:gd name="connsiteY34" fmla="*/ 188320 h 319221"/>
              <a:gd name="connsiteX0" fmla="*/ 0 w 2916891"/>
              <a:gd name="connsiteY0" fmla="*/ 198517 h 319221"/>
              <a:gd name="connsiteX1" fmla="*/ 270787 w 2916891"/>
              <a:gd name="connsiteY1" fmla="*/ 195101 h 319221"/>
              <a:gd name="connsiteX2" fmla="*/ 285075 w 2916891"/>
              <a:gd name="connsiteY2" fmla="*/ 168908 h 319221"/>
              <a:gd name="connsiteX3" fmla="*/ 296981 w 2916891"/>
              <a:gd name="connsiteY3" fmla="*/ 214152 h 319221"/>
              <a:gd name="connsiteX4" fmla="*/ 304125 w 2916891"/>
              <a:gd name="connsiteY4" fmla="*/ 164145 h 319221"/>
              <a:gd name="connsiteX5" fmla="*/ 318412 w 2916891"/>
              <a:gd name="connsiteY5" fmla="*/ 221295 h 319221"/>
              <a:gd name="connsiteX6" fmla="*/ 330319 w 2916891"/>
              <a:gd name="connsiteY6" fmla="*/ 183195 h 319221"/>
              <a:gd name="connsiteX7" fmla="*/ 525581 w 2916891"/>
              <a:gd name="connsiteY7" fmla="*/ 187958 h 319221"/>
              <a:gd name="connsiteX8" fmla="*/ 549394 w 2916891"/>
              <a:gd name="connsiteY8" fmla="*/ 318927 h 319221"/>
              <a:gd name="connsiteX9" fmla="*/ 587494 w 2916891"/>
              <a:gd name="connsiteY9" fmla="*/ 2220 h 319221"/>
              <a:gd name="connsiteX10" fmla="*/ 606544 w 2916891"/>
              <a:gd name="connsiteY10" fmla="*/ 268920 h 319221"/>
              <a:gd name="connsiteX11" fmla="*/ 632737 w 2916891"/>
              <a:gd name="connsiteY11" fmla="*/ 35558 h 319221"/>
              <a:gd name="connsiteX12" fmla="*/ 658931 w 2916891"/>
              <a:gd name="connsiteY12" fmla="*/ 273683 h 319221"/>
              <a:gd name="connsiteX13" fmla="*/ 680362 w 2916891"/>
              <a:gd name="connsiteY13" fmla="*/ 118902 h 319221"/>
              <a:gd name="connsiteX14" fmla="*/ 716081 w 2916891"/>
              <a:gd name="connsiteY14" fmla="*/ 195102 h 319221"/>
              <a:gd name="connsiteX15" fmla="*/ 754181 w 2916891"/>
              <a:gd name="connsiteY15" fmla="*/ 195102 h 319221"/>
              <a:gd name="connsiteX16" fmla="*/ 1470018 w 2916891"/>
              <a:gd name="connsiteY16" fmla="*/ 188428 h 319221"/>
              <a:gd name="connsiteX17" fmla="*/ 1492302 w 2916891"/>
              <a:gd name="connsiteY17" fmla="*/ 137701 h 319221"/>
              <a:gd name="connsiteX18" fmla="*/ 1510068 w 2916891"/>
              <a:gd name="connsiteY18" fmla="*/ 115580 h 319221"/>
              <a:gd name="connsiteX19" fmla="*/ 1518188 w 2916891"/>
              <a:gd name="connsiteY19" fmla="*/ 247489 h 319221"/>
              <a:gd name="connsiteX20" fmla="*/ 1541025 w 2916891"/>
              <a:gd name="connsiteY20" fmla="*/ 62222 h 319221"/>
              <a:gd name="connsiteX21" fmla="*/ 1551900 w 2916891"/>
              <a:gd name="connsiteY21" fmla="*/ 266539 h 319221"/>
              <a:gd name="connsiteX22" fmla="*/ 1565268 w 2916891"/>
              <a:gd name="connsiteY22" fmla="*/ 109847 h 319221"/>
              <a:gd name="connsiteX23" fmla="*/ 1580475 w 2916891"/>
              <a:gd name="connsiteY23" fmla="*/ 197483 h 319221"/>
              <a:gd name="connsiteX24" fmla="*/ 1601907 w 2916891"/>
              <a:gd name="connsiteY24" fmla="*/ 192720 h 319221"/>
              <a:gd name="connsiteX25" fmla="*/ 1742400 w 2916891"/>
              <a:gd name="connsiteY25" fmla="*/ 195102 h 319221"/>
              <a:gd name="connsiteX26" fmla="*/ 1768594 w 2916891"/>
              <a:gd name="connsiteY26" fmla="*/ 159383 h 319221"/>
              <a:gd name="connsiteX27" fmla="*/ 1782881 w 2916891"/>
              <a:gd name="connsiteY27" fmla="*/ 223677 h 319221"/>
              <a:gd name="connsiteX28" fmla="*/ 1809075 w 2916891"/>
              <a:gd name="connsiteY28" fmla="*/ 173670 h 319221"/>
              <a:gd name="connsiteX29" fmla="*/ 1823362 w 2916891"/>
              <a:gd name="connsiteY29" fmla="*/ 221295 h 319221"/>
              <a:gd name="connsiteX30" fmla="*/ 1842412 w 2916891"/>
              <a:gd name="connsiteY30" fmla="*/ 176052 h 319221"/>
              <a:gd name="connsiteX31" fmla="*/ 1856700 w 2916891"/>
              <a:gd name="connsiteY31" fmla="*/ 199864 h 319221"/>
              <a:gd name="connsiteX32" fmla="*/ 1901943 w 2916891"/>
              <a:gd name="connsiteY32" fmla="*/ 187958 h 319221"/>
              <a:gd name="connsiteX33" fmla="*/ 1935282 w 2916891"/>
              <a:gd name="connsiteY33" fmla="*/ 183196 h 319221"/>
              <a:gd name="connsiteX34" fmla="*/ 2916891 w 2916891"/>
              <a:gd name="connsiteY34" fmla="*/ 188320 h 319221"/>
              <a:gd name="connsiteX0" fmla="*/ 0 w 2916891"/>
              <a:gd name="connsiteY0" fmla="*/ 198517 h 319221"/>
              <a:gd name="connsiteX1" fmla="*/ 270787 w 2916891"/>
              <a:gd name="connsiteY1" fmla="*/ 195101 h 319221"/>
              <a:gd name="connsiteX2" fmla="*/ 296981 w 2916891"/>
              <a:gd name="connsiteY2" fmla="*/ 214152 h 319221"/>
              <a:gd name="connsiteX3" fmla="*/ 304125 w 2916891"/>
              <a:gd name="connsiteY3" fmla="*/ 164145 h 319221"/>
              <a:gd name="connsiteX4" fmla="*/ 318412 w 2916891"/>
              <a:gd name="connsiteY4" fmla="*/ 221295 h 319221"/>
              <a:gd name="connsiteX5" fmla="*/ 330319 w 2916891"/>
              <a:gd name="connsiteY5" fmla="*/ 183195 h 319221"/>
              <a:gd name="connsiteX6" fmla="*/ 525581 w 2916891"/>
              <a:gd name="connsiteY6" fmla="*/ 187958 h 319221"/>
              <a:gd name="connsiteX7" fmla="*/ 549394 w 2916891"/>
              <a:gd name="connsiteY7" fmla="*/ 318927 h 319221"/>
              <a:gd name="connsiteX8" fmla="*/ 587494 w 2916891"/>
              <a:gd name="connsiteY8" fmla="*/ 2220 h 319221"/>
              <a:gd name="connsiteX9" fmla="*/ 606544 w 2916891"/>
              <a:gd name="connsiteY9" fmla="*/ 268920 h 319221"/>
              <a:gd name="connsiteX10" fmla="*/ 632737 w 2916891"/>
              <a:gd name="connsiteY10" fmla="*/ 35558 h 319221"/>
              <a:gd name="connsiteX11" fmla="*/ 658931 w 2916891"/>
              <a:gd name="connsiteY11" fmla="*/ 273683 h 319221"/>
              <a:gd name="connsiteX12" fmla="*/ 680362 w 2916891"/>
              <a:gd name="connsiteY12" fmla="*/ 118902 h 319221"/>
              <a:gd name="connsiteX13" fmla="*/ 716081 w 2916891"/>
              <a:gd name="connsiteY13" fmla="*/ 195102 h 319221"/>
              <a:gd name="connsiteX14" fmla="*/ 754181 w 2916891"/>
              <a:gd name="connsiteY14" fmla="*/ 195102 h 319221"/>
              <a:gd name="connsiteX15" fmla="*/ 1470018 w 2916891"/>
              <a:gd name="connsiteY15" fmla="*/ 188428 h 319221"/>
              <a:gd name="connsiteX16" fmla="*/ 1492302 w 2916891"/>
              <a:gd name="connsiteY16" fmla="*/ 137701 h 319221"/>
              <a:gd name="connsiteX17" fmla="*/ 1510068 w 2916891"/>
              <a:gd name="connsiteY17" fmla="*/ 115580 h 319221"/>
              <a:gd name="connsiteX18" fmla="*/ 1518188 w 2916891"/>
              <a:gd name="connsiteY18" fmla="*/ 247489 h 319221"/>
              <a:gd name="connsiteX19" fmla="*/ 1541025 w 2916891"/>
              <a:gd name="connsiteY19" fmla="*/ 62222 h 319221"/>
              <a:gd name="connsiteX20" fmla="*/ 1551900 w 2916891"/>
              <a:gd name="connsiteY20" fmla="*/ 266539 h 319221"/>
              <a:gd name="connsiteX21" fmla="*/ 1565268 w 2916891"/>
              <a:gd name="connsiteY21" fmla="*/ 109847 h 319221"/>
              <a:gd name="connsiteX22" fmla="*/ 1580475 w 2916891"/>
              <a:gd name="connsiteY22" fmla="*/ 197483 h 319221"/>
              <a:gd name="connsiteX23" fmla="*/ 1601907 w 2916891"/>
              <a:gd name="connsiteY23" fmla="*/ 192720 h 319221"/>
              <a:gd name="connsiteX24" fmla="*/ 1742400 w 2916891"/>
              <a:gd name="connsiteY24" fmla="*/ 195102 h 319221"/>
              <a:gd name="connsiteX25" fmla="*/ 1768594 w 2916891"/>
              <a:gd name="connsiteY25" fmla="*/ 159383 h 319221"/>
              <a:gd name="connsiteX26" fmla="*/ 1782881 w 2916891"/>
              <a:gd name="connsiteY26" fmla="*/ 223677 h 319221"/>
              <a:gd name="connsiteX27" fmla="*/ 1809075 w 2916891"/>
              <a:gd name="connsiteY27" fmla="*/ 173670 h 319221"/>
              <a:gd name="connsiteX28" fmla="*/ 1823362 w 2916891"/>
              <a:gd name="connsiteY28" fmla="*/ 221295 h 319221"/>
              <a:gd name="connsiteX29" fmla="*/ 1842412 w 2916891"/>
              <a:gd name="connsiteY29" fmla="*/ 176052 h 319221"/>
              <a:gd name="connsiteX30" fmla="*/ 1856700 w 2916891"/>
              <a:gd name="connsiteY30" fmla="*/ 199864 h 319221"/>
              <a:gd name="connsiteX31" fmla="*/ 1901943 w 2916891"/>
              <a:gd name="connsiteY31" fmla="*/ 187958 h 319221"/>
              <a:gd name="connsiteX32" fmla="*/ 1935282 w 2916891"/>
              <a:gd name="connsiteY32" fmla="*/ 183196 h 319221"/>
              <a:gd name="connsiteX33" fmla="*/ 2916891 w 2916891"/>
              <a:gd name="connsiteY33" fmla="*/ 188320 h 319221"/>
              <a:gd name="connsiteX0" fmla="*/ 0 w 2916891"/>
              <a:gd name="connsiteY0" fmla="*/ 198517 h 319221"/>
              <a:gd name="connsiteX1" fmla="*/ 270787 w 2916891"/>
              <a:gd name="connsiteY1" fmla="*/ 195101 h 319221"/>
              <a:gd name="connsiteX2" fmla="*/ 296981 w 2916891"/>
              <a:gd name="connsiteY2" fmla="*/ 214152 h 319221"/>
              <a:gd name="connsiteX3" fmla="*/ 318412 w 2916891"/>
              <a:gd name="connsiteY3" fmla="*/ 221295 h 319221"/>
              <a:gd name="connsiteX4" fmla="*/ 330319 w 2916891"/>
              <a:gd name="connsiteY4" fmla="*/ 183195 h 319221"/>
              <a:gd name="connsiteX5" fmla="*/ 525581 w 2916891"/>
              <a:gd name="connsiteY5" fmla="*/ 187958 h 319221"/>
              <a:gd name="connsiteX6" fmla="*/ 549394 w 2916891"/>
              <a:gd name="connsiteY6" fmla="*/ 318927 h 319221"/>
              <a:gd name="connsiteX7" fmla="*/ 587494 w 2916891"/>
              <a:gd name="connsiteY7" fmla="*/ 2220 h 319221"/>
              <a:gd name="connsiteX8" fmla="*/ 606544 w 2916891"/>
              <a:gd name="connsiteY8" fmla="*/ 268920 h 319221"/>
              <a:gd name="connsiteX9" fmla="*/ 632737 w 2916891"/>
              <a:gd name="connsiteY9" fmla="*/ 35558 h 319221"/>
              <a:gd name="connsiteX10" fmla="*/ 658931 w 2916891"/>
              <a:gd name="connsiteY10" fmla="*/ 273683 h 319221"/>
              <a:gd name="connsiteX11" fmla="*/ 680362 w 2916891"/>
              <a:gd name="connsiteY11" fmla="*/ 118902 h 319221"/>
              <a:gd name="connsiteX12" fmla="*/ 716081 w 2916891"/>
              <a:gd name="connsiteY12" fmla="*/ 195102 h 319221"/>
              <a:gd name="connsiteX13" fmla="*/ 754181 w 2916891"/>
              <a:gd name="connsiteY13" fmla="*/ 195102 h 319221"/>
              <a:gd name="connsiteX14" fmla="*/ 1470018 w 2916891"/>
              <a:gd name="connsiteY14" fmla="*/ 188428 h 319221"/>
              <a:gd name="connsiteX15" fmla="*/ 1492302 w 2916891"/>
              <a:gd name="connsiteY15" fmla="*/ 137701 h 319221"/>
              <a:gd name="connsiteX16" fmla="*/ 1510068 w 2916891"/>
              <a:gd name="connsiteY16" fmla="*/ 115580 h 319221"/>
              <a:gd name="connsiteX17" fmla="*/ 1518188 w 2916891"/>
              <a:gd name="connsiteY17" fmla="*/ 247489 h 319221"/>
              <a:gd name="connsiteX18" fmla="*/ 1541025 w 2916891"/>
              <a:gd name="connsiteY18" fmla="*/ 62222 h 319221"/>
              <a:gd name="connsiteX19" fmla="*/ 1551900 w 2916891"/>
              <a:gd name="connsiteY19" fmla="*/ 266539 h 319221"/>
              <a:gd name="connsiteX20" fmla="*/ 1565268 w 2916891"/>
              <a:gd name="connsiteY20" fmla="*/ 109847 h 319221"/>
              <a:gd name="connsiteX21" fmla="*/ 1580475 w 2916891"/>
              <a:gd name="connsiteY21" fmla="*/ 197483 h 319221"/>
              <a:gd name="connsiteX22" fmla="*/ 1601907 w 2916891"/>
              <a:gd name="connsiteY22" fmla="*/ 192720 h 319221"/>
              <a:gd name="connsiteX23" fmla="*/ 1742400 w 2916891"/>
              <a:gd name="connsiteY23" fmla="*/ 195102 h 319221"/>
              <a:gd name="connsiteX24" fmla="*/ 1768594 w 2916891"/>
              <a:gd name="connsiteY24" fmla="*/ 159383 h 319221"/>
              <a:gd name="connsiteX25" fmla="*/ 1782881 w 2916891"/>
              <a:gd name="connsiteY25" fmla="*/ 223677 h 319221"/>
              <a:gd name="connsiteX26" fmla="*/ 1809075 w 2916891"/>
              <a:gd name="connsiteY26" fmla="*/ 173670 h 319221"/>
              <a:gd name="connsiteX27" fmla="*/ 1823362 w 2916891"/>
              <a:gd name="connsiteY27" fmla="*/ 221295 h 319221"/>
              <a:gd name="connsiteX28" fmla="*/ 1842412 w 2916891"/>
              <a:gd name="connsiteY28" fmla="*/ 176052 h 319221"/>
              <a:gd name="connsiteX29" fmla="*/ 1856700 w 2916891"/>
              <a:gd name="connsiteY29" fmla="*/ 199864 h 319221"/>
              <a:gd name="connsiteX30" fmla="*/ 1901943 w 2916891"/>
              <a:gd name="connsiteY30" fmla="*/ 187958 h 319221"/>
              <a:gd name="connsiteX31" fmla="*/ 1935282 w 2916891"/>
              <a:gd name="connsiteY31" fmla="*/ 183196 h 319221"/>
              <a:gd name="connsiteX32" fmla="*/ 2916891 w 2916891"/>
              <a:gd name="connsiteY32" fmla="*/ 188320 h 319221"/>
              <a:gd name="connsiteX0" fmla="*/ 0 w 2916891"/>
              <a:gd name="connsiteY0" fmla="*/ 198517 h 319221"/>
              <a:gd name="connsiteX1" fmla="*/ 270787 w 2916891"/>
              <a:gd name="connsiteY1" fmla="*/ 195101 h 319221"/>
              <a:gd name="connsiteX2" fmla="*/ 318412 w 2916891"/>
              <a:gd name="connsiteY2" fmla="*/ 221295 h 319221"/>
              <a:gd name="connsiteX3" fmla="*/ 330319 w 2916891"/>
              <a:gd name="connsiteY3" fmla="*/ 183195 h 319221"/>
              <a:gd name="connsiteX4" fmla="*/ 525581 w 2916891"/>
              <a:gd name="connsiteY4" fmla="*/ 187958 h 319221"/>
              <a:gd name="connsiteX5" fmla="*/ 549394 w 2916891"/>
              <a:gd name="connsiteY5" fmla="*/ 318927 h 319221"/>
              <a:gd name="connsiteX6" fmla="*/ 587494 w 2916891"/>
              <a:gd name="connsiteY6" fmla="*/ 2220 h 319221"/>
              <a:gd name="connsiteX7" fmla="*/ 606544 w 2916891"/>
              <a:gd name="connsiteY7" fmla="*/ 268920 h 319221"/>
              <a:gd name="connsiteX8" fmla="*/ 632737 w 2916891"/>
              <a:gd name="connsiteY8" fmla="*/ 35558 h 319221"/>
              <a:gd name="connsiteX9" fmla="*/ 658931 w 2916891"/>
              <a:gd name="connsiteY9" fmla="*/ 273683 h 319221"/>
              <a:gd name="connsiteX10" fmla="*/ 680362 w 2916891"/>
              <a:gd name="connsiteY10" fmla="*/ 118902 h 319221"/>
              <a:gd name="connsiteX11" fmla="*/ 716081 w 2916891"/>
              <a:gd name="connsiteY11" fmla="*/ 195102 h 319221"/>
              <a:gd name="connsiteX12" fmla="*/ 754181 w 2916891"/>
              <a:gd name="connsiteY12" fmla="*/ 195102 h 319221"/>
              <a:gd name="connsiteX13" fmla="*/ 1470018 w 2916891"/>
              <a:gd name="connsiteY13" fmla="*/ 188428 h 319221"/>
              <a:gd name="connsiteX14" fmla="*/ 1492302 w 2916891"/>
              <a:gd name="connsiteY14" fmla="*/ 137701 h 319221"/>
              <a:gd name="connsiteX15" fmla="*/ 1510068 w 2916891"/>
              <a:gd name="connsiteY15" fmla="*/ 115580 h 319221"/>
              <a:gd name="connsiteX16" fmla="*/ 1518188 w 2916891"/>
              <a:gd name="connsiteY16" fmla="*/ 247489 h 319221"/>
              <a:gd name="connsiteX17" fmla="*/ 1541025 w 2916891"/>
              <a:gd name="connsiteY17" fmla="*/ 62222 h 319221"/>
              <a:gd name="connsiteX18" fmla="*/ 1551900 w 2916891"/>
              <a:gd name="connsiteY18" fmla="*/ 266539 h 319221"/>
              <a:gd name="connsiteX19" fmla="*/ 1565268 w 2916891"/>
              <a:gd name="connsiteY19" fmla="*/ 109847 h 319221"/>
              <a:gd name="connsiteX20" fmla="*/ 1580475 w 2916891"/>
              <a:gd name="connsiteY20" fmla="*/ 197483 h 319221"/>
              <a:gd name="connsiteX21" fmla="*/ 1601907 w 2916891"/>
              <a:gd name="connsiteY21" fmla="*/ 192720 h 319221"/>
              <a:gd name="connsiteX22" fmla="*/ 1742400 w 2916891"/>
              <a:gd name="connsiteY22" fmla="*/ 195102 h 319221"/>
              <a:gd name="connsiteX23" fmla="*/ 1768594 w 2916891"/>
              <a:gd name="connsiteY23" fmla="*/ 159383 h 319221"/>
              <a:gd name="connsiteX24" fmla="*/ 1782881 w 2916891"/>
              <a:gd name="connsiteY24" fmla="*/ 223677 h 319221"/>
              <a:gd name="connsiteX25" fmla="*/ 1809075 w 2916891"/>
              <a:gd name="connsiteY25" fmla="*/ 173670 h 319221"/>
              <a:gd name="connsiteX26" fmla="*/ 1823362 w 2916891"/>
              <a:gd name="connsiteY26" fmla="*/ 221295 h 319221"/>
              <a:gd name="connsiteX27" fmla="*/ 1842412 w 2916891"/>
              <a:gd name="connsiteY27" fmla="*/ 176052 h 319221"/>
              <a:gd name="connsiteX28" fmla="*/ 1856700 w 2916891"/>
              <a:gd name="connsiteY28" fmla="*/ 199864 h 319221"/>
              <a:gd name="connsiteX29" fmla="*/ 1901943 w 2916891"/>
              <a:gd name="connsiteY29" fmla="*/ 187958 h 319221"/>
              <a:gd name="connsiteX30" fmla="*/ 1935282 w 2916891"/>
              <a:gd name="connsiteY30" fmla="*/ 183196 h 319221"/>
              <a:gd name="connsiteX31" fmla="*/ 2916891 w 2916891"/>
              <a:gd name="connsiteY31" fmla="*/ 188320 h 319221"/>
              <a:gd name="connsiteX0" fmla="*/ 0 w 2916891"/>
              <a:gd name="connsiteY0" fmla="*/ 198517 h 319221"/>
              <a:gd name="connsiteX1" fmla="*/ 270787 w 2916891"/>
              <a:gd name="connsiteY1" fmla="*/ 195101 h 319221"/>
              <a:gd name="connsiteX2" fmla="*/ 330319 w 2916891"/>
              <a:gd name="connsiteY2" fmla="*/ 183195 h 319221"/>
              <a:gd name="connsiteX3" fmla="*/ 525581 w 2916891"/>
              <a:gd name="connsiteY3" fmla="*/ 187958 h 319221"/>
              <a:gd name="connsiteX4" fmla="*/ 549394 w 2916891"/>
              <a:gd name="connsiteY4" fmla="*/ 318927 h 319221"/>
              <a:gd name="connsiteX5" fmla="*/ 587494 w 2916891"/>
              <a:gd name="connsiteY5" fmla="*/ 2220 h 319221"/>
              <a:gd name="connsiteX6" fmla="*/ 606544 w 2916891"/>
              <a:gd name="connsiteY6" fmla="*/ 268920 h 319221"/>
              <a:gd name="connsiteX7" fmla="*/ 632737 w 2916891"/>
              <a:gd name="connsiteY7" fmla="*/ 35558 h 319221"/>
              <a:gd name="connsiteX8" fmla="*/ 658931 w 2916891"/>
              <a:gd name="connsiteY8" fmla="*/ 273683 h 319221"/>
              <a:gd name="connsiteX9" fmla="*/ 680362 w 2916891"/>
              <a:gd name="connsiteY9" fmla="*/ 118902 h 319221"/>
              <a:gd name="connsiteX10" fmla="*/ 716081 w 2916891"/>
              <a:gd name="connsiteY10" fmla="*/ 195102 h 319221"/>
              <a:gd name="connsiteX11" fmla="*/ 754181 w 2916891"/>
              <a:gd name="connsiteY11" fmla="*/ 195102 h 319221"/>
              <a:gd name="connsiteX12" fmla="*/ 1470018 w 2916891"/>
              <a:gd name="connsiteY12" fmla="*/ 188428 h 319221"/>
              <a:gd name="connsiteX13" fmla="*/ 1492302 w 2916891"/>
              <a:gd name="connsiteY13" fmla="*/ 137701 h 319221"/>
              <a:gd name="connsiteX14" fmla="*/ 1510068 w 2916891"/>
              <a:gd name="connsiteY14" fmla="*/ 115580 h 319221"/>
              <a:gd name="connsiteX15" fmla="*/ 1518188 w 2916891"/>
              <a:gd name="connsiteY15" fmla="*/ 247489 h 319221"/>
              <a:gd name="connsiteX16" fmla="*/ 1541025 w 2916891"/>
              <a:gd name="connsiteY16" fmla="*/ 62222 h 319221"/>
              <a:gd name="connsiteX17" fmla="*/ 1551900 w 2916891"/>
              <a:gd name="connsiteY17" fmla="*/ 266539 h 319221"/>
              <a:gd name="connsiteX18" fmla="*/ 1565268 w 2916891"/>
              <a:gd name="connsiteY18" fmla="*/ 109847 h 319221"/>
              <a:gd name="connsiteX19" fmla="*/ 1580475 w 2916891"/>
              <a:gd name="connsiteY19" fmla="*/ 197483 h 319221"/>
              <a:gd name="connsiteX20" fmla="*/ 1601907 w 2916891"/>
              <a:gd name="connsiteY20" fmla="*/ 192720 h 319221"/>
              <a:gd name="connsiteX21" fmla="*/ 1742400 w 2916891"/>
              <a:gd name="connsiteY21" fmla="*/ 195102 h 319221"/>
              <a:gd name="connsiteX22" fmla="*/ 1768594 w 2916891"/>
              <a:gd name="connsiteY22" fmla="*/ 159383 h 319221"/>
              <a:gd name="connsiteX23" fmla="*/ 1782881 w 2916891"/>
              <a:gd name="connsiteY23" fmla="*/ 223677 h 319221"/>
              <a:gd name="connsiteX24" fmla="*/ 1809075 w 2916891"/>
              <a:gd name="connsiteY24" fmla="*/ 173670 h 319221"/>
              <a:gd name="connsiteX25" fmla="*/ 1823362 w 2916891"/>
              <a:gd name="connsiteY25" fmla="*/ 221295 h 319221"/>
              <a:gd name="connsiteX26" fmla="*/ 1842412 w 2916891"/>
              <a:gd name="connsiteY26" fmla="*/ 176052 h 319221"/>
              <a:gd name="connsiteX27" fmla="*/ 1856700 w 2916891"/>
              <a:gd name="connsiteY27" fmla="*/ 199864 h 319221"/>
              <a:gd name="connsiteX28" fmla="*/ 1901943 w 2916891"/>
              <a:gd name="connsiteY28" fmla="*/ 187958 h 319221"/>
              <a:gd name="connsiteX29" fmla="*/ 1935282 w 2916891"/>
              <a:gd name="connsiteY29" fmla="*/ 183196 h 319221"/>
              <a:gd name="connsiteX30" fmla="*/ 2916891 w 2916891"/>
              <a:gd name="connsiteY30" fmla="*/ 188320 h 319221"/>
              <a:gd name="connsiteX0" fmla="*/ 0 w 2916891"/>
              <a:gd name="connsiteY0" fmla="*/ 198517 h 319221"/>
              <a:gd name="connsiteX1" fmla="*/ 270787 w 2916891"/>
              <a:gd name="connsiteY1" fmla="*/ 195101 h 319221"/>
              <a:gd name="connsiteX2" fmla="*/ 525581 w 2916891"/>
              <a:gd name="connsiteY2" fmla="*/ 187958 h 319221"/>
              <a:gd name="connsiteX3" fmla="*/ 549394 w 2916891"/>
              <a:gd name="connsiteY3" fmla="*/ 318927 h 319221"/>
              <a:gd name="connsiteX4" fmla="*/ 587494 w 2916891"/>
              <a:gd name="connsiteY4" fmla="*/ 2220 h 319221"/>
              <a:gd name="connsiteX5" fmla="*/ 606544 w 2916891"/>
              <a:gd name="connsiteY5" fmla="*/ 268920 h 319221"/>
              <a:gd name="connsiteX6" fmla="*/ 632737 w 2916891"/>
              <a:gd name="connsiteY6" fmla="*/ 35558 h 319221"/>
              <a:gd name="connsiteX7" fmla="*/ 658931 w 2916891"/>
              <a:gd name="connsiteY7" fmla="*/ 273683 h 319221"/>
              <a:gd name="connsiteX8" fmla="*/ 680362 w 2916891"/>
              <a:gd name="connsiteY8" fmla="*/ 118902 h 319221"/>
              <a:gd name="connsiteX9" fmla="*/ 716081 w 2916891"/>
              <a:gd name="connsiteY9" fmla="*/ 195102 h 319221"/>
              <a:gd name="connsiteX10" fmla="*/ 754181 w 2916891"/>
              <a:gd name="connsiteY10" fmla="*/ 195102 h 319221"/>
              <a:gd name="connsiteX11" fmla="*/ 1470018 w 2916891"/>
              <a:gd name="connsiteY11" fmla="*/ 188428 h 319221"/>
              <a:gd name="connsiteX12" fmla="*/ 1492302 w 2916891"/>
              <a:gd name="connsiteY12" fmla="*/ 137701 h 319221"/>
              <a:gd name="connsiteX13" fmla="*/ 1510068 w 2916891"/>
              <a:gd name="connsiteY13" fmla="*/ 115580 h 319221"/>
              <a:gd name="connsiteX14" fmla="*/ 1518188 w 2916891"/>
              <a:gd name="connsiteY14" fmla="*/ 247489 h 319221"/>
              <a:gd name="connsiteX15" fmla="*/ 1541025 w 2916891"/>
              <a:gd name="connsiteY15" fmla="*/ 62222 h 319221"/>
              <a:gd name="connsiteX16" fmla="*/ 1551900 w 2916891"/>
              <a:gd name="connsiteY16" fmla="*/ 266539 h 319221"/>
              <a:gd name="connsiteX17" fmla="*/ 1565268 w 2916891"/>
              <a:gd name="connsiteY17" fmla="*/ 109847 h 319221"/>
              <a:gd name="connsiteX18" fmla="*/ 1580475 w 2916891"/>
              <a:gd name="connsiteY18" fmla="*/ 197483 h 319221"/>
              <a:gd name="connsiteX19" fmla="*/ 1601907 w 2916891"/>
              <a:gd name="connsiteY19" fmla="*/ 192720 h 319221"/>
              <a:gd name="connsiteX20" fmla="*/ 1742400 w 2916891"/>
              <a:gd name="connsiteY20" fmla="*/ 195102 h 319221"/>
              <a:gd name="connsiteX21" fmla="*/ 1768594 w 2916891"/>
              <a:gd name="connsiteY21" fmla="*/ 159383 h 319221"/>
              <a:gd name="connsiteX22" fmla="*/ 1782881 w 2916891"/>
              <a:gd name="connsiteY22" fmla="*/ 223677 h 319221"/>
              <a:gd name="connsiteX23" fmla="*/ 1809075 w 2916891"/>
              <a:gd name="connsiteY23" fmla="*/ 173670 h 319221"/>
              <a:gd name="connsiteX24" fmla="*/ 1823362 w 2916891"/>
              <a:gd name="connsiteY24" fmla="*/ 221295 h 319221"/>
              <a:gd name="connsiteX25" fmla="*/ 1842412 w 2916891"/>
              <a:gd name="connsiteY25" fmla="*/ 176052 h 319221"/>
              <a:gd name="connsiteX26" fmla="*/ 1856700 w 2916891"/>
              <a:gd name="connsiteY26" fmla="*/ 199864 h 319221"/>
              <a:gd name="connsiteX27" fmla="*/ 1901943 w 2916891"/>
              <a:gd name="connsiteY27" fmla="*/ 187958 h 319221"/>
              <a:gd name="connsiteX28" fmla="*/ 1935282 w 2916891"/>
              <a:gd name="connsiteY28" fmla="*/ 183196 h 319221"/>
              <a:gd name="connsiteX29" fmla="*/ 2916891 w 2916891"/>
              <a:gd name="connsiteY29" fmla="*/ 188320 h 319221"/>
              <a:gd name="connsiteX0" fmla="*/ 0 w 2916891"/>
              <a:gd name="connsiteY0" fmla="*/ 198517 h 319221"/>
              <a:gd name="connsiteX1" fmla="*/ 270787 w 2916891"/>
              <a:gd name="connsiteY1" fmla="*/ 195101 h 319221"/>
              <a:gd name="connsiteX2" fmla="*/ 525581 w 2916891"/>
              <a:gd name="connsiteY2" fmla="*/ 187958 h 319221"/>
              <a:gd name="connsiteX3" fmla="*/ 549394 w 2916891"/>
              <a:gd name="connsiteY3" fmla="*/ 318927 h 319221"/>
              <a:gd name="connsiteX4" fmla="*/ 587494 w 2916891"/>
              <a:gd name="connsiteY4" fmla="*/ 2220 h 319221"/>
              <a:gd name="connsiteX5" fmla="*/ 606544 w 2916891"/>
              <a:gd name="connsiteY5" fmla="*/ 268920 h 319221"/>
              <a:gd name="connsiteX6" fmla="*/ 632737 w 2916891"/>
              <a:gd name="connsiteY6" fmla="*/ 35558 h 319221"/>
              <a:gd name="connsiteX7" fmla="*/ 658931 w 2916891"/>
              <a:gd name="connsiteY7" fmla="*/ 273683 h 319221"/>
              <a:gd name="connsiteX8" fmla="*/ 680362 w 2916891"/>
              <a:gd name="connsiteY8" fmla="*/ 118902 h 319221"/>
              <a:gd name="connsiteX9" fmla="*/ 716081 w 2916891"/>
              <a:gd name="connsiteY9" fmla="*/ 195102 h 319221"/>
              <a:gd name="connsiteX10" fmla="*/ 754181 w 2916891"/>
              <a:gd name="connsiteY10" fmla="*/ 195102 h 319221"/>
              <a:gd name="connsiteX11" fmla="*/ 1470018 w 2916891"/>
              <a:gd name="connsiteY11" fmla="*/ 188428 h 319221"/>
              <a:gd name="connsiteX12" fmla="*/ 1492302 w 2916891"/>
              <a:gd name="connsiteY12" fmla="*/ 137701 h 319221"/>
              <a:gd name="connsiteX13" fmla="*/ 1510068 w 2916891"/>
              <a:gd name="connsiteY13" fmla="*/ 115580 h 319221"/>
              <a:gd name="connsiteX14" fmla="*/ 1518188 w 2916891"/>
              <a:gd name="connsiteY14" fmla="*/ 247489 h 319221"/>
              <a:gd name="connsiteX15" fmla="*/ 1541025 w 2916891"/>
              <a:gd name="connsiteY15" fmla="*/ 62222 h 319221"/>
              <a:gd name="connsiteX16" fmla="*/ 1551900 w 2916891"/>
              <a:gd name="connsiteY16" fmla="*/ 266539 h 319221"/>
              <a:gd name="connsiteX17" fmla="*/ 1565268 w 2916891"/>
              <a:gd name="connsiteY17" fmla="*/ 109847 h 319221"/>
              <a:gd name="connsiteX18" fmla="*/ 1580475 w 2916891"/>
              <a:gd name="connsiteY18" fmla="*/ 197483 h 319221"/>
              <a:gd name="connsiteX19" fmla="*/ 1601907 w 2916891"/>
              <a:gd name="connsiteY19" fmla="*/ 192720 h 319221"/>
              <a:gd name="connsiteX20" fmla="*/ 1742400 w 2916891"/>
              <a:gd name="connsiteY20" fmla="*/ 195102 h 319221"/>
              <a:gd name="connsiteX21" fmla="*/ 1782881 w 2916891"/>
              <a:gd name="connsiteY21" fmla="*/ 223677 h 319221"/>
              <a:gd name="connsiteX22" fmla="*/ 1809075 w 2916891"/>
              <a:gd name="connsiteY22" fmla="*/ 173670 h 319221"/>
              <a:gd name="connsiteX23" fmla="*/ 1823362 w 2916891"/>
              <a:gd name="connsiteY23" fmla="*/ 221295 h 319221"/>
              <a:gd name="connsiteX24" fmla="*/ 1842412 w 2916891"/>
              <a:gd name="connsiteY24" fmla="*/ 176052 h 319221"/>
              <a:gd name="connsiteX25" fmla="*/ 1856700 w 2916891"/>
              <a:gd name="connsiteY25" fmla="*/ 199864 h 319221"/>
              <a:gd name="connsiteX26" fmla="*/ 1901943 w 2916891"/>
              <a:gd name="connsiteY26" fmla="*/ 187958 h 319221"/>
              <a:gd name="connsiteX27" fmla="*/ 1935282 w 2916891"/>
              <a:gd name="connsiteY27" fmla="*/ 183196 h 319221"/>
              <a:gd name="connsiteX28" fmla="*/ 2916891 w 2916891"/>
              <a:gd name="connsiteY28" fmla="*/ 188320 h 319221"/>
              <a:gd name="connsiteX0" fmla="*/ 0 w 2916891"/>
              <a:gd name="connsiteY0" fmla="*/ 198517 h 319221"/>
              <a:gd name="connsiteX1" fmla="*/ 270787 w 2916891"/>
              <a:gd name="connsiteY1" fmla="*/ 195101 h 319221"/>
              <a:gd name="connsiteX2" fmla="*/ 525581 w 2916891"/>
              <a:gd name="connsiteY2" fmla="*/ 187958 h 319221"/>
              <a:gd name="connsiteX3" fmla="*/ 549394 w 2916891"/>
              <a:gd name="connsiteY3" fmla="*/ 318927 h 319221"/>
              <a:gd name="connsiteX4" fmla="*/ 587494 w 2916891"/>
              <a:gd name="connsiteY4" fmla="*/ 2220 h 319221"/>
              <a:gd name="connsiteX5" fmla="*/ 606544 w 2916891"/>
              <a:gd name="connsiteY5" fmla="*/ 268920 h 319221"/>
              <a:gd name="connsiteX6" fmla="*/ 632737 w 2916891"/>
              <a:gd name="connsiteY6" fmla="*/ 35558 h 319221"/>
              <a:gd name="connsiteX7" fmla="*/ 658931 w 2916891"/>
              <a:gd name="connsiteY7" fmla="*/ 273683 h 319221"/>
              <a:gd name="connsiteX8" fmla="*/ 680362 w 2916891"/>
              <a:gd name="connsiteY8" fmla="*/ 118902 h 319221"/>
              <a:gd name="connsiteX9" fmla="*/ 716081 w 2916891"/>
              <a:gd name="connsiteY9" fmla="*/ 195102 h 319221"/>
              <a:gd name="connsiteX10" fmla="*/ 754181 w 2916891"/>
              <a:gd name="connsiteY10" fmla="*/ 195102 h 319221"/>
              <a:gd name="connsiteX11" fmla="*/ 1470018 w 2916891"/>
              <a:gd name="connsiteY11" fmla="*/ 188428 h 319221"/>
              <a:gd name="connsiteX12" fmla="*/ 1492302 w 2916891"/>
              <a:gd name="connsiteY12" fmla="*/ 137701 h 319221"/>
              <a:gd name="connsiteX13" fmla="*/ 1510068 w 2916891"/>
              <a:gd name="connsiteY13" fmla="*/ 115580 h 319221"/>
              <a:gd name="connsiteX14" fmla="*/ 1518188 w 2916891"/>
              <a:gd name="connsiteY14" fmla="*/ 247489 h 319221"/>
              <a:gd name="connsiteX15" fmla="*/ 1541025 w 2916891"/>
              <a:gd name="connsiteY15" fmla="*/ 62222 h 319221"/>
              <a:gd name="connsiteX16" fmla="*/ 1551900 w 2916891"/>
              <a:gd name="connsiteY16" fmla="*/ 266539 h 319221"/>
              <a:gd name="connsiteX17" fmla="*/ 1565268 w 2916891"/>
              <a:gd name="connsiteY17" fmla="*/ 109847 h 319221"/>
              <a:gd name="connsiteX18" fmla="*/ 1580475 w 2916891"/>
              <a:gd name="connsiteY18" fmla="*/ 197483 h 319221"/>
              <a:gd name="connsiteX19" fmla="*/ 1601907 w 2916891"/>
              <a:gd name="connsiteY19" fmla="*/ 192720 h 319221"/>
              <a:gd name="connsiteX20" fmla="*/ 1742400 w 2916891"/>
              <a:gd name="connsiteY20" fmla="*/ 195102 h 319221"/>
              <a:gd name="connsiteX21" fmla="*/ 1809075 w 2916891"/>
              <a:gd name="connsiteY21" fmla="*/ 173670 h 319221"/>
              <a:gd name="connsiteX22" fmla="*/ 1823362 w 2916891"/>
              <a:gd name="connsiteY22" fmla="*/ 221295 h 319221"/>
              <a:gd name="connsiteX23" fmla="*/ 1842412 w 2916891"/>
              <a:gd name="connsiteY23" fmla="*/ 176052 h 319221"/>
              <a:gd name="connsiteX24" fmla="*/ 1856700 w 2916891"/>
              <a:gd name="connsiteY24" fmla="*/ 199864 h 319221"/>
              <a:gd name="connsiteX25" fmla="*/ 1901943 w 2916891"/>
              <a:gd name="connsiteY25" fmla="*/ 187958 h 319221"/>
              <a:gd name="connsiteX26" fmla="*/ 1935282 w 2916891"/>
              <a:gd name="connsiteY26" fmla="*/ 183196 h 319221"/>
              <a:gd name="connsiteX27" fmla="*/ 2916891 w 2916891"/>
              <a:gd name="connsiteY27" fmla="*/ 188320 h 319221"/>
              <a:gd name="connsiteX0" fmla="*/ 0 w 2916891"/>
              <a:gd name="connsiteY0" fmla="*/ 198517 h 319221"/>
              <a:gd name="connsiteX1" fmla="*/ 270787 w 2916891"/>
              <a:gd name="connsiteY1" fmla="*/ 195101 h 319221"/>
              <a:gd name="connsiteX2" fmla="*/ 525581 w 2916891"/>
              <a:gd name="connsiteY2" fmla="*/ 187958 h 319221"/>
              <a:gd name="connsiteX3" fmla="*/ 549394 w 2916891"/>
              <a:gd name="connsiteY3" fmla="*/ 318927 h 319221"/>
              <a:gd name="connsiteX4" fmla="*/ 587494 w 2916891"/>
              <a:gd name="connsiteY4" fmla="*/ 2220 h 319221"/>
              <a:gd name="connsiteX5" fmla="*/ 606544 w 2916891"/>
              <a:gd name="connsiteY5" fmla="*/ 268920 h 319221"/>
              <a:gd name="connsiteX6" fmla="*/ 632737 w 2916891"/>
              <a:gd name="connsiteY6" fmla="*/ 35558 h 319221"/>
              <a:gd name="connsiteX7" fmla="*/ 658931 w 2916891"/>
              <a:gd name="connsiteY7" fmla="*/ 273683 h 319221"/>
              <a:gd name="connsiteX8" fmla="*/ 680362 w 2916891"/>
              <a:gd name="connsiteY8" fmla="*/ 118902 h 319221"/>
              <a:gd name="connsiteX9" fmla="*/ 716081 w 2916891"/>
              <a:gd name="connsiteY9" fmla="*/ 195102 h 319221"/>
              <a:gd name="connsiteX10" fmla="*/ 754181 w 2916891"/>
              <a:gd name="connsiteY10" fmla="*/ 195102 h 319221"/>
              <a:gd name="connsiteX11" fmla="*/ 1470018 w 2916891"/>
              <a:gd name="connsiteY11" fmla="*/ 188428 h 319221"/>
              <a:gd name="connsiteX12" fmla="*/ 1492302 w 2916891"/>
              <a:gd name="connsiteY12" fmla="*/ 137701 h 319221"/>
              <a:gd name="connsiteX13" fmla="*/ 1510068 w 2916891"/>
              <a:gd name="connsiteY13" fmla="*/ 115580 h 319221"/>
              <a:gd name="connsiteX14" fmla="*/ 1518188 w 2916891"/>
              <a:gd name="connsiteY14" fmla="*/ 247489 h 319221"/>
              <a:gd name="connsiteX15" fmla="*/ 1541025 w 2916891"/>
              <a:gd name="connsiteY15" fmla="*/ 62222 h 319221"/>
              <a:gd name="connsiteX16" fmla="*/ 1551900 w 2916891"/>
              <a:gd name="connsiteY16" fmla="*/ 266539 h 319221"/>
              <a:gd name="connsiteX17" fmla="*/ 1565268 w 2916891"/>
              <a:gd name="connsiteY17" fmla="*/ 109847 h 319221"/>
              <a:gd name="connsiteX18" fmla="*/ 1580475 w 2916891"/>
              <a:gd name="connsiteY18" fmla="*/ 197483 h 319221"/>
              <a:gd name="connsiteX19" fmla="*/ 1601907 w 2916891"/>
              <a:gd name="connsiteY19" fmla="*/ 192720 h 319221"/>
              <a:gd name="connsiteX20" fmla="*/ 1742400 w 2916891"/>
              <a:gd name="connsiteY20" fmla="*/ 195102 h 319221"/>
              <a:gd name="connsiteX21" fmla="*/ 1809075 w 2916891"/>
              <a:gd name="connsiteY21" fmla="*/ 173670 h 319221"/>
              <a:gd name="connsiteX22" fmla="*/ 1842412 w 2916891"/>
              <a:gd name="connsiteY22" fmla="*/ 176052 h 319221"/>
              <a:gd name="connsiteX23" fmla="*/ 1856700 w 2916891"/>
              <a:gd name="connsiteY23" fmla="*/ 199864 h 319221"/>
              <a:gd name="connsiteX24" fmla="*/ 1901943 w 2916891"/>
              <a:gd name="connsiteY24" fmla="*/ 187958 h 319221"/>
              <a:gd name="connsiteX25" fmla="*/ 1935282 w 2916891"/>
              <a:gd name="connsiteY25" fmla="*/ 183196 h 319221"/>
              <a:gd name="connsiteX26" fmla="*/ 2916891 w 2916891"/>
              <a:gd name="connsiteY26" fmla="*/ 188320 h 319221"/>
              <a:gd name="connsiteX0" fmla="*/ 0 w 2916891"/>
              <a:gd name="connsiteY0" fmla="*/ 198517 h 319221"/>
              <a:gd name="connsiteX1" fmla="*/ 270787 w 2916891"/>
              <a:gd name="connsiteY1" fmla="*/ 195101 h 319221"/>
              <a:gd name="connsiteX2" fmla="*/ 525581 w 2916891"/>
              <a:gd name="connsiteY2" fmla="*/ 187958 h 319221"/>
              <a:gd name="connsiteX3" fmla="*/ 549394 w 2916891"/>
              <a:gd name="connsiteY3" fmla="*/ 318927 h 319221"/>
              <a:gd name="connsiteX4" fmla="*/ 587494 w 2916891"/>
              <a:gd name="connsiteY4" fmla="*/ 2220 h 319221"/>
              <a:gd name="connsiteX5" fmla="*/ 606544 w 2916891"/>
              <a:gd name="connsiteY5" fmla="*/ 268920 h 319221"/>
              <a:gd name="connsiteX6" fmla="*/ 632737 w 2916891"/>
              <a:gd name="connsiteY6" fmla="*/ 35558 h 319221"/>
              <a:gd name="connsiteX7" fmla="*/ 658931 w 2916891"/>
              <a:gd name="connsiteY7" fmla="*/ 273683 h 319221"/>
              <a:gd name="connsiteX8" fmla="*/ 680362 w 2916891"/>
              <a:gd name="connsiteY8" fmla="*/ 118902 h 319221"/>
              <a:gd name="connsiteX9" fmla="*/ 716081 w 2916891"/>
              <a:gd name="connsiteY9" fmla="*/ 195102 h 319221"/>
              <a:gd name="connsiteX10" fmla="*/ 754181 w 2916891"/>
              <a:gd name="connsiteY10" fmla="*/ 195102 h 319221"/>
              <a:gd name="connsiteX11" fmla="*/ 1470018 w 2916891"/>
              <a:gd name="connsiteY11" fmla="*/ 188428 h 319221"/>
              <a:gd name="connsiteX12" fmla="*/ 1492302 w 2916891"/>
              <a:gd name="connsiteY12" fmla="*/ 137701 h 319221"/>
              <a:gd name="connsiteX13" fmla="*/ 1510068 w 2916891"/>
              <a:gd name="connsiteY13" fmla="*/ 115580 h 319221"/>
              <a:gd name="connsiteX14" fmla="*/ 1518188 w 2916891"/>
              <a:gd name="connsiteY14" fmla="*/ 247489 h 319221"/>
              <a:gd name="connsiteX15" fmla="*/ 1541025 w 2916891"/>
              <a:gd name="connsiteY15" fmla="*/ 62222 h 319221"/>
              <a:gd name="connsiteX16" fmla="*/ 1551900 w 2916891"/>
              <a:gd name="connsiteY16" fmla="*/ 266539 h 319221"/>
              <a:gd name="connsiteX17" fmla="*/ 1565268 w 2916891"/>
              <a:gd name="connsiteY17" fmla="*/ 109847 h 319221"/>
              <a:gd name="connsiteX18" fmla="*/ 1580475 w 2916891"/>
              <a:gd name="connsiteY18" fmla="*/ 197483 h 319221"/>
              <a:gd name="connsiteX19" fmla="*/ 1601907 w 2916891"/>
              <a:gd name="connsiteY19" fmla="*/ 192720 h 319221"/>
              <a:gd name="connsiteX20" fmla="*/ 1742400 w 2916891"/>
              <a:gd name="connsiteY20" fmla="*/ 195102 h 319221"/>
              <a:gd name="connsiteX21" fmla="*/ 1809075 w 2916891"/>
              <a:gd name="connsiteY21" fmla="*/ 173670 h 319221"/>
              <a:gd name="connsiteX22" fmla="*/ 1842412 w 2916891"/>
              <a:gd name="connsiteY22" fmla="*/ 176052 h 319221"/>
              <a:gd name="connsiteX23" fmla="*/ 1901943 w 2916891"/>
              <a:gd name="connsiteY23" fmla="*/ 187958 h 319221"/>
              <a:gd name="connsiteX24" fmla="*/ 1935282 w 2916891"/>
              <a:gd name="connsiteY24" fmla="*/ 183196 h 319221"/>
              <a:gd name="connsiteX25" fmla="*/ 2916891 w 2916891"/>
              <a:gd name="connsiteY25" fmla="*/ 188320 h 319221"/>
              <a:gd name="connsiteX0" fmla="*/ 0 w 2916891"/>
              <a:gd name="connsiteY0" fmla="*/ 198517 h 319221"/>
              <a:gd name="connsiteX1" fmla="*/ 270787 w 2916891"/>
              <a:gd name="connsiteY1" fmla="*/ 195101 h 319221"/>
              <a:gd name="connsiteX2" fmla="*/ 525581 w 2916891"/>
              <a:gd name="connsiteY2" fmla="*/ 187958 h 319221"/>
              <a:gd name="connsiteX3" fmla="*/ 549394 w 2916891"/>
              <a:gd name="connsiteY3" fmla="*/ 318927 h 319221"/>
              <a:gd name="connsiteX4" fmla="*/ 587494 w 2916891"/>
              <a:gd name="connsiteY4" fmla="*/ 2220 h 319221"/>
              <a:gd name="connsiteX5" fmla="*/ 606544 w 2916891"/>
              <a:gd name="connsiteY5" fmla="*/ 268920 h 319221"/>
              <a:gd name="connsiteX6" fmla="*/ 632737 w 2916891"/>
              <a:gd name="connsiteY6" fmla="*/ 35558 h 319221"/>
              <a:gd name="connsiteX7" fmla="*/ 658931 w 2916891"/>
              <a:gd name="connsiteY7" fmla="*/ 273683 h 319221"/>
              <a:gd name="connsiteX8" fmla="*/ 680362 w 2916891"/>
              <a:gd name="connsiteY8" fmla="*/ 118902 h 319221"/>
              <a:gd name="connsiteX9" fmla="*/ 716081 w 2916891"/>
              <a:gd name="connsiteY9" fmla="*/ 195102 h 319221"/>
              <a:gd name="connsiteX10" fmla="*/ 754181 w 2916891"/>
              <a:gd name="connsiteY10" fmla="*/ 195102 h 319221"/>
              <a:gd name="connsiteX11" fmla="*/ 1470018 w 2916891"/>
              <a:gd name="connsiteY11" fmla="*/ 188428 h 319221"/>
              <a:gd name="connsiteX12" fmla="*/ 1492302 w 2916891"/>
              <a:gd name="connsiteY12" fmla="*/ 137701 h 319221"/>
              <a:gd name="connsiteX13" fmla="*/ 1510068 w 2916891"/>
              <a:gd name="connsiteY13" fmla="*/ 115580 h 319221"/>
              <a:gd name="connsiteX14" fmla="*/ 1518188 w 2916891"/>
              <a:gd name="connsiteY14" fmla="*/ 247489 h 319221"/>
              <a:gd name="connsiteX15" fmla="*/ 1541025 w 2916891"/>
              <a:gd name="connsiteY15" fmla="*/ 62222 h 319221"/>
              <a:gd name="connsiteX16" fmla="*/ 1551900 w 2916891"/>
              <a:gd name="connsiteY16" fmla="*/ 266539 h 319221"/>
              <a:gd name="connsiteX17" fmla="*/ 1565268 w 2916891"/>
              <a:gd name="connsiteY17" fmla="*/ 109847 h 319221"/>
              <a:gd name="connsiteX18" fmla="*/ 1580475 w 2916891"/>
              <a:gd name="connsiteY18" fmla="*/ 197483 h 319221"/>
              <a:gd name="connsiteX19" fmla="*/ 1601907 w 2916891"/>
              <a:gd name="connsiteY19" fmla="*/ 192720 h 319221"/>
              <a:gd name="connsiteX20" fmla="*/ 1742400 w 2916891"/>
              <a:gd name="connsiteY20" fmla="*/ 195102 h 319221"/>
              <a:gd name="connsiteX21" fmla="*/ 1809075 w 2916891"/>
              <a:gd name="connsiteY21" fmla="*/ 173670 h 319221"/>
              <a:gd name="connsiteX22" fmla="*/ 1842412 w 2916891"/>
              <a:gd name="connsiteY22" fmla="*/ 176052 h 319221"/>
              <a:gd name="connsiteX23" fmla="*/ 1935282 w 2916891"/>
              <a:gd name="connsiteY23" fmla="*/ 183196 h 319221"/>
              <a:gd name="connsiteX24" fmla="*/ 2916891 w 2916891"/>
              <a:gd name="connsiteY24" fmla="*/ 188320 h 319221"/>
              <a:gd name="connsiteX0" fmla="*/ 0 w 2916891"/>
              <a:gd name="connsiteY0" fmla="*/ 198517 h 319221"/>
              <a:gd name="connsiteX1" fmla="*/ 270787 w 2916891"/>
              <a:gd name="connsiteY1" fmla="*/ 195101 h 319221"/>
              <a:gd name="connsiteX2" fmla="*/ 525581 w 2916891"/>
              <a:gd name="connsiteY2" fmla="*/ 187958 h 319221"/>
              <a:gd name="connsiteX3" fmla="*/ 549394 w 2916891"/>
              <a:gd name="connsiteY3" fmla="*/ 318927 h 319221"/>
              <a:gd name="connsiteX4" fmla="*/ 587494 w 2916891"/>
              <a:gd name="connsiteY4" fmla="*/ 2220 h 319221"/>
              <a:gd name="connsiteX5" fmla="*/ 606544 w 2916891"/>
              <a:gd name="connsiteY5" fmla="*/ 268920 h 319221"/>
              <a:gd name="connsiteX6" fmla="*/ 632737 w 2916891"/>
              <a:gd name="connsiteY6" fmla="*/ 35558 h 319221"/>
              <a:gd name="connsiteX7" fmla="*/ 658931 w 2916891"/>
              <a:gd name="connsiteY7" fmla="*/ 273683 h 319221"/>
              <a:gd name="connsiteX8" fmla="*/ 680362 w 2916891"/>
              <a:gd name="connsiteY8" fmla="*/ 118902 h 319221"/>
              <a:gd name="connsiteX9" fmla="*/ 716081 w 2916891"/>
              <a:gd name="connsiteY9" fmla="*/ 195102 h 319221"/>
              <a:gd name="connsiteX10" fmla="*/ 754181 w 2916891"/>
              <a:gd name="connsiteY10" fmla="*/ 195102 h 319221"/>
              <a:gd name="connsiteX11" fmla="*/ 1470018 w 2916891"/>
              <a:gd name="connsiteY11" fmla="*/ 188428 h 319221"/>
              <a:gd name="connsiteX12" fmla="*/ 1492302 w 2916891"/>
              <a:gd name="connsiteY12" fmla="*/ 137701 h 319221"/>
              <a:gd name="connsiteX13" fmla="*/ 1510068 w 2916891"/>
              <a:gd name="connsiteY13" fmla="*/ 115580 h 319221"/>
              <a:gd name="connsiteX14" fmla="*/ 1518188 w 2916891"/>
              <a:gd name="connsiteY14" fmla="*/ 247489 h 319221"/>
              <a:gd name="connsiteX15" fmla="*/ 1541025 w 2916891"/>
              <a:gd name="connsiteY15" fmla="*/ 62222 h 319221"/>
              <a:gd name="connsiteX16" fmla="*/ 1551900 w 2916891"/>
              <a:gd name="connsiteY16" fmla="*/ 266539 h 319221"/>
              <a:gd name="connsiteX17" fmla="*/ 1565268 w 2916891"/>
              <a:gd name="connsiteY17" fmla="*/ 109847 h 319221"/>
              <a:gd name="connsiteX18" fmla="*/ 1580475 w 2916891"/>
              <a:gd name="connsiteY18" fmla="*/ 197483 h 319221"/>
              <a:gd name="connsiteX19" fmla="*/ 1601907 w 2916891"/>
              <a:gd name="connsiteY19" fmla="*/ 192720 h 319221"/>
              <a:gd name="connsiteX20" fmla="*/ 1742400 w 2916891"/>
              <a:gd name="connsiteY20" fmla="*/ 195102 h 319221"/>
              <a:gd name="connsiteX21" fmla="*/ 1809075 w 2916891"/>
              <a:gd name="connsiteY21" fmla="*/ 173670 h 319221"/>
              <a:gd name="connsiteX22" fmla="*/ 1935282 w 2916891"/>
              <a:gd name="connsiteY22" fmla="*/ 183196 h 319221"/>
              <a:gd name="connsiteX23" fmla="*/ 2916891 w 2916891"/>
              <a:gd name="connsiteY23" fmla="*/ 188320 h 319221"/>
              <a:gd name="connsiteX0" fmla="*/ 0 w 2916891"/>
              <a:gd name="connsiteY0" fmla="*/ 198517 h 319221"/>
              <a:gd name="connsiteX1" fmla="*/ 270787 w 2916891"/>
              <a:gd name="connsiteY1" fmla="*/ 195101 h 319221"/>
              <a:gd name="connsiteX2" fmla="*/ 525581 w 2916891"/>
              <a:gd name="connsiteY2" fmla="*/ 187958 h 319221"/>
              <a:gd name="connsiteX3" fmla="*/ 549394 w 2916891"/>
              <a:gd name="connsiteY3" fmla="*/ 318927 h 319221"/>
              <a:gd name="connsiteX4" fmla="*/ 587494 w 2916891"/>
              <a:gd name="connsiteY4" fmla="*/ 2220 h 319221"/>
              <a:gd name="connsiteX5" fmla="*/ 606544 w 2916891"/>
              <a:gd name="connsiteY5" fmla="*/ 268920 h 319221"/>
              <a:gd name="connsiteX6" fmla="*/ 632737 w 2916891"/>
              <a:gd name="connsiteY6" fmla="*/ 35558 h 319221"/>
              <a:gd name="connsiteX7" fmla="*/ 658931 w 2916891"/>
              <a:gd name="connsiteY7" fmla="*/ 273683 h 319221"/>
              <a:gd name="connsiteX8" fmla="*/ 680362 w 2916891"/>
              <a:gd name="connsiteY8" fmla="*/ 118902 h 319221"/>
              <a:gd name="connsiteX9" fmla="*/ 716081 w 2916891"/>
              <a:gd name="connsiteY9" fmla="*/ 195102 h 319221"/>
              <a:gd name="connsiteX10" fmla="*/ 754181 w 2916891"/>
              <a:gd name="connsiteY10" fmla="*/ 195102 h 319221"/>
              <a:gd name="connsiteX11" fmla="*/ 1470018 w 2916891"/>
              <a:gd name="connsiteY11" fmla="*/ 188428 h 319221"/>
              <a:gd name="connsiteX12" fmla="*/ 1492302 w 2916891"/>
              <a:gd name="connsiteY12" fmla="*/ 137701 h 319221"/>
              <a:gd name="connsiteX13" fmla="*/ 1510068 w 2916891"/>
              <a:gd name="connsiteY13" fmla="*/ 115580 h 319221"/>
              <a:gd name="connsiteX14" fmla="*/ 1518188 w 2916891"/>
              <a:gd name="connsiteY14" fmla="*/ 247489 h 319221"/>
              <a:gd name="connsiteX15" fmla="*/ 1541025 w 2916891"/>
              <a:gd name="connsiteY15" fmla="*/ 62222 h 319221"/>
              <a:gd name="connsiteX16" fmla="*/ 1551900 w 2916891"/>
              <a:gd name="connsiteY16" fmla="*/ 266539 h 319221"/>
              <a:gd name="connsiteX17" fmla="*/ 1565268 w 2916891"/>
              <a:gd name="connsiteY17" fmla="*/ 109847 h 319221"/>
              <a:gd name="connsiteX18" fmla="*/ 1580475 w 2916891"/>
              <a:gd name="connsiteY18" fmla="*/ 197483 h 319221"/>
              <a:gd name="connsiteX19" fmla="*/ 1601907 w 2916891"/>
              <a:gd name="connsiteY19" fmla="*/ 192720 h 319221"/>
              <a:gd name="connsiteX20" fmla="*/ 1742400 w 2916891"/>
              <a:gd name="connsiteY20" fmla="*/ 195102 h 319221"/>
              <a:gd name="connsiteX21" fmla="*/ 1935282 w 2916891"/>
              <a:gd name="connsiteY21" fmla="*/ 183196 h 319221"/>
              <a:gd name="connsiteX22" fmla="*/ 2916891 w 2916891"/>
              <a:gd name="connsiteY22" fmla="*/ 188320 h 31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16891" h="319221">
                <a:moveTo>
                  <a:pt x="0" y="198517"/>
                </a:moveTo>
                <a:cubicBezTo>
                  <a:pt x="13933" y="196584"/>
                  <a:pt x="256854" y="194652"/>
                  <a:pt x="270787" y="195101"/>
                </a:cubicBezTo>
                <a:cubicBezTo>
                  <a:pt x="358384" y="193341"/>
                  <a:pt x="479147" y="167320"/>
                  <a:pt x="525581" y="187958"/>
                </a:cubicBezTo>
                <a:cubicBezTo>
                  <a:pt x="546218" y="185974"/>
                  <a:pt x="543837" y="308211"/>
                  <a:pt x="549394" y="318927"/>
                </a:cubicBezTo>
                <a:cubicBezTo>
                  <a:pt x="560506" y="330039"/>
                  <a:pt x="559713" y="22857"/>
                  <a:pt x="587494" y="2220"/>
                </a:cubicBezTo>
                <a:cubicBezTo>
                  <a:pt x="599400" y="-26752"/>
                  <a:pt x="585113" y="236773"/>
                  <a:pt x="606544" y="268920"/>
                </a:cubicBezTo>
                <a:cubicBezTo>
                  <a:pt x="614084" y="304639"/>
                  <a:pt x="614481" y="47861"/>
                  <a:pt x="632737" y="35558"/>
                </a:cubicBezTo>
                <a:cubicBezTo>
                  <a:pt x="639484" y="18493"/>
                  <a:pt x="645040" y="247092"/>
                  <a:pt x="658931" y="273683"/>
                </a:cubicBezTo>
                <a:cubicBezTo>
                  <a:pt x="664487" y="300670"/>
                  <a:pt x="658931" y="129617"/>
                  <a:pt x="680362" y="118902"/>
                </a:cubicBezTo>
                <a:cubicBezTo>
                  <a:pt x="685124" y="158193"/>
                  <a:pt x="681156" y="194309"/>
                  <a:pt x="716081" y="195102"/>
                </a:cubicBezTo>
                <a:cubicBezTo>
                  <a:pt x="726797" y="207405"/>
                  <a:pt x="741878" y="191531"/>
                  <a:pt x="754181" y="195102"/>
                </a:cubicBezTo>
                <a:cubicBezTo>
                  <a:pt x="766087" y="197483"/>
                  <a:pt x="1229512" y="190810"/>
                  <a:pt x="1470018" y="188428"/>
                </a:cubicBezTo>
                <a:cubicBezTo>
                  <a:pt x="1476855" y="181456"/>
                  <a:pt x="1487540" y="153179"/>
                  <a:pt x="1492302" y="137701"/>
                </a:cubicBezTo>
                <a:cubicBezTo>
                  <a:pt x="1497064" y="122223"/>
                  <a:pt x="1504319" y="93204"/>
                  <a:pt x="1510068" y="115580"/>
                </a:cubicBezTo>
                <a:cubicBezTo>
                  <a:pt x="1517212" y="113993"/>
                  <a:pt x="1511441" y="220502"/>
                  <a:pt x="1518188" y="247489"/>
                </a:cubicBezTo>
                <a:cubicBezTo>
                  <a:pt x="1523347" y="275667"/>
                  <a:pt x="1531103" y="59047"/>
                  <a:pt x="1541025" y="62222"/>
                </a:cubicBezTo>
                <a:cubicBezTo>
                  <a:pt x="1550947" y="65397"/>
                  <a:pt x="1545947" y="292336"/>
                  <a:pt x="1551900" y="266539"/>
                </a:cubicBezTo>
                <a:cubicBezTo>
                  <a:pt x="1563409" y="288764"/>
                  <a:pt x="1555743" y="122150"/>
                  <a:pt x="1565268" y="109847"/>
                </a:cubicBezTo>
                <a:cubicBezTo>
                  <a:pt x="1573602" y="95163"/>
                  <a:pt x="1572934" y="184783"/>
                  <a:pt x="1580475" y="197483"/>
                </a:cubicBezTo>
                <a:cubicBezTo>
                  <a:pt x="1588016" y="210183"/>
                  <a:pt x="1573729" y="193911"/>
                  <a:pt x="1601907" y="192720"/>
                </a:cubicBezTo>
                <a:cubicBezTo>
                  <a:pt x="1630085" y="191529"/>
                  <a:pt x="1686838" y="196689"/>
                  <a:pt x="1742400" y="195102"/>
                </a:cubicBezTo>
                <a:cubicBezTo>
                  <a:pt x="1797962" y="193515"/>
                  <a:pt x="1739534" y="184326"/>
                  <a:pt x="1935282" y="183196"/>
                </a:cubicBezTo>
                <a:lnTo>
                  <a:pt x="2916891" y="188320"/>
                </a:lnTo>
              </a:path>
            </a:pathLst>
          </a:custGeom>
          <a:ln w="38100">
            <a:solidFill>
              <a:srgbClr val="9A089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400"/>
          </a:p>
        </p:txBody>
      </p:sp>
      <p:cxnSp>
        <p:nvCxnSpPr>
          <p:cNvPr id="112" name="Přímá spojnice 111">
            <a:extLst>
              <a:ext uri="{FF2B5EF4-FFF2-40B4-BE49-F238E27FC236}">
                <a16:creationId xmlns:a16="http://schemas.microsoft.com/office/drawing/2014/main" id="{A44D12D8-2B20-4859-A1CE-CDF376DA2E55}"/>
              </a:ext>
            </a:extLst>
          </p:cNvPr>
          <p:cNvCxnSpPr/>
          <p:nvPr/>
        </p:nvCxnSpPr>
        <p:spPr>
          <a:xfrm>
            <a:off x="2834187" y="2115885"/>
            <a:ext cx="0" cy="288000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Přímá spojnice 112">
            <a:extLst>
              <a:ext uri="{FF2B5EF4-FFF2-40B4-BE49-F238E27FC236}">
                <a16:creationId xmlns:a16="http://schemas.microsoft.com/office/drawing/2014/main" id="{28C0F80E-46C1-4F9A-BC70-CA1928810A96}"/>
              </a:ext>
            </a:extLst>
          </p:cNvPr>
          <p:cNvCxnSpPr/>
          <p:nvPr/>
        </p:nvCxnSpPr>
        <p:spPr>
          <a:xfrm>
            <a:off x="4555427" y="1584663"/>
            <a:ext cx="0" cy="367200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1" name="Přímá spojnice 100">
            <a:extLst>
              <a:ext uri="{FF2B5EF4-FFF2-40B4-BE49-F238E27FC236}">
                <a16:creationId xmlns:a16="http://schemas.microsoft.com/office/drawing/2014/main" id="{CE64E235-A2E6-4E9C-8225-FF43B09058E4}"/>
              </a:ext>
            </a:extLst>
          </p:cNvPr>
          <p:cNvCxnSpPr/>
          <p:nvPr/>
        </p:nvCxnSpPr>
        <p:spPr>
          <a:xfrm>
            <a:off x="1324519" y="2074346"/>
            <a:ext cx="0" cy="3643322"/>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Přímá spojnice 97">
            <a:extLst>
              <a:ext uri="{FF2B5EF4-FFF2-40B4-BE49-F238E27FC236}">
                <a16:creationId xmlns:a16="http://schemas.microsoft.com/office/drawing/2014/main" id="{013570DA-62C0-4469-9E8C-D46F793DC4C4}"/>
              </a:ext>
            </a:extLst>
          </p:cNvPr>
          <p:cNvCxnSpPr/>
          <p:nvPr/>
        </p:nvCxnSpPr>
        <p:spPr>
          <a:xfrm>
            <a:off x="7597130" y="1898177"/>
            <a:ext cx="0" cy="381600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5" name="TextovéPole 84">
            <a:extLst>
              <a:ext uri="{FF2B5EF4-FFF2-40B4-BE49-F238E27FC236}">
                <a16:creationId xmlns:a16="http://schemas.microsoft.com/office/drawing/2014/main" id="{73C689EC-3DB4-468E-BA05-07D1A2B40A24}"/>
              </a:ext>
            </a:extLst>
          </p:cNvPr>
          <p:cNvSpPr txBox="1"/>
          <p:nvPr/>
        </p:nvSpPr>
        <p:spPr>
          <a:xfrm>
            <a:off x="1249221" y="1931926"/>
            <a:ext cx="841025" cy="307777"/>
          </a:xfrm>
          <a:prstGeom prst="rect">
            <a:avLst/>
          </a:prstGeom>
          <a:noFill/>
        </p:spPr>
        <p:txBody>
          <a:bodyPr wrap="square" rtlCol="0">
            <a:spAutoFit/>
          </a:bodyPr>
          <a:lstStyle/>
          <a:p>
            <a:pPr algn="ctr"/>
            <a:r>
              <a:rPr lang="cs-CZ" sz="1400" dirty="0"/>
              <a:t>P</a:t>
            </a:r>
          </a:p>
        </p:txBody>
      </p:sp>
      <p:sp>
        <p:nvSpPr>
          <p:cNvPr id="86" name="TextovéPole 85">
            <a:extLst>
              <a:ext uri="{FF2B5EF4-FFF2-40B4-BE49-F238E27FC236}">
                <a16:creationId xmlns:a16="http://schemas.microsoft.com/office/drawing/2014/main" id="{DE1CA137-DB79-4D4D-B1C3-0FFE13B9B4BC}"/>
              </a:ext>
            </a:extLst>
          </p:cNvPr>
          <p:cNvSpPr txBox="1"/>
          <p:nvPr/>
        </p:nvSpPr>
        <p:spPr>
          <a:xfrm>
            <a:off x="2053689" y="1251899"/>
            <a:ext cx="841025" cy="307777"/>
          </a:xfrm>
          <a:prstGeom prst="rect">
            <a:avLst/>
          </a:prstGeom>
          <a:noFill/>
        </p:spPr>
        <p:txBody>
          <a:bodyPr wrap="square" rtlCol="0">
            <a:spAutoFit/>
          </a:bodyPr>
          <a:lstStyle/>
          <a:p>
            <a:pPr algn="ctr"/>
            <a:r>
              <a:rPr lang="cs-CZ" sz="1400" dirty="0"/>
              <a:t>QRS</a:t>
            </a:r>
          </a:p>
        </p:txBody>
      </p:sp>
      <p:sp>
        <p:nvSpPr>
          <p:cNvPr id="87" name="TextovéPole 86">
            <a:extLst>
              <a:ext uri="{FF2B5EF4-FFF2-40B4-BE49-F238E27FC236}">
                <a16:creationId xmlns:a16="http://schemas.microsoft.com/office/drawing/2014/main" id="{30052662-7FAB-4111-AB37-587CEDF4CE2B}"/>
              </a:ext>
            </a:extLst>
          </p:cNvPr>
          <p:cNvSpPr txBox="1"/>
          <p:nvPr/>
        </p:nvSpPr>
        <p:spPr>
          <a:xfrm>
            <a:off x="3796566" y="1800531"/>
            <a:ext cx="841025" cy="307777"/>
          </a:xfrm>
          <a:prstGeom prst="rect">
            <a:avLst/>
          </a:prstGeom>
          <a:noFill/>
        </p:spPr>
        <p:txBody>
          <a:bodyPr wrap="square" rtlCol="0">
            <a:spAutoFit/>
          </a:bodyPr>
          <a:lstStyle/>
          <a:p>
            <a:pPr algn="ctr"/>
            <a:r>
              <a:rPr lang="cs-CZ" sz="1400" dirty="0"/>
              <a:t>T</a:t>
            </a:r>
          </a:p>
        </p:txBody>
      </p:sp>
      <p:sp>
        <p:nvSpPr>
          <p:cNvPr id="89" name="TextovéPole 88">
            <a:extLst>
              <a:ext uri="{FF2B5EF4-FFF2-40B4-BE49-F238E27FC236}">
                <a16:creationId xmlns:a16="http://schemas.microsoft.com/office/drawing/2014/main" id="{824B0AA7-5D23-4448-A978-383B156C77CE}"/>
              </a:ext>
            </a:extLst>
          </p:cNvPr>
          <p:cNvSpPr txBox="1"/>
          <p:nvPr/>
        </p:nvSpPr>
        <p:spPr>
          <a:xfrm>
            <a:off x="2161982" y="2675362"/>
            <a:ext cx="841025" cy="307777"/>
          </a:xfrm>
          <a:prstGeom prst="rect">
            <a:avLst/>
          </a:prstGeom>
          <a:noFill/>
        </p:spPr>
        <p:txBody>
          <a:bodyPr wrap="square" rtlCol="0">
            <a:spAutoFit/>
          </a:bodyPr>
          <a:lstStyle/>
          <a:p>
            <a:pPr algn="ctr"/>
            <a:r>
              <a:rPr lang="cs-CZ" sz="1400" dirty="0"/>
              <a:t>I</a:t>
            </a:r>
          </a:p>
        </p:txBody>
      </p:sp>
      <p:sp>
        <p:nvSpPr>
          <p:cNvPr id="90" name="TextovéPole 89">
            <a:extLst>
              <a:ext uri="{FF2B5EF4-FFF2-40B4-BE49-F238E27FC236}">
                <a16:creationId xmlns:a16="http://schemas.microsoft.com/office/drawing/2014/main" id="{D695FE24-3EC6-4FF2-AE49-C1E483D6563B}"/>
              </a:ext>
            </a:extLst>
          </p:cNvPr>
          <p:cNvSpPr txBox="1"/>
          <p:nvPr/>
        </p:nvSpPr>
        <p:spPr>
          <a:xfrm>
            <a:off x="4217081" y="2772124"/>
            <a:ext cx="841025" cy="307777"/>
          </a:xfrm>
          <a:prstGeom prst="rect">
            <a:avLst/>
          </a:prstGeom>
          <a:noFill/>
        </p:spPr>
        <p:txBody>
          <a:bodyPr wrap="square" rtlCol="0">
            <a:spAutoFit/>
          </a:bodyPr>
          <a:lstStyle/>
          <a:p>
            <a:pPr algn="ctr"/>
            <a:r>
              <a:rPr lang="cs-CZ" sz="1400" dirty="0"/>
              <a:t>II</a:t>
            </a:r>
          </a:p>
        </p:txBody>
      </p:sp>
      <p:cxnSp>
        <p:nvCxnSpPr>
          <p:cNvPr id="55" name="Přímá spojnice 54">
            <a:extLst>
              <a:ext uri="{FF2B5EF4-FFF2-40B4-BE49-F238E27FC236}">
                <a16:creationId xmlns:a16="http://schemas.microsoft.com/office/drawing/2014/main" id="{6F0AF6A1-984E-4216-BB39-6051B5D49BCC}"/>
              </a:ext>
            </a:extLst>
          </p:cNvPr>
          <p:cNvCxnSpPr/>
          <p:nvPr/>
        </p:nvCxnSpPr>
        <p:spPr>
          <a:xfrm>
            <a:off x="2192817" y="2825030"/>
            <a:ext cx="259504" cy="0"/>
          </a:xfrm>
          <a:prstGeom prst="line">
            <a:avLst/>
          </a:prstGeom>
          <a:ln w="38100">
            <a:solidFill>
              <a:schemeClr val="tx1">
                <a:lumMod val="95000"/>
                <a:lumOff val="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Přímá spojnice 55">
            <a:extLst>
              <a:ext uri="{FF2B5EF4-FFF2-40B4-BE49-F238E27FC236}">
                <a16:creationId xmlns:a16="http://schemas.microsoft.com/office/drawing/2014/main" id="{241C2687-6C04-4626-9C17-52C4454B509A}"/>
              </a:ext>
            </a:extLst>
          </p:cNvPr>
          <p:cNvCxnSpPr/>
          <p:nvPr/>
        </p:nvCxnSpPr>
        <p:spPr>
          <a:xfrm>
            <a:off x="2227653" y="2280708"/>
            <a:ext cx="0" cy="295200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7" name="Přímá spojnice 56">
            <a:extLst>
              <a:ext uri="{FF2B5EF4-FFF2-40B4-BE49-F238E27FC236}">
                <a16:creationId xmlns:a16="http://schemas.microsoft.com/office/drawing/2014/main" id="{E15EA210-9A6B-44A1-803F-2713A9E80EDC}"/>
              </a:ext>
            </a:extLst>
          </p:cNvPr>
          <p:cNvCxnSpPr/>
          <p:nvPr/>
        </p:nvCxnSpPr>
        <p:spPr>
          <a:xfrm>
            <a:off x="2430085" y="2829276"/>
            <a:ext cx="0" cy="525714"/>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1" name="Přímá spojnice 60">
            <a:extLst>
              <a:ext uri="{FF2B5EF4-FFF2-40B4-BE49-F238E27FC236}">
                <a16:creationId xmlns:a16="http://schemas.microsoft.com/office/drawing/2014/main" id="{13A7D2BE-9DE5-4F3A-970F-624C1AE9C0D9}"/>
              </a:ext>
            </a:extLst>
          </p:cNvPr>
          <p:cNvCxnSpPr/>
          <p:nvPr/>
        </p:nvCxnSpPr>
        <p:spPr>
          <a:xfrm>
            <a:off x="3148044" y="5007638"/>
            <a:ext cx="1719217" cy="0"/>
          </a:xfrm>
          <a:prstGeom prst="line">
            <a:avLst/>
          </a:prstGeom>
          <a:ln w="38100">
            <a:solidFill>
              <a:schemeClr val="tx1">
                <a:lumMod val="95000"/>
                <a:lumOff val="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Přímá spojnice 61">
            <a:extLst>
              <a:ext uri="{FF2B5EF4-FFF2-40B4-BE49-F238E27FC236}">
                <a16:creationId xmlns:a16="http://schemas.microsoft.com/office/drawing/2014/main" id="{E49759CE-B72A-48E7-83F7-ECDB9C00BB5B}"/>
              </a:ext>
            </a:extLst>
          </p:cNvPr>
          <p:cNvCxnSpPr/>
          <p:nvPr/>
        </p:nvCxnSpPr>
        <p:spPr>
          <a:xfrm>
            <a:off x="4841134" y="4442304"/>
            <a:ext cx="0" cy="57600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6" name="Přímá spojnice 65">
            <a:extLst>
              <a:ext uri="{FF2B5EF4-FFF2-40B4-BE49-F238E27FC236}">
                <a16:creationId xmlns:a16="http://schemas.microsoft.com/office/drawing/2014/main" id="{4CDD3962-393B-47AB-9066-C1E4E8C7706F}"/>
              </a:ext>
            </a:extLst>
          </p:cNvPr>
          <p:cNvCxnSpPr/>
          <p:nvPr/>
        </p:nvCxnSpPr>
        <p:spPr>
          <a:xfrm>
            <a:off x="4534371" y="3816481"/>
            <a:ext cx="3060000" cy="0"/>
          </a:xfrm>
          <a:prstGeom prst="line">
            <a:avLst/>
          </a:prstGeom>
          <a:ln w="38100">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Přímá spojnice 66">
            <a:extLst>
              <a:ext uri="{FF2B5EF4-FFF2-40B4-BE49-F238E27FC236}">
                <a16:creationId xmlns:a16="http://schemas.microsoft.com/office/drawing/2014/main" id="{A272E727-40D8-4C03-9CF8-E981D80BF3EA}"/>
              </a:ext>
            </a:extLst>
          </p:cNvPr>
          <p:cNvCxnSpPr/>
          <p:nvPr/>
        </p:nvCxnSpPr>
        <p:spPr>
          <a:xfrm>
            <a:off x="1322356" y="3797245"/>
            <a:ext cx="1102894" cy="0"/>
          </a:xfrm>
          <a:prstGeom prst="line">
            <a:avLst/>
          </a:prstGeom>
          <a:ln w="38100">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TextovéPole 67">
            <a:extLst>
              <a:ext uri="{FF2B5EF4-FFF2-40B4-BE49-F238E27FC236}">
                <a16:creationId xmlns:a16="http://schemas.microsoft.com/office/drawing/2014/main" id="{EA2D1CBE-01AB-41D3-B1DA-50E9092EAC93}"/>
              </a:ext>
            </a:extLst>
          </p:cNvPr>
          <p:cNvSpPr txBox="1"/>
          <p:nvPr/>
        </p:nvSpPr>
        <p:spPr>
          <a:xfrm>
            <a:off x="1899600" y="2513326"/>
            <a:ext cx="841025" cy="307777"/>
          </a:xfrm>
          <a:prstGeom prst="rect">
            <a:avLst/>
          </a:prstGeom>
          <a:noFill/>
        </p:spPr>
        <p:txBody>
          <a:bodyPr wrap="square" rtlCol="0">
            <a:spAutoFit/>
          </a:bodyPr>
          <a:lstStyle/>
          <a:p>
            <a:pPr algn="ctr"/>
            <a:r>
              <a:rPr lang="cs-CZ" sz="1400" dirty="0"/>
              <a:t>EML</a:t>
            </a:r>
          </a:p>
        </p:txBody>
      </p:sp>
      <p:sp>
        <p:nvSpPr>
          <p:cNvPr id="71" name="TextovéPole 70">
            <a:extLst>
              <a:ext uri="{FF2B5EF4-FFF2-40B4-BE49-F238E27FC236}">
                <a16:creationId xmlns:a16="http://schemas.microsoft.com/office/drawing/2014/main" id="{44EFEFAF-FCC8-48E0-A310-A9B634ADAC81}"/>
              </a:ext>
            </a:extLst>
          </p:cNvPr>
          <p:cNvSpPr txBox="1"/>
          <p:nvPr/>
        </p:nvSpPr>
        <p:spPr>
          <a:xfrm>
            <a:off x="3603094" y="4726571"/>
            <a:ext cx="841025" cy="307777"/>
          </a:xfrm>
          <a:prstGeom prst="rect">
            <a:avLst/>
          </a:prstGeom>
          <a:noFill/>
        </p:spPr>
        <p:txBody>
          <a:bodyPr wrap="square" rtlCol="0">
            <a:spAutoFit/>
          </a:bodyPr>
          <a:lstStyle/>
          <a:p>
            <a:pPr algn="ctr"/>
            <a:r>
              <a:rPr lang="cs-CZ" sz="1400" dirty="0"/>
              <a:t>LVET</a:t>
            </a:r>
          </a:p>
        </p:txBody>
      </p:sp>
      <p:sp>
        <p:nvSpPr>
          <p:cNvPr id="76" name="TextovéPole 75">
            <a:extLst>
              <a:ext uri="{FF2B5EF4-FFF2-40B4-BE49-F238E27FC236}">
                <a16:creationId xmlns:a16="http://schemas.microsoft.com/office/drawing/2014/main" id="{CB2126D4-04CC-4E29-A68F-B5848D777C08}"/>
              </a:ext>
            </a:extLst>
          </p:cNvPr>
          <p:cNvSpPr txBox="1"/>
          <p:nvPr/>
        </p:nvSpPr>
        <p:spPr>
          <a:xfrm>
            <a:off x="6929299" y="1817307"/>
            <a:ext cx="841025" cy="307777"/>
          </a:xfrm>
          <a:prstGeom prst="rect">
            <a:avLst/>
          </a:prstGeom>
          <a:noFill/>
        </p:spPr>
        <p:txBody>
          <a:bodyPr wrap="square" rtlCol="0">
            <a:spAutoFit/>
          </a:bodyPr>
          <a:lstStyle/>
          <a:p>
            <a:pPr algn="ctr"/>
            <a:r>
              <a:rPr lang="cs-CZ" sz="1400" dirty="0">
                <a:solidFill>
                  <a:srgbClr val="0000FF"/>
                </a:solidFill>
              </a:rPr>
              <a:t>ECG</a:t>
            </a:r>
          </a:p>
        </p:txBody>
      </p:sp>
      <p:sp>
        <p:nvSpPr>
          <p:cNvPr id="77" name="TextovéPole 76">
            <a:extLst>
              <a:ext uri="{FF2B5EF4-FFF2-40B4-BE49-F238E27FC236}">
                <a16:creationId xmlns:a16="http://schemas.microsoft.com/office/drawing/2014/main" id="{F8DA168E-1DFB-48A6-9100-2D1501BCFF28}"/>
              </a:ext>
            </a:extLst>
          </p:cNvPr>
          <p:cNvSpPr txBox="1"/>
          <p:nvPr/>
        </p:nvSpPr>
        <p:spPr>
          <a:xfrm>
            <a:off x="5242334" y="3022787"/>
            <a:ext cx="2595333" cy="307777"/>
          </a:xfrm>
          <a:prstGeom prst="rect">
            <a:avLst/>
          </a:prstGeom>
          <a:noFill/>
        </p:spPr>
        <p:txBody>
          <a:bodyPr wrap="square" rtlCol="0">
            <a:spAutoFit/>
          </a:bodyPr>
          <a:lstStyle/>
          <a:p>
            <a:pPr algn="ctr"/>
            <a:r>
              <a:rPr lang="cs-CZ" sz="1400" dirty="0" err="1">
                <a:solidFill>
                  <a:srgbClr val="9A089A"/>
                </a:solidFill>
              </a:rPr>
              <a:t>phonocardiogram</a:t>
            </a:r>
            <a:endParaRPr lang="cs-CZ" sz="1400" dirty="0">
              <a:solidFill>
                <a:srgbClr val="9A089A"/>
              </a:solidFill>
            </a:endParaRPr>
          </a:p>
        </p:txBody>
      </p:sp>
      <p:sp>
        <p:nvSpPr>
          <p:cNvPr id="78" name="TextovéPole 77">
            <a:extLst>
              <a:ext uri="{FF2B5EF4-FFF2-40B4-BE49-F238E27FC236}">
                <a16:creationId xmlns:a16="http://schemas.microsoft.com/office/drawing/2014/main" id="{3A531813-7ADE-42E1-B92F-B624F312E4EC}"/>
              </a:ext>
            </a:extLst>
          </p:cNvPr>
          <p:cNvSpPr txBox="1"/>
          <p:nvPr/>
        </p:nvSpPr>
        <p:spPr>
          <a:xfrm>
            <a:off x="5484366" y="4255130"/>
            <a:ext cx="2595333" cy="307777"/>
          </a:xfrm>
          <a:prstGeom prst="rect">
            <a:avLst/>
          </a:prstGeom>
          <a:noFill/>
        </p:spPr>
        <p:txBody>
          <a:bodyPr wrap="square" rtlCol="0">
            <a:spAutoFit/>
          </a:bodyPr>
          <a:lstStyle/>
          <a:p>
            <a:pPr algn="ctr"/>
            <a:r>
              <a:rPr lang="cs-CZ" sz="1400" dirty="0" err="1">
                <a:solidFill>
                  <a:srgbClr val="FF0000"/>
                </a:solidFill>
              </a:rPr>
              <a:t>Sphygmogram</a:t>
            </a:r>
            <a:r>
              <a:rPr lang="cs-CZ" sz="1400" dirty="0">
                <a:solidFill>
                  <a:srgbClr val="FF0000"/>
                </a:solidFill>
              </a:rPr>
              <a:t> in </a:t>
            </a:r>
            <a:r>
              <a:rPr lang="cs-CZ" sz="1400" dirty="0" err="1">
                <a:solidFill>
                  <a:srgbClr val="FF0000"/>
                </a:solidFill>
              </a:rPr>
              <a:t>carotid</a:t>
            </a:r>
            <a:endParaRPr lang="cs-CZ" sz="1400" dirty="0">
              <a:solidFill>
                <a:srgbClr val="FF0000"/>
              </a:solidFill>
            </a:endParaRPr>
          </a:p>
        </p:txBody>
      </p:sp>
      <p:cxnSp>
        <p:nvCxnSpPr>
          <p:cNvPr id="46" name="Přímá spojnice 45">
            <a:extLst>
              <a:ext uri="{FF2B5EF4-FFF2-40B4-BE49-F238E27FC236}">
                <a16:creationId xmlns:a16="http://schemas.microsoft.com/office/drawing/2014/main" id="{2735801E-A506-47F0-998D-D6364791277B}"/>
              </a:ext>
            </a:extLst>
          </p:cNvPr>
          <p:cNvCxnSpPr/>
          <p:nvPr/>
        </p:nvCxnSpPr>
        <p:spPr>
          <a:xfrm>
            <a:off x="2452351" y="3675025"/>
            <a:ext cx="2108473" cy="0"/>
          </a:xfrm>
          <a:prstGeom prst="line">
            <a:avLst/>
          </a:prstGeom>
          <a:ln w="38100">
            <a:solidFill>
              <a:schemeClr val="tx1">
                <a:lumMod val="95000"/>
                <a:lumOff val="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TextovéPole 46">
            <a:extLst>
              <a:ext uri="{FF2B5EF4-FFF2-40B4-BE49-F238E27FC236}">
                <a16:creationId xmlns:a16="http://schemas.microsoft.com/office/drawing/2014/main" id="{59C77F8D-C99F-4BC3-84A2-2C71A2B26364}"/>
              </a:ext>
            </a:extLst>
          </p:cNvPr>
          <p:cNvSpPr txBox="1"/>
          <p:nvPr/>
        </p:nvSpPr>
        <p:spPr>
          <a:xfrm>
            <a:off x="3038757" y="3354990"/>
            <a:ext cx="1309010" cy="307777"/>
          </a:xfrm>
          <a:prstGeom prst="rect">
            <a:avLst/>
          </a:prstGeom>
          <a:noFill/>
        </p:spPr>
        <p:txBody>
          <a:bodyPr wrap="square" rtlCol="0">
            <a:spAutoFit/>
          </a:bodyPr>
          <a:lstStyle/>
          <a:p>
            <a:pPr algn="ctr"/>
            <a:r>
              <a:rPr lang="cs-CZ" sz="1400" dirty="0"/>
              <a:t>mech. systole</a:t>
            </a:r>
          </a:p>
        </p:txBody>
      </p:sp>
      <p:cxnSp>
        <p:nvCxnSpPr>
          <p:cNvPr id="48" name="Přímá spojnice 47">
            <a:extLst>
              <a:ext uri="{FF2B5EF4-FFF2-40B4-BE49-F238E27FC236}">
                <a16:creationId xmlns:a16="http://schemas.microsoft.com/office/drawing/2014/main" id="{644EA2F8-3EEF-4A32-B63D-994C79421A43}"/>
              </a:ext>
            </a:extLst>
          </p:cNvPr>
          <p:cNvCxnSpPr/>
          <p:nvPr/>
        </p:nvCxnSpPr>
        <p:spPr>
          <a:xfrm>
            <a:off x="4528616" y="3376165"/>
            <a:ext cx="0" cy="32000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2" name="TextovéPole 121">
            <a:extLst>
              <a:ext uri="{FF2B5EF4-FFF2-40B4-BE49-F238E27FC236}">
                <a16:creationId xmlns:a16="http://schemas.microsoft.com/office/drawing/2014/main" id="{A1336EFB-6A82-422E-9FE3-24BE2906A697}"/>
              </a:ext>
            </a:extLst>
          </p:cNvPr>
          <p:cNvSpPr txBox="1"/>
          <p:nvPr/>
        </p:nvSpPr>
        <p:spPr>
          <a:xfrm>
            <a:off x="5687335" y="3490641"/>
            <a:ext cx="841025" cy="307777"/>
          </a:xfrm>
          <a:prstGeom prst="rect">
            <a:avLst/>
          </a:prstGeom>
          <a:noFill/>
        </p:spPr>
        <p:txBody>
          <a:bodyPr wrap="square" rtlCol="0">
            <a:spAutoFit/>
          </a:bodyPr>
          <a:lstStyle/>
          <a:p>
            <a:pPr algn="ctr"/>
            <a:r>
              <a:rPr lang="cs-CZ" sz="1400" dirty="0"/>
              <a:t>diastole</a:t>
            </a:r>
          </a:p>
        </p:txBody>
      </p:sp>
      <p:sp>
        <p:nvSpPr>
          <p:cNvPr id="123" name="TextovéPole 122">
            <a:extLst>
              <a:ext uri="{FF2B5EF4-FFF2-40B4-BE49-F238E27FC236}">
                <a16:creationId xmlns:a16="http://schemas.microsoft.com/office/drawing/2014/main" id="{67AF5FDD-9CFD-42B9-AD1C-182C30933543}"/>
              </a:ext>
            </a:extLst>
          </p:cNvPr>
          <p:cNvSpPr txBox="1"/>
          <p:nvPr/>
        </p:nvSpPr>
        <p:spPr>
          <a:xfrm>
            <a:off x="1319759" y="3442813"/>
            <a:ext cx="841025" cy="307777"/>
          </a:xfrm>
          <a:prstGeom prst="rect">
            <a:avLst/>
          </a:prstGeom>
          <a:noFill/>
        </p:spPr>
        <p:txBody>
          <a:bodyPr wrap="square" rtlCol="0">
            <a:spAutoFit/>
          </a:bodyPr>
          <a:lstStyle/>
          <a:p>
            <a:pPr algn="ctr"/>
            <a:r>
              <a:rPr lang="cs-CZ" sz="1400" dirty="0"/>
              <a:t>diastole</a:t>
            </a:r>
          </a:p>
        </p:txBody>
      </p:sp>
      <p:sp>
        <p:nvSpPr>
          <p:cNvPr id="126" name="Nadpis 3">
            <a:extLst>
              <a:ext uri="{FF2B5EF4-FFF2-40B4-BE49-F238E27FC236}">
                <a16:creationId xmlns:a16="http://schemas.microsoft.com/office/drawing/2014/main" id="{0E706C83-6374-4E67-A8CC-15F34CCDE23E}"/>
              </a:ext>
            </a:extLst>
          </p:cNvPr>
          <p:cNvSpPr>
            <a:spLocks noGrp="1"/>
          </p:cNvSpPr>
          <p:nvPr>
            <p:ph type="title"/>
          </p:nvPr>
        </p:nvSpPr>
        <p:spPr>
          <a:xfrm>
            <a:off x="720000" y="491394"/>
            <a:ext cx="10753200" cy="451576"/>
          </a:xfrm>
        </p:spPr>
        <p:txBody>
          <a:bodyPr/>
          <a:lstStyle/>
          <a:p>
            <a:r>
              <a:rPr lang="cs-CZ" dirty="0" err="1"/>
              <a:t>Polygraphy</a:t>
            </a:r>
            <a:r>
              <a:rPr lang="cs-CZ" dirty="0"/>
              <a:t> – in </a:t>
            </a:r>
            <a:r>
              <a:rPr lang="cs-CZ" dirty="0" err="1"/>
              <a:t>practicals</a:t>
            </a:r>
            <a:endParaRPr lang="cs-CZ" dirty="0"/>
          </a:p>
        </p:txBody>
      </p:sp>
      <p:sp>
        <p:nvSpPr>
          <p:cNvPr id="52" name="Volný tvar 26">
            <a:extLst>
              <a:ext uri="{FF2B5EF4-FFF2-40B4-BE49-F238E27FC236}">
                <a16:creationId xmlns:a16="http://schemas.microsoft.com/office/drawing/2014/main" id="{8ACD1AC7-CA20-497F-AD5C-D8D27929C978}"/>
              </a:ext>
            </a:extLst>
          </p:cNvPr>
          <p:cNvSpPr/>
          <p:nvPr/>
        </p:nvSpPr>
        <p:spPr>
          <a:xfrm>
            <a:off x="1343142" y="3943324"/>
            <a:ext cx="6249843" cy="1062737"/>
          </a:xfrm>
          <a:custGeom>
            <a:avLst/>
            <a:gdLst>
              <a:gd name="connsiteX0" fmla="*/ 0 w 2727960"/>
              <a:gd name="connsiteY0" fmla="*/ 636469 h 737221"/>
              <a:gd name="connsiteX1" fmla="*/ 114300 w 2727960"/>
              <a:gd name="connsiteY1" fmla="*/ 682189 h 737221"/>
              <a:gd name="connsiteX2" fmla="*/ 339090 w 2727960"/>
              <a:gd name="connsiteY2" fmla="*/ 708859 h 737221"/>
              <a:gd name="connsiteX3" fmla="*/ 548640 w 2727960"/>
              <a:gd name="connsiteY3" fmla="*/ 731719 h 737221"/>
              <a:gd name="connsiteX4" fmla="*/ 575310 w 2727960"/>
              <a:gd name="connsiteY4" fmla="*/ 598369 h 737221"/>
              <a:gd name="connsiteX5" fmla="*/ 689610 w 2727960"/>
              <a:gd name="connsiteY5" fmla="*/ 224989 h 737221"/>
              <a:gd name="connsiteX6" fmla="*/ 803910 w 2727960"/>
              <a:gd name="connsiteY6" fmla="*/ 19249 h 737221"/>
              <a:gd name="connsiteX7" fmla="*/ 1291590 w 2727960"/>
              <a:gd name="connsiteY7" fmla="*/ 23059 h 737221"/>
              <a:gd name="connsiteX8" fmla="*/ 1329690 w 2727960"/>
              <a:gd name="connsiteY8" fmla="*/ 144979 h 737221"/>
              <a:gd name="connsiteX9" fmla="*/ 1356360 w 2727960"/>
              <a:gd name="connsiteY9" fmla="*/ 236419 h 737221"/>
              <a:gd name="connsiteX10" fmla="*/ 1371600 w 2727960"/>
              <a:gd name="connsiteY10" fmla="*/ 232609 h 737221"/>
              <a:gd name="connsiteX11" fmla="*/ 1455420 w 2727960"/>
              <a:gd name="connsiteY11" fmla="*/ 167839 h 737221"/>
              <a:gd name="connsiteX12" fmla="*/ 1527810 w 2727960"/>
              <a:gd name="connsiteY12" fmla="*/ 186889 h 737221"/>
              <a:gd name="connsiteX13" fmla="*/ 1832610 w 2727960"/>
              <a:gd name="connsiteY13" fmla="*/ 324049 h 737221"/>
              <a:gd name="connsiteX14" fmla="*/ 2156460 w 2727960"/>
              <a:gd name="connsiteY14" fmla="*/ 480259 h 737221"/>
              <a:gd name="connsiteX15" fmla="*/ 2586990 w 2727960"/>
              <a:gd name="connsiteY15" fmla="*/ 632659 h 737221"/>
              <a:gd name="connsiteX16" fmla="*/ 2727960 w 2727960"/>
              <a:gd name="connsiteY16" fmla="*/ 663139 h 737221"/>
              <a:gd name="connsiteX0" fmla="*/ 0 w 2727960"/>
              <a:gd name="connsiteY0" fmla="*/ 636469 h 737179"/>
              <a:gd name="connsiteX1" fmla="*/ 169069 w 2727960"/>
              <a:gd name="connsiteY1" fmla="*/ 684570 h 737179"/>
              <a:gd name="connsiteX2" fmla="*/ 339090 w 2727960"/>
              <a:gd name="connsiteY2" fmla="*/ 708859 h 737179"/>
              <a:gd name="connsiteX3" fmla="*/ 548640 w 2727960"/>
              <a:gd name="connsiteY3" fmla="*/ 731719 h 737179"/>
              <a:gd name="connsiteX4" fmla="*/ 575310 w 2727960"/>
              <a:gd name="connsiteY4" fmla="*/ 598369 h 737179"/>
              <a:gd name="connsiteX5" fmla="*/ 689610 w 2727960"/>
              <a:gd name="connsiteY5" fmla="*/ 224989 h 737179"/>
              <a:gd name="connsiteX6" fmla="*/ 803910 w 2727960"/>
              <a:gd name="connsiteY6" fmla="*/ 19249 h 737179"/>
              <a:gd name="connsiteX7" fmla="*/ 1291590 w 2727960"/>
              <a:gd name="connsiteY7" fmla="*/ 23059 h 737179"/>
              <a:gd name="connsiteX8" fmla="*/ 1329690 w 2727960"/>
              <a:gd name="connsiteY8" fmla="*/ 144979 h 737179"/>
              <a:gd name="connsiteX9" fmla="*/ 1356360 w 2727960"/>
              <a:gd name="connsiteY9" fmla="*/ 236419 h 737179"/>
              <a:gd name="connsiteX10" fmla="*/ 1371600 w 2727960"/>
              <a:gd name="connsiteY10" fmla="*/ 232609 h 737179"/>
              <a:gd name="connsiteX11" fmla="*/ 1455420 w 2727960"/>
              <a:gd name="connsiteY11" fmla="*/ 167839 h 737179"/>
              <a:gd name="connsiteX12" fmla="*/ 1527810 w 2727960"/>
              <a:gd name="connsiteY12" fmla="*/ 186889 h 737179"/>
              <a:gd name="connsiteX13" fmla="*/ 1832610 w 2727960"/>
              <a:gd name="connsiteY13" fmla="*/ 324049 h 737179"/>
              <a:gd name="connsiteX14" fmla="*/ 2156460 w 2727960"/>
              <a:gd name="connsiteY14" fmla="*/ 480259 h 737179"/>
              <a:gd name="connsiteX15" fmla="*/ 2586990 w 2727960"/>
              <a:gd name="connsiteY15" fmla="*/ 632659 h 737179"/>
              <a:gd name="connsiteX16" fmla="*/ 2727960 w 2727960"/>
              <a:gd name="connsiteY16" fmla="*/ 663139 h 737179"/>
              <a:gd name="connsiteX0" fmla="*/ 0 w 2716054"/>
              <a:gd name="connsiteY0" fmla="*/ 648376 h 737179"/>
              <a:gd name="connsiteX1" fmla="*/ 157163 w 2716054"/>
              <a:gd name="connsiteY1" fmla="*/ 684570 h 737179"/>
              <a:gd name="connsiteX2" fmla="*/ 327184 w 2716054"/>
              <a:gd name="connsiteY2" fmla="*/ 708859 h 737179"/>
              <a:gd name="connsiteX3" fmla="*/ 536734 w 2716054"/>
              <a:gd name="connsiteY3" fmla="*/ 731719 h 737179"/>
              <a:gd name="connsiteX4" fmla="*/ 563404 w 2716054"/>
              <a:gd name="connsiteY4" fmla="*/ 598369 h 737179"/>
              <a:gd name="connsiteX5" fmla="*/ 677704 w 2716054"/>
              <a:gd name="connsiteY5" fmla="*/ 224989 h 737179"/>
              <a:gd name="connsiteX6" fmla="*/ 792004 w 2716054"/>
              <a:gd name="connsiteY6" fmla="*/ 19249 h 737179"/>
              <a:gd name="connsiteX7" fmla="*/ 1279684 w 2716054"/>
              <a:gd name="connsiteY7" fmla="*/ 23059 h 737179"/>
              <a:gd name="connsiteX8" fmla="*/ 1317784 w 2716054"/>
              <a:gd name="connsiteY8" fmla="*/ 144979 h 737179"/>
              <a:gd name="connsiteX9" fmla="*/ 1344454 w 2716054"/>
              <a:gd name="connsiteY9" fmla="*/ 236419 h 737179"/>
              <a:gd name="connsiteX10" fmla="*/ 1359694 w 2716054"/>
              <a:gd name="connsiteY10" fmla="*/ 232609 h 737179"/>
              <a:gd name="connsiteX11" fmla="*/ 1443514 w 2716054"/>
              <a:gd name="connsiteY11" fmla="*/ 167839 h 737179"/>
              <a:gd name="connsiteX12" fmla="*/ 1515904 w 2716054"/>
              <a:gd name="connsiteY12" fmla="*/ 186889 h 737179"/>
              <a:gd name="connsiteX13" fmla="*/ 1820704 w 2716054"/>
              <a:gd name="connsiteY13" fmla="*/ 324049 h 737179"/>
              <a:gd name="connsiteX14" fmla="*/ 2144554 w 2716054"/>
              <a:gd name="connsiteY14" fmla="*/ 480259 h 737179"/>
              <a:gd name="connsiteX15" fmla="*/ 2575084 w 2716054"/>
              <a:gd name="connsiteY15" fmla="*/ 632659 h 737179"/>
              <a:gd name="connsiteX16" fmla="*/ 2716054 w 2716054"/>
              <a:gd name="connsiteY16" fmla="*/ 663139 h 737179"/>
              <a:gd name="connsiteX0" fmla="*/ 0 w 2716054"/>
              <a:gd name="connsiteY0" fmla="*/ 648376 h 728765"/>
              <a:gd name="connsiteX1" fmla="*/ 157163 w 2716054"/>
              <a:gd name="connsiteY1" fmla="*/ 684570 h 728765"/>
              <a:gd name="connsiteX2" fmla="*/ 327184 w 2716054"/>
              <a:gd name="connsiteY2" fmla="*/ 708859 h 728765"/>
              <a:gd name="connsiteX3" fmla="*/ 536734 w 2716054"/>
              <a:gd name="connsiteY3" fmla="*/ 722194 h 728765"/>
              <a:gd name="connsiteX4" fmla="*/ 563404 w 2716054"/>
              <a:gd name="connsiteY4" fmla="*/ 598369 h 728765"/>
              <a:gd name="connsiteX5" fmla="*/ 677704 w 2716054"/>
              <a:gd name="connsiteY5" fmla="*/ 224989 h 728765"/>
              <a:gd name="connsiteX6" fmla="*/ 792004 w 2716054"/>
              <a:gd name="connsiteY6" fmla="*/ 19249 h 728765"/>
              <a:gd name="connsiteX7" fmla="*/ 1279684 w 2716054"/>
              <a:gd name="connsiteY7" fmla="*/ 23059 h 728765"/>
              <a:gd name="connsiteX8" fmla="*/ 1317784 w 2716054"/>
              <a:gd name="connsiteY8" fmla="*/ 144979 h 728765"/>
              <a:gd name="connsiteX9" fmla="*/ 1344454 w 2716054"/>
              <a:gd name="connsiteY9" fmla="*/ 236419 h 728765"/>
              <a:gd name="connsiteX10" fmla="*/ 1359694 w 2716054"/>
              <a:gd name="connsiteY10" fmla="*/ 232609 h 728765"/>
              <a:gd name="connsiteX11" fmla="*/ 1443514 w 2716054"/>
              <a:gd name="connsiteY11" fmla="*/ 167839 h 728765"/>
              <a:gd name="connsiteX12" fmla="*/ 1515904 w 2716054"/>
              <a:gd name="connsiteY12" fmla="*/ 186889 h 728765"/>
              <a:gd name="connsiteX13" fmla="*/ 1820704 w 2716054"/>
              <a:gd name="connsiteY13" fmla="*/ 324049 h 728765"/>
              <a:gd name="connsiteX14" fmla="*/ 2144554 w 2716054"/>
              <a:gd name="connsiteY14" fmla="*/ 480259 h 728765"/>
              <a:gd name="connsiteX15" fmla="*/ 2575084 w 2716054"/>
              <a:gd name="connsiteY15" fmla="*/ 632659 h 728765"/>
              <a:gd name="connsiteX16" fmla="*/ 2716054 w 2716054"/>
              <a:gd name="connsiteY16" fmla="*/ 663139 h 728765"/>
              <a:gd name="connsiteX0" fmla="*/ 0 w 2716054"/>
              <a:gd name="connsiteY0" fmla="*/ 648376 h 722201"/>
              <a:gd name="connsiteX1" fmla="*/ 157163 w 2716054"/>
              <a:gd name="connsiteY1" fmla="*/ 684570 h 722201"/>
              <a:gd name="connsiteX2" fmla="*/ 327184 w 2716054"/>
              <a:gd name="connsiteY2" fmla="*/ 708859 h 722201"/>
              <a:gd name="connsiteX3" fmla="*/ 536734 w 2716054"/>
              <a:gd name="connsiteY3" fmla="*/ 722194 h 722201"/>
              <a:gd name="connsiteX4" fmla="*/ 563404 w 2716054"/>
              <a:gd name="connsiteY4" fmla="*/ 598369 h 722201"/>
              <a:gd name="connsiteX5" fmla="*/ 677704 w 2716054"/>
              <a:gd name="connsiteY5" fmla="*/ 224989 h 722201"/>
              <a:gd name="connsiteX6" fmla="*/ 792004 w 2716054"/>
              <a:gd name="connsiteY6" fmla="*/ 19249 h 722201"/>
              <a:gd name="connsiteX7" fmla="*/ 1279684 w 2716054"/>
              <a:gd name="connsiteY7" fmla="*/ 23059 h 722201"/>
              <a:gd name="connsiteX8" fmla="*/ 1317784 w 2716054"/>
              <a:gd name="connsiteY8" fmla="*/ 144979 h 722201"/>
              <a:gd name="connsiteX9" fmla="*/ 1344454 w 2716054"/>
              <a:gd name="connsiteY9" fmla="*/ 236419 h 722201"/>
              <a:gd name="connsiteX10" fmla="*/ 1359694 w 2716054"/>
              <a:gd name="connsiteY10" fmla="*/ 232609 h 722201"/>
              <a:gd name="connsiteX11" fmla="*/ 1443514 w 2716054"/>
              <a:gd name="connsiteY11" fmla="*/ 167839 h 722201"/>
              <a:gd name="connsiteX12" fmla="*/ 1515904 w 2716054"/>
              <a:gd name="connsiteY12" fmla="*/ 186889 h 722201"/>
              <a:gd name="connsiteX13" fmla="*/ 1820704 w 2716054"/>
              <a:gd name="connsiteY13" fmla="*/ 324049 h 722201"/>
              <a:gd name="connsiteX14" fmla="*/ 2144554 w 2716054"/>
              <a:gd name="connsiteY14" fmla="*/ 480259 h 722201"/>
              <a:gd name="connsiteX15" fmla="*/ 2575084 w 2716054"/>
              <a:gd name="connsiteY15" fmla="*/ 632659 h 722201"/>
              <a:gd name="connsiteX16" fmla="*/ 2716054 w 2716054"/>
              <a:gd name="connsiteY16" fmla="*/ 663139 h 722201"/>
              <a:gd name="connsiteX0" fmla="*/ 0 w 2716054"/>
              <a:gd name="connsiteY0" fmla="*/ 731421 h 805246"/>
              <a:gd name="connsiteX1" fmla="*/ 157163 w 2716054"/>
              <a:gd name="connsiteY1" fmla="*/ 767615 h 805246"/>
              <a:gd name="connsiteX2" fmla="*/ 327184 w 2716054"/>
              <a:gd name="connsiteY2" fmla="*/ 791904 h 805246"/>
              <a:gd name="connsiteX3" fmla="*/ 536734 w 2716054"/>
              <a:gd name="connsiteY3" fmla="*/ 805239 h 805246"/>
              <a:gd name="connsiteX4" fmla="*/ 563404 w 2716054"/>
              <a:gd name="connsiteY4" fmla="*/ 681414 h 805246"/>
              <a:gd name="connsiteX5" fmla="*/ 677704 w 2716054"/>
              <a:gd name="connsiteY5" fmla="*/ 308034 h 805246"/>
              <a:gd name="connsiteX6" fmla="*/ 906304 w 2716054"/>
              <a:gd name="connsiteY6" fmla="*/ 7044 h 805246"/>
              <a:gd name="connsiteX7" fmla="*/ 1279684 w 2716054"/>
              <a:gd name="connsiteY7" fmla="*/ 106104 h 805246"/>
              <a:gd name="connsiteX8" fmla="*/ 1317784 w 2716054"/>
              <a:gd name="connsiteY8" fmla="*/ 228024 h 805246"/>
              <a:gd name="connsiteX9" fmla="*/ 1344454 w 2716054"/>
              <a:gd name="connsiteY9" fmla="*/ 319464 h 805246"/>
              <a:gd name="connsiteX10" fmla="*/ 1359694 w 2716054"/>
              <a:gd name="connsiteY10" fmla="*/ 315654 h 805246"/>
              <a:gd name="connsiteX11" fmla="*/ 1443514 w 2716054"/>
              <a:gd name="connsiteY11" fmla="*/ 250884 h 805246"/>
              <a:gd name="connsiteX12" fmla="*/ 1515904 w 2716054"/>
              <a:gd name="connsiteY12" fmla="*/ 269934 h 805246"/>
              <a:gd name="connsiteX13" fmla="*/ 1820704 w 2716054"/>
              <a:gd name="connsiteY13" fmla="*/ 407094 h 805246"/>
              <a:gd name="connsiteX14" fmla="*/ 2144554 w 2716054"/>
              <a:gd name="connsiteY14" fmla="*/ 563304 h 805246"/>
              <a:gd name="connsiteX15" fmla="*/ 2575084 w 2716054"/>
              <a:gd name="connsiteY15" fmla="*/ 715704 h 805246"/>
              <a:gd name="connsiteX16" fmla="*/ 2716054 w 2716054"/>
              <a:gd name="connsiteY16" fmla="*/ 746184 h 805246"/>
              <a:gd name="connsiteX0" fmla="*/ 0 w 2716054"/>
              <a:gd name="connsiteY0" fmla="*/ 768819 h 842644"/>
              <a:gd name="connsiteX1" fmla="*/ 157163 w 2716054"/>
              <a:gd name="connsiteY1" fmla="*/ 805013 h 842644"/>
              <a:gd name="connsiteX2" fmla="*/ 327184 w 2716054"/>
              <a:gd name="connsiteY2" fmla="*/ 829302 h 842644"/>
              <a:gd name="connsiteX3" fmla="*/ 536734 w 2716054"/>
              <a:gd name="connsiteY3" fmla="*/ 842637 h 842644"/>
              <a:gd name="connsiteX4" fmla="*/ 563404 w 2716054"/>
              <a:gd name="connsiteY4" fmla="*/ 718812 h 842644"/>
              <a:gd name="connsiteX5" fmla="*/ 677704 w 2716054"/>
              <a:gd name="connsiteY5" fmla="*/ 345432 h 842644"/>
              <a:gd name="connsiteX6" fmla="*/ 906304 w 2716054"/>
              <a:gd name="connsiteY6" fmla="*/ 44442 h 842644"/>
              <a:gd name="connsiteX7" fmla="*/ 1143953 w 2716054"/>
              <a:gd name="connsiteY7" fmla="*/ 24439 h 842644"/>
              <a:gd name="connsiteX8" fmla="*/ 1317784 w 2716054"/>
              <a:gd name="connsiteY8" fmla="*/ 265422 h 842644"/>
              <a:gd name="connsiteX9" fmla="*/ 1344454 w 2716054"/>
              <a:gd name="connsiteY9" fmla="*/ 356862 h 842644"/>
              <a:gd name="connsiteX10" fmla="*/ 1359694 w 2716054"/>
              <a:gd name="connsiteY10" fmla="*/ 353052 h 842644"/>
              <a:gd name="connsiteX11" fmla="*/ 1443514 w 2716054"/>
              <a:gd name="connsiteY11" fmla="*/ 288282 h 842644"/>
              <a:gd name="connsiteX12" fmla="*/ 1515904 w 2716054"/>
              <a:gd name="connsiteY12" fmla="*/ 307332 h 842644"/>
              <a:gd name="connsiteX13" fmla="*/ 1820704 w 2716054"/>
              <a:gd name="connsiteY13" fmla="*/ 444492 h 842644"/>
              <a:gd name="connsiteX14" fmla="*/ 2144554 w 2716054"/>
              <a:gd name="connsiteY14" fmla="*/ 600702 h 842644"/>
              <a:gd name="connsiteX15" fmla="*/ 2575084 w 2716054"/>
              <a:gd name="connsiteY15" fmla="*/ 753102 h 842644"/>
              <a:gd name="connsiteX16" fmla="*/ 2716054 w 2716054"/>
              <a:gd name="connsiteY16" fmla="*/ 783582 h 842644"/>
              <a:gd name="connsiteX0" fmla="*/ 0 w 2716054"/>
              <a:gd name="connsiteY0" fmla="*/ 768819 h 842644"/>
              <a:gd name="connsiteX1" fmla="*/ 157163 w 2716054"/>
              <a:gd name="connsiteY1" fmla="*/ 805013 h 842644"/>
              <a:gd name="connsiteX2" fmla="*/ 327184 w 2716054"/>
              <a:gd name="connsiteY2" fmla="*/ 829302 h 842644"/>
              <a:gd name="connsiteX3" fmla="*/ 536734 w 2716054"/>
              <a:gd name="connsiteY3" fmla="*/ 842637 h 842644"/>
              <a:gd name="connsiteX4" fmla="*/ 563404 w 2716054"/>
              <a:gd name="connsiteY4" fmla="*/ 718812 h 842644"/>
              <a:gd name="connsiteX5" fmla="*/ 677704 w 2716054"/>
              <a:gd name="connsiteY5" fmla="*/ 345432 h 842644"/>
              <a:gd name="connsiteX6" fmla="*/ 906304 w 2716054"/>
              <a:gd name="connsiteY6" fmla="*/ 44442 h 842644"/>
              <a:gd name="connsiteX7" fmla="*/ 1143953 w 2716054"/>
              <a:gd name="connsiteY7" fmla="*/ 24439 h 842644"/>
              <a:gd name="connsiteX8" fmla="*/ 1317784 w 2716054"/>
              <a:gd name="connsiteY8" fmla="*/ 265422 h 842644"/>
              <a:gd name="connsiteX9" fmla="*/ 1344454 w 2716054"/>
              <a:gd name="connsiteY9" fmla="*/ 356862 h 842644"/>
              <a:gd name="connsiteX10" fmla="*/ 1369219 w 2716054"/>
              <a:gd name="connsiteY10" fmla="*/ 324477 h 842644"/>
              <a:gd name="connsiteX11" fmla="*/ 1443514 w 2716054"/>
              <a:gd name="connsiteY11" fmla="*/ 288282 h 842644"/>
              <a:gd name="connsiteX12" fmla="*/ 1515904 w 2716054"/>
              <a:gd name="connsiteY12" fmla="*/ 307332 h 842644"/>
              <a:gd name="connsiteX13" fmla="*/ 1820704 w 2716054"/>
              <a:gd name="connsiteY13" fmla="*/ 444492 h 842644"/>
              <a:gd name="connsiteX14" fmla="*/ 2144554 w 2716054"/>
              <a:gd name="connsiteY14" fmla="*/ 600702 h 842644"/>
              <a:gd name="connsiteX15" fmla="*/ 2575084 w 2716054"/>
              <a:gd name="connsiteY15" fmla="*/ 753102 h 842644"/>
              <a:gd name="connsiteX16" fmla="*/ 2716054 w 2716054"/>
              <a:gd name="connsiteY16" fmla="*/ 783582 h 842644"/>
              <a:gd name="connsiteX0" fmla="*/ 0 w 2716054"/>
              <a:gd name="connsiteY0" fmla="*/ 768819 h 842644"/>
              <a:gd name="connsiteX1" fmla="*/ 157163 w 2716054"/>
              <a:gd name="connsiteY1" fmla="*/ 805013 h 842644"/>
              <a:gd name="connsiteX2" fmla="*/ 327184 w 2716054"/>
              <a:gd name="connsiteY2" fmla="*/ 829302 h 842644"/>
              <a:gd name="connsiteX3" fmla="*/ 536734 w 2716054"/>
              <a:gd name="connsiteY3" fmla="*/ 842637 h 842644"/>
              <a:gd name="connsiteX4" fmla="*/ 563404 w 2716054"/>
              <a:gd name="connsiteY4" fmla="*/ 718812 h 842644"/>
              <a:gd name="connsiteX5" fmla="*/ 677704 w 2716054"/>
              <a:gd name="connsiteY5" fmla="*/ 345432 h 842644"/>
              <a:gd name="connsiteX6" fmla="*/ 906304 w 2716054"/>
              <a:gd name="connsiteY6" fmla="*/ 44442 h 842644"/>
              <a:gd name="connsiteX7" fmla="*/ 1143953 w 2716054"/>
              <a:gd name="connsiteY7" fmla="*/ 24439 h 842644"/>
              <a:gd name="connsiteX8" fmla="*/ 1317784 w 2716054"/>
              <a:gd name="connsiteY8" fmla="*/ 265422 h 842644"/>
              <a:gd name="connsiteX9" fmla="*/ 1344454 w 2716054"/>
              <a:gd name="connsiteY9" fmla="*/ 371150 h 842644"/>
              <a:gd name="connsiteX10" fmla="*/ 1369219 w 2716054"/>
              <a:gd name="connsiteY10" fmla="*/ 324477 h 842644"/>
              <a:gd name="connsiteX11" fmla="*/ 1443514 w 2716054"/>
              <a:gd name="connsiteY11" fmla="*/ 288282 h 842644"/>
              <a:gd name="connsiteX12" fmla="*/ 1515904 w 2716054"/>
              <a:gd name="connsiteY12" fmla="*/ 307332 h 842644"/>
              <a:gd name="connsiteX13" fmla="*/ 1820704 w 2716054"/>
              <a:gd name="connsiteY13" fmla="*/ 444492 h 842644"/>
              <a:gd name="connsiteX14" fmla="*/ 2144554 w 2716054"/>
              <a:gd name="connsiteY14" fmla="*/ 600702 h 842644"/>
              <a:gd name="connsiteX15" fmla="*/ 2575084 w 2716054"/>
              <a:gd name="connsiteY15" fmla="*/ 753102 h 842644"/>
              <a:gd name="connsiteX16" fmla="*/ 2716054 w 2716054"/>
              <a:gd name="connsiteY16" fmla="*/ 783582 h 842644"/>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69219 w 2716054"/>
              <a:gd name="connsiteY10" fmla="*/ 321531 h 839698"/>
              <a:gd name="connsiteX11" fmla="*/ 1443514 w 2716054"/>
              <a:gd name="connsiteY11" fmla="*/ 285336 h 839698"/>
              <a:gd name="connsiteX12" fmla="*/ 1515904 w 2716054"/>
              <a:gd name="connsiteY12" fmla="*/ 304386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69219 w 2716054"/>
              <a:gd name="connsiteY10" fmla="*/ 321531 h 839698"/>
              <a:gd name="connsiteX11" fmla="*/ 1443514 w 2716054"/>
              <a:gd name="connsiteY11" fmla="*/ 285336 h 839698"/>
              <a:gd name="connsiteX12" fmla="*/ 1515904 w 2716054"/>
              <a:gd name="connsiteY12" fmla="*/ 304386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43514 w 2716054"/>
              <a:gd name="connsiteY11" fmla="*/ 285336 h 839698"/>
              <a:gd name="connsiteX12" fmla="*/ 1515904 w 2716054"/>
              <a:gd name="connsiteY12" fmla="*/ 304386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43514 w 2716054"/>
              <a:gd name="connsiteY11" fmla="*/ 285336 h 839698"/>
              <a:gd name="connsiteX12" fmla="*/ 1582579 w 2716054"/>
              <a:gd name="connsiteY12" fmla="*/ 330580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50658 w 2716054"/>
              <a:gd name="connsiteY11" fmla="*/ 294861 h 839698"/>
              <a:gd name="connsiteX12" fmla="*/ 1582579 w 2716054"/>
              <a:gd name="connsiteY12" fmla="*/ 330580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50658 w 2716054"/>
              <a:gd name="connsiteY11" fmla="*/ 292480 h 839698"/>
              <a:gd name="connsiteX12" fmla="*/ 1582579 w 2716054"/>
              <a:gd name="connsiteY12" fmla="*/ 330580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1210 h 835035"/>
              <a:gd name="connsiteX1" fmla="*/ 157163 w 2716054"/>
              <a:gd name="connsiteY1" fmla="*/ 797404 h 835035"/>
              <a:gd name="connsiteX2" fmla="*/ 327184 w 2716054"/>
              <a:gd name="connsiteY2" fmla="*/ 821693 h 835035"/>
              <a:gd name="connsiteX3" fmla="*/ 536734 w 2716054"/>
              <a:gd name="connsiteY3" fmla="*/ 835028 h 835035"/>
              <a:gd name="connsiteX4" fmla="*/ 563404 w 2716054"/>
              <a:gd name="connsiteY4" fmla="*/ 711203 h 835035"/>
              <a:gd name="connsiteX5" fmla="*/ 677704 w 2716054"/>
              <a:gd name="connsiteY5" fmla="*/ 337823 h 835035"/>
              <a:gd name="connsiteX6" fmla="*/ 872782 w 2716054"/>
              <a:gd name="connsiteY6" fmla="*/ 47148 h 835035"/>
              <a:gd name="connsiteX7" fmla="*/ 1143953 w 2716054"/>
              <a:gd name="connsiteY7" fmla="*/ 16830 h 835035"/>
              <a:gd name="connsiteX8" fmla="*/ 1298734 w 2716054"/>
              <a:gd name="connsiteY8" fmla="*/ 214950 h 835035"/>
              <a:gd name="connsiteX9" fmla="*/ 1344454 w 2716054"/>
              <a:gd name="connsiteY9" fmla="*/ 363541 h 835035"/>
              <a:gd name="connsiteX10" fmla="*/ 1383506 w 2716054"/>
              <a:gd name="connsiteY10" fmla="*/ 319249 h 835035"/>
              <a:gd name="connsiteX11" fmla="*/ 1450658 w 2716054"/>
              <a:gd name="connsiteY11" fmla="*/ 287817 h 835035"/>
              <a:gd name="connsiteX12" fmla="*/ 1582579 w 2716054"/>
              <a:gd name="connsiteY12" fmla="*/ 325917 h 835035"/>
              <a:gd name="connsiteX13" fmla="*/ 1820704 w 2716054"/>
              <a:gd name="connsiteY13" fmla="*/ 436883 h 835035"/>
              <a:gd name="connsiteX14" fmla="*/ 2144554 w 2716054"/>
              <a:gd name="connsiteY14" fmla="*/ 593093 h 835035"/>
              <a:gd name="connsiteX15" fmla="*/ 2575084 w 2716054"/>
              <a:gd name="connsiteY15" fmla="*/ 745493 h 835035"/>
              <a:gd name="connsiteX16" fmla="*/ 2716054 w 2716054"/>
              <a:gd name="connsiteY16" fmla="*/ 775973 h 835035"/>
              <a:gd name="connsiteX0" fmla="*/ 0 w 2716054"/>
              <a:gd name="connsiteY0" fmla="*/ 752676 h 826501"/>
              <a:gd name="connsiteX1" fmla="*/ 157163 w 2716054"/>
              <a:gd name="connsiteY1" fmla="*/ 788870 h 826501"/>
              <a:gd name="connsiteX2" fmla="*/ 327184 w 2716054"/>
              <a:gd name="connsiteY2" fmla="*/ 813159 h 826501"/>
              <a:gd name="connsiteX3" fmla="*/ 536734 w 2716054"/>
              <a:gd name="connsiteY3" fmla="*/ 826494 h 826501"/>
              <a:gd name="connsiteX4" fmla="*/ 563404 w 2716054"/>
              <a:gd name="connsiteY4" fmla="*/ 702669 h 826501"/>
              <a:gd name="connsiteX5" fmla="*/ 677704 w 2716054"/>
              <a:gd name="connsiteY5" fmla="*/ 329289 h 826501"/>
              <a:gd name="connsiteX6" fmla="*/ 872782 w 2716054"/>
              <a:gd name="connsiteY6" fmla="*/ 38614 h 826501"/>
              <a:gd name="connsiteX7" fmla="*/ 1097537 w 2716054"/>
              <a:gd name="connsiteY7" fmla="*/ 21189 h 826501"/>
              <a:gd name="connsiteX8" fmla="*/ 1298734 w 2716054"/>
              <a:gd name="connsiteY8" fmla="*/ 206416 h 826501"/>
              <a:gd name="connsiteX9" fmla="*/ 1344454 w 2716054"/>
              <a:gd name="connsiteY9" fmla="*/ 355007 h 826501"/>
              <a:gd name="connsiteX10" fmla="*/ 1383506 w 2716054"/>
              <a:gd name="connsiteY10" fmla="*/ 310715 h 826501"/>
              <a:gd name="connsiteX11" fmla="*/ 1450658 w 2716054"/>
              <a:gd name="connsiteY11" fmla="*/ 279283 h 826501"/>
              <a:gd name="connsiteX12" fmla="*/ 1582579 w 2716054"/>
              <a:gd name="connsiteY12" fmla="*/ 317383 h 826501"/>
              <a:gd name="connsiteX13" fmla="*/ 1820704 w 2716054"/>
              <a:gd name="connsiteY13" fmla="*/ 428349 h 826501"/>
              <a:gd name="connsiteX14" fmla="*/ 2144554 w 2716054"/>
              <a:gd name="connsiteY14" fmla="*/ 584559 h 826501"/>
              <a:gd name="connsiteX15" fmla="*/ 2575084 w 2716054"/>
              <a:gd name="connsiteY15" fmla="*/ 736959 h 826501"/>
              <a:gd name="connsiteX16" fmla="*/ 2716054 w 2716054"/>
              <a:gd name="connsiteY16" fmla="*/ 767439 h 826501"/>
              <a:gd name="connsiteX0" fmla="*/ 0 w 2716054"/>
              <a:gd name="connsiteY0" fmla="*/ 747851 h 821676"/>
              <a:gd name="connsiteX1" fmla="*/ 157163 w 2716054"/>
              <a:gd name="connsiteY1" fmla="*/ 784045 h 821676"/>
              <a:gd name="connsiteX2" fmla="*/ 327184 w 2716054"/>
              <a:gd name="connsiteY2" fmla="*/ 808334 h 821676"/>
              <a:gd name="connsiteX3" fmla="*/ 536734 w 2716054"/>
              <a:gd name="connsiteY3" fmla="*/ 821669 h 821676"/>
              <a:gd name="connsiteX4" fmla="*/ 563404 w 2716054"/>
              <a:gd name="connsiteY4" fmla="*/ 697844 h 821676"/>
              <a:gd name="connsiteX5" fmla="*/ 677704 w 2716054"/>
              <a:gd name="connsiteY5" fmla="*/ 324464 h 821676"/>
              <a:gd name="connsiteX6" fmla="*/ 852153 w 2716054"/>
              <a:gd name="connsiteY6" fmla="*/ 44103 h 821676"/>
              <a:gd name="connsiteX7" fmla="*/ 1097537 w 2716054"/>
              <a:gd name="connsiteY7" fmla="*/ 16364 h 821676"/>
              <a:gd name="connsiteX8" fmla="*/ 1298734 w 2716054"/>
              <a:gd name="connsiteY8" fmla="*/ 201591 h 821676"/>
              <a:gd name="connsiteX9" fmla="*/ 1344454 w 2716054"/>
              <a:gd name="connsiteY9" fmla="*/ 350182 h 821676"/>
              <a:gd name="connsiteX10" fmla="*/ 1383506 w 2716054"/>
              <a:gd name="connsiteY10" fmla="*/ 305890 h 821676"/>
              <a:gd name="connsiteX11" fmla="*/ 1450658 w 2716054"/>
              <a:gd name="connsiteY11" fmla="*/ 274458 h 821676"/>
              <a:gd name="connsiteX12" fmla="*/ 1582579 w 2716054"/>
              <a:gd name="connsiteY12" fmla="*/ 312558 h 821676"/>
              <a:gd name="connsiteX13" fmla="*/ 1820704 w 2716054"/>
              <a:gd name="connsiteY13" fmla="*/ 423524 h 821676"/>
              <a:gd name="connsiteX14" fmla="*/ 2144554 w 2716054"/>
              <a:gd name="connsiteY14" fmla="*/ 579734 h 821676"/>
              <a:gd name="connsiteX15" fmla="*/ 2575084 w 2716054"/>
              <a:gd name="connsiteY15" fmla="*/ 732134 h 821676"/>
              <a:gd name="connsiteX16" fmla="*/ 2716054 w 2716054"/>
              <a:gd name="connsiteY16" fmla="*/ 762614 h 821676"/>
              <a:gd name="connsiteX0" fmla="*/ 0 w 2716054"/>
              <a:gd name="connsiteY0" fmla="*/ 745434 h 819261"/>
              <a:gd name="connsiteX1" fmla="*/ 157163 w 2716054"/>
              <a:gd name="connsiteY1" fmla="*/ 781628 h 819261"/>
              <a:gd name="connsiteX2" fmla="*/ 327184 w 2716054"/>
              <a:gd name="connsiteY2" fmla="*/ 805917 h 819261"/>
              <a:gd name="connsiteX3" fmla="*/ 536734 w 2716054"/>
              <a:gd name="connsiteY3" fmla="*/ 819252 h 819261"/>
              <a:gd name="connsiteX4" fmla="*/ 563404 w 2716054"/>
              <a:gd name="connsiteY4" fmla="*/ 695427 h 819261"/>
              <a:gd name="connsiteX5" fmla="*/ 682861 w 2716054"/>
              <a:gd name="connsiteY5" fmla="*/ 267895 h 819261"/>
              <a:gd name="connsiteX6" fmla="*/ 852153 w 2716054"/>
              <a:gd name="connsiteY6" fmla="*/ 41686 h 819261"/>
              <a:gd name="connsiteX7" fmla="*/ 1097537 w 2716054"/>
              <a:gd name="connsiteY7" fmla="*/ 13947 h 819261"/>
              <a:gd name="connsiteX8" fmla="*/ 1298734 w 2716054"/>
              <a:gd name="connsiteY8" fmla="*/ 199174 h 819261"/>
              <a:gd name="connsiteX9" fmla="*/ 1344454 w 2716054"/>
              <a:gd name="connsiteY9" fmla="*/ 347765 h 819261"/>
              <a:gd name="connsiteX10" fmla="*/ 1383506 w 2716054"/>
              <a:gd name="connsiteY10" fmla="*/ 303473 h 819261"/>
              <a:gd name="connsiteX11" fmla="*/ 1450658 w 2716054"/>
              <a:gd name="connsiteY11" fmla="*/ 272041 h 819261"/>
              <a:gd name="connsiteX12" fmla="*/ 1582579 w 2716054"/>
              <a:gd name="connsiteY12" fmla="*/ 310141 h 819261"/>
              <a:gd name="connsiteX13" fmla="*/ 1820704 w 2716054"/>
              <a:gd name="connsiteY13" fmla="*/ 421107 h 819261"/>
              <a:gd name="connsiteX14" fmla="*/ 2144554 w 2716054"/>
              <a:gd name="connsiteY14" fmla="*/ 577317 h 819261"/>
              <a:gd name="connsiteX15" fmla="*/ 2575084 w 2716054"/>
              <a:gd name="connsiteY15" fmla="*/ 729717 h 819261"/>
              <a:gd name="connsiteX16" fmla="*/ 2716054 w 2716054"/>
              <a:gd name="connsiteY16" fmla="*/ 760197 h 819261"/>
              <a:gd name="connsiteX0" fmla="*/ 0 w 2716054"/>
              <a:gd name="connsiteY0" fmla="*/ 742773 h 816600"/>
              <a:gd name="connsiteX1" fmla="*/ 157163 w 2716054"/>
              <a:gd name="connsiteY1" fmla="*/ 778967 h 816600"/>
              <a:gd name="connsiteX2" fmla="*/ 327184 w 2716054"/>
              <a:gd name="connsiteY2" fmla="*/ 803256 h 816600"/>
              <a:gd name="connsiteX3" fmla="*/ 536734 w 2716054"/>
              <a:gd name="connsiteY3" fmla="*/ 816591 h 816600"/>
              <a:gd name="connsiteX4" fmla="*/ 563404 w 2716054"/>
              <a:gd name="connsiteY4" fmla="*/ 692766 h 816600"/>
              <a:gd name="connsiteX5" fmla="*/ 682861 w 2716054"/>
              <a:gd name="connsiteY5" fmla="*/ 265234 h 816600"/>
              <a:gd name="connsiteX6" fmla="*/ 852153 w 2716054"/>
              <a:gd name="connsiteY6" fmla="*/ 39025 h 816600"/>
              <a:gd name="connsiteX7" fmla="*/ 1097537 w 2716054"/>
              <a:gd name="connsiteY7" fmla="*/ 11286 h 816600"/>
              <a:gd name="connsiteX8" fmla="*/ 1285841 w 2716054"/>
              <a:gd name="connsiteY8" fmla="*/ 160411 h 816600"/>
              <a:gd name="connsiteX9" fmla="*/ 1344454 w 2716054"/>
              <a:gd name="connsiteY9" fmla="*/ 345104 h 816600"/>
              <a:gd name="connsiteX10" fmla="*/ 1383506 w 2716054"/>
              <a:gd name="connsiteY10" fmla="*/ 300812 h 816600"/>
              <a:gd name="connsiteX11" fmla="*/ 1450658 w 2716054"/>
              <a:gd name="connsiteY11" fmla="*/ 269380 h 816600"/>
              <a:gd name="connsiteX12" fmla="*/ 1582579 w 2716054"/>
              <a:gd name="connsiteY12" fmla="*/ 307480 h 816600"/>
              <a:gd name="connsiteX13" fmla="*/ 1820704 w 2716054"/>
              <a:gd name="connsiteY13" fmla="*/ 418446 h 816600"/>
              <a:gd name="connsiteX14" fmla="*/ 2144554 w 2716054"/>
              <a:gd name="connsiteY14" fmla="*/ 574656 h 816600"/>
              <a:gd name="connsiteX15" fmla="*/ 2575084 w 2716054"/>
              <a:gd name="connsiteY15" fmla="*/ 727056 h 816600"/>
              <a:gd name="connsiteX16" fmla="*/ 2716054 w 2716054"/>
              <a:gd name="connsiteY16" fmla="*/ 757536 h 816600"/>
              <a:gd name="connsiteX0" fmla="*/ 0 w 2755311"/>
              <a:gd name="connsiteY0" fmla="*/ 742773 h 816600"/>
              <a:gd name="connsiteX1" fmla="*/ 157163 w 2755311"/>
              <a:gd name="connsiteY1" fmla="*/ 778967 h 816600"/>
              <a:gd name="connsiteX2" fmla="*/ 327184 w 2755311"/>
              <a:gd name="connsiteY2" fmla="*/ 803256 h 816600"/>
              <a:gd name="connsiteX3" fmla="*/ 536734 w 2755311"/>
              <a:gd name="connsiteY3" fmla="*/ 816591 h 816600"/>
              <a:gd name="connsiteX4" fmla="*/ 563404 w 2755311"/>
              <a:gd name="connsiteY4" fmla="*/ 692766 h 816600"/>
              <a:gd name="connsiteX5" fmla="*/ 682861 w 2755311"/>
              <a:gd name="connsiteY5" fmla="*/ 265234 h 816600"/>
              <a:gd name="connsiteX6" fmla="*/ 852153 w 2755311"/>
              <a:gd name="connsiteY6" fmla="*/ 39025 h 816600"/>
              <a:gd name="connsiteX7" fmla="*/ 1097537 w 2755311"/>
              <a:gd name="connsiteY7" fmla="*/ 11286 h 816600"/>
              <a:gd name="connsiteX8" fmla="*/ 1285841 w 2755311"/>
              <a:gd name="connsiteY8" fmla="*/ 160411 h 816600"/>
              <a:gd name="connsiteX9" fmla="*/ 1344454 w 2755311"/>
              <a:gd name="connsiteY9" fmla="*/ 345104 h 816600"/>
              <a:gd name="connsiteX10" fmla="*/ 1383506 w 2755311"/>
              <a:gd name="connsiteY10" fmla="*/ 300812 h 816600"/>
              <a:gd name="connsiteX11" fmla="*/ 1450658 w 2755311"/>
              <a:gd name="connsiteY11" fmla="*/ 269380 h 816600"/>
              <a:gd name="connsiteX12" fmla="*/ 1582579 w 2755311"/>
              <a:gd name="connsiteY12" fmla="*/ 307480 h 816600"/>
              <a:gd name="connsiteX13" fmla="*/ 1820704 w 2755311"/>
              <a:gd name="connsiteY13" fmla="*/ 418446 h 816600"/>
              <a:gd name="connsiteX14" fmla="*/ 2144554 w 2755311"/>
              <a:gd name="connsiteY14" fmla="*/ 574656 h 816600"/>
              <a:gd name="connsiteX15" fmla="*/ 2575084 w 2755311"/>
              <a:gd name="connsiteY15" fmla="*/ 727056 h 816600"/>
              <a:gd name="connsiteX16" fmla="*/ 2755311 w 2755311"/>
              <a:gd name="connsiteY16" fmla="*/ 768243 h 816600"/>
              <a:gd name="connsiteX0" fmla="*/ 0 w 2915910"/>
              <a:gd name="connsiteY0" fmla="*/ 728497 h 816600"/>
              <a:gd name="connsiteX1" fmla="*/ 317762 w 2915910"/>
              <a:gd name="connsiteY1" fmla="*/ 778967 h 816600"/>
              <a:gd name="connsiteX2" fmla="*/ 487783 w 2915910"/>
              <a:gd name="connsiteY2" fmla="*/ 803256 h 816600"/>
              <a:gd name="connsiteX3" fmla="*/ 697333 w 2915910"/>
              <a:gd name="connsiteY3" fmla="*/ 816591 h 816600"/>
              <a:gd name="connsiteX4" fmla="*/ 724003 w 2915910"/>
              <a:gd name="connsiteY4" fmla="*/ 692766 h 816600"/>
              <a:gd name="connsiteX5" fmla="*/ 843460 w 2915910"/>
              <a:gd name="connsiteY5" fmla="*/ 265234 h 816600"/>
              <a:gd name="connsiteX6" fmla="*/ 1012752 w 2915910"/>
              <a:gd name="connsiteY6" fmla="*/ 39025 h 816600"/>
              <a:gd name="connsiteX7" fmla="*/ 1258136 w 2915910"/>
              <a:gd name="connsiteY7" fmla="*/ 11286 h 816600"/>
              <a:gd name="connsiteX8" fmla="*/ 1446440 w 2915910"/>
              <a:gd name="connsiteY8" fmla="*/ 160411 h 816600"/>
              <a:gd name="connsiteX9" fmla="*/ 1505053 w 2915910"/>
              <a:gd name="connsiteY9" fmla="*/ 345104 h 816600"/>
              <a:gd name="connsiteX10" fmla="*/ 1544105 w 2915910"/>
              <a:gd name="connsiteY10" fmla="*/ 300812 h 816600"/>
              <a:gd name="connsiteX11" fmla="*/ 1611257 w 2915910"/>
              <a:gd name="connsiteY11" fmla="*/ 269380 h 816600"/>
              <a:gd name="connsiteX12" fmla="*/ 1743178 w 2915910"/>
              <a:gd name="connsiteY12" fmla="*/ 307480 h 816600"/>
              <a:gd name="connsiteX13" fmla="*/ 1981303 w 2915910"/>
              <a:gd name="connsiteY13" fmla="*/ 418446 h 816600"/>
              <a:gd name="connsiteX14" fmla="*/ 2305153 w 2915910"/>
              <a:gd name="connsiteY14" fmla="*/ 574656 h 816600"/>
              <a:gd name="connsiteX15" fmla="*/ 2735683 w 2915910"/>
              <a:gd name="connsiteY15" fmla="*/ 727056 h 816600"/>
              <a:gd name="connsiteX16" fmla="*/ 2915910 w 2915910"/>
              <a:gd name="connsiteY16" fmla="*/ 768243 h 816600"/>
              <a:gd name="connsiteX0" fmla="*/ 0 w 2915910"/>
              <a:gd name="connsiteY0" fmla="*/ 728497 h 816600"/>
              <a:gd name="connsiteX1" fmla="*/ 317762 w 2915910"/>
              <a:gd name="connsiteY1" fmla="*/ 778967 h 816600"/>
              <a:gd name="connsiteX2" fmla="*/ 487783 w 2915910"/>
              <a:gd name="connsiteY2" fmla="*/ 803256 h 816600"/>
              <a:gd name="connsiteX3" fmla="*/ 697333 w 2915910"/>
              <a:gd name="connsiteY3" fmla="*/ 816591 h 816600"/>
              <a:gd name="connsiteX4" fmla="*/ 724003 w 2915910"/>
              <a:gd name="connsiteY4" fmla="*/ 692766 h 816600"/>
              <a:gd name="connsiteX5" fmla="*/ 843460 w 2915910"/>
              <a:gd name="connsiteY5" fmla="*/ 265234 h 816600"/>
              <a:gd name="connsiteX6" fmla="*/ 1012752 w 2915910"/>
              <a:gd name="connsiteY6" fmla="*/ 39025 h 816600"/>
              <a:gd name="connsiteX7" fmla="*/ 1258136 w 2915910"/>
              <a:gd name="connsiteY7" fmla="*/ 11286 h 816600"/>
              <a:gd name="connsiteX8" fmla="*/ 1446440 w 2915910"/>
              <a:gd name="connsiteY8" fmla="*/ 160411 h 816600"/>
              <a:gd name="connsiteX9" fmla="*/ 1505053 w 2915910"/>
              <a:gd name="connsiteY9" fmla="*/ 345104 h 816600"/>
              <a:gd name="connsiteX10" fmla="*/ 1544105 w 2915910"/>
              <a:gd name="connsiteY10" fmla="*/ 300812 h 816600"/>
              <a:gd name="connsiteX11" fmla="*/ 1611257 w 2915910"/>
              <a:gd name="connsiteY11" fmla="*/ 269380 h 816600"/>
              <a:gd name="connsiteX12" fmla="*/ 1743178 w 2915910"/>
              <a:gd name="connsiteY12" fmla="*/ 307480 h 816600"/>
              <a:gd name="connsiteX13" fmla="*/ 1981303 w 2915910"/>
              <a:gd name="connsiteY13" fmla="*/ 418446 h 816600"/>
              <a:gd name="connsiteX14" fmla="*/ 2305153 w 2915910"/>
              <a:gd name="connsiteY14" fmla="*/ 574656 h 816600"/>
              <a:gd name="connsiteX15" fmla="*/ 2735683 w 2915910"/>
              <a:gd name="connsiteY15" fmla="*/ 727056 h 816600"/>
              <a:gd name="connsiteX16" fmla="*/ 2915910 w 2915910"/>
              <a:gd name="connsiteY16" fmla="*/ 768243 h 8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5910" h="816600">
                <a:moveTo>
                  <a:pt x="0" y="728497"/>
                </a:moveTo>
                <a:cubicBezTo>
                  <a:pt x="75287" y="738186"/>
                  <a:pt x="236465" y="766507"/>
                  <a:pt x="317762" y="778967"/>
                </a:cubicBezTo>
                <a:cubicBezTo>
                  <a:pt x="399059" y="791427"/>
                  <a:pt x="424521" y="796985"/>
                  <a:pt x="487783" y="803256"/>
                </a:cubicBezTo>
                <a:cubicBezTo>
                  <a:pt x="551045" y="809527"/>
                  <a:pt x="688919" y="815956"/>
                  <a:pt x="697333" y="816591"/>
                </a:cubicBezTo>
                <a:cubicBezTo>
                  <a:pt x="705747" y="817226"/>
                  <a:pt x="699649" y="784659"/>
                  <a:pt x="724003" y="692766"/>
                </a:cubicBezTo>
                <a:cubicBezTo>
                  <a:pt x="748357" y="600873"/>
                  <a:pt x="795335" y="374191"/>
                  <a:pt x="843460" y="265234"/>
                </a:cubicBezTo>
                <a:cubicBezTo>
                  <a:pt x="891585" y="156277"/>
                  <a:pt x="943639" y="81350"/>
                  <a:pt x="1012752" y="39025"/>
                </a:cubicBezTo>
                <a:cubicBezTo>
                  <a:pt x="1081865" y="-3300"/>
                  <a:pt x="1185855" y="-8945"/>
                  <a:pt x="1258136" y="11286"/>
                </a:cubicBezTo>
                <a:cubicBezTo>
                  <a:pt x="1330417" y="31517"/>
                  <a:pt x="1405287" y="104775"/>
                  <a:pt x="1446440" y="160411"/>
                </a:cubicBezTo>
                <a:cubicBezTo>
                  <a:pt x="1487593" y="216047"/>
                  <a:pt x="1488776" y="321704"/>
                  <a:pt x="1505053" y="345104"/>
                </a:cubicBezTo>
                <a:cubicBezTo>
                  <a:pt x="1521330" y="368504"/>
                  <a:pt x="1526404" y="313433"/>
                  <a:pt x="1544105" y="300812"/>
                </a:cubicBezTo>
                <a:cubicBezTo>
                  <a:pt x="1561806" y="288191"/>
                  <a:pt x="1578078" y="268269"/>
                  <a:pt x="1611257" y="269380"/>
                </a:cubicBezTo>
                <a:cubicBezTo>
                  <a:pt x="1644436" y="270491"/>
                  <a:pt x="1681504" y="282636"/>
                  <a:pt x="1743178" y="307480"/>
                </a:cubicBezTo>
                <a:cubicBezTo>
                  <a:pt x="1804852" y="332324"/>
                  <a:pt x="1887641" y="373917"/>
                  <a:pt x="1981303" y="418446"/>
                </a:cubicBezTo>
                <a:cubicBezTo>
                  <a:pt x="2074966" y="462975"/>
                  <a:pt x="2179423" y="523221"/>
                  <a:pt x="2305153" y="574656"/>
                </a:cubicBezTo>
                <a:cubicBezTo>
                  <a:pt x="2430883" y="626091"/>
                  <a:pt x="2633890" y="694792"/>
                  <a:pt x="2735683" y="727056"/>
                </a:cubicBezTo>
                <a:cubicBezTo>
                  <a:pt x="2837476" y="759320"/>
                  <a:pt x="2893050" y="767608"/>
                  <a:pt x="2915910" y="768243"/>
                </a:cubicBezTo>
              </a:path>
            </a:pathLst>
          </a:cu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400"/>
          </a:p>
        </p:txBody>
      </p:sp>
      <p:sp>
        <p:nvSpPr>
          <p:cNvPr id="103" name="Volný tvar 26">
            <a:extLst>
              <a:ext uri="{FF2B5EF4-FFF2-40B4-BE49-F238E27FC236}">
                <a16:creationId xmlns:a16="http://schemas.microsoft.com/office/drawing/2014/main" id="{1BE31B01-1C18-4B31-8AC9-E6D9417B3068}"/>
              </a:ext>
            </a:extLst>
          </p:cNvPr>
          <p:cNvSpPr/>
          <p:nvPr/>
        </p:nvSpPr>
        <p:spPr>
          <a:xfrm>
            <a:off x="1608744" y="3956386"/>
            <a:ext cx="6249843" cy="1062737"/>
          </a:xfrm>
          <a:custGeom>
            <a:avLst/>
            <a:gdLst>
              <a:gd name="connsiteX0" fmla="*/ 0 w 2727960"/>
              <a:gd name="connsiteY0" fmla="*/ 636469 h 737221"/>
              <a:gd name="connsiteX1" fmla="*/ 114300 w 2727960"/>
              <a:gd name="connsiteY1" fmla="*/ 682189 h 737221"/>
              <a:gd name="connsiteX2" fmla="*/ 339090 w 2727960"/>
              <a:gd name="connsiteY2" fmla="*/ 708859 h 737221"/>
              <a:gd name="connsiteX3" fmla="*/ 548640 w 2727960"/>
              <a:gd name="connsiteY3" fmla="*/ 731719 h 737221"/>
              <a:gd name="connsiteX4" fmla="*/ 575310 w 2727960"/>
              <a:gd name="connsiteY4" fmla="*/ 598369 h 737221"/>
              <a:gd name="connsiteX5" fmla="*/ 689610 w 2727960"/>
              <a:gd name="connsiteY5" fmla="*/ 224989 h 737221"/>
              <a:gd name="connsiteX6" fmla="*/ 803910 w 2727960"/>
              <a:gd name="connsiteY6" fmla="*/ 19249 h 737221"/>
              <a:gd name="connsiteX7" fmla="*/ 1291590 w 2727960"/>
              <a:gd name="connsiteY7" fmla="*/ 23059 h 737221"/>
              <a:gd name="connsiteX8" fmla="*/ 1329690 w 2727960"/>
              <a:gd name="connsiteY8" fmla="*/ 144979 h 737221"/>
              <a:gd name="connsiteX9" fmla="*/ 1356360 w 2727960"/>
              <a:gd name="connsiteY9" fmla="*/ 236419 h 737221"/>
              <a:gd name="connsiteX10" fmla="*/ 1371600 w 2727960"/>
              <a:gd name="connsiteY10" fmla="*/ 232609 h 737221"/>
              <a:gd name="connsiteX11" fmla="*/ 1455420 w 2727960"/>
              <a:gd name="connsiteY11" fmla="*/ 167839 h 737221"/>
              <a:gd name="connsiteX12" fmla="*/ 1527810 w 2727960"/>
              <a:gd name="connsiteY12" fmla="*/ 186889 h 737221"/>
              <a:gd name="connsiteX13" fmla="*/ 1832610 w 2727960"/>
              <a:gd name="connsiteY13" fmla="*/ 324049 h 737221"/>
              <a:gd name="connsiteX14" fmla="*/ 2156460 w 2727960"/>
              <a:gd name="connsiteY14" fmla="*/ 480259 h 737221"/>
              <a:gd name="connsiteX15" fmla="*/ 2586990 w 2727960"/>
              <a:gd name="connsiteY15" fmla="*/ 632659 h 737221"/>
              <a:gd name="connsiteX16" fmla="*/ 2727960 w 2727960"/>
              <a:gd name="connsiteY16" fmla="*/ 663139 h 737221"/>
              <a:gd name="connsiteX0" fmla="*/ 0 w 2727960"/>
              <a:gd name="connsiteY0" fmla="*/ 636469 h 737179"/>
              <a:gd name="connsiteX1" fmla="*/ 169069 w 2727960"/>
              <a:gd name="connsiteY1" fmla="*/ 684570 h 737179"/>
              <a:gd name="connsiteX2" fmla="*/ 339090 w 2727960"/>
              <a:gd name="connsiteY2" fmla="*/ 708859 h 737179"/>
              <a:gd name="connsiteX3" fmla="*/ 548640 w 2727960"/>
              <a:gd name="connsiteY3" fmla="*/ 731719 h 737179"/>
              <a:gd name="connsiteX4" fmla="*/ 575310 w 2727960"/>
              <a:gd name="connsiteY4" fmla="*/ 598369 h 737179"/>
              <a:gd name="connsiteX5" fmla="*/ 689610 w 2727960"/>
              <a:gd name="connsiteY5" fmla="*/ 224989 h 737179"/>
              <a:gd name="connsiteX6" fmla="*/ 803910 w 2727960"/>
              <a:gd name="connsiteY6" fmla="*/ 19249 h 737179"/>
              <a:gd name="connsiteX7" fmla="*/ 1291590 w 2727960"/>
              <a:gd name="connsiteY7" fmla="*/ 23059 h 737179"/>
              <a:gd name="connsiteX8" fmla="*/ 1329690 w 2727960"/>
              <a:gd name="connsiteY8" fmla="*/ 144979 h 737179"/>
              <a:gd name="connsiteX9" fmla="*/ 1356360 w 2727960"/>
              <a:gd name="connsiteY9" fmla="*/ 236419 h 737179"/>
              <a:gd name="connsiteX10" fmla="*/ 1371600 w 2727960"/>
              <a:gd name="connsiteY10" fmla="*/ 232609 h 737179"/>
              <a:gd name="connsiteX11" fmla="*/ 1455420 w 2727960"/>
              <a:gd name="connsiteY11" fmla="*/ 167839 h 737179"/>
              <a:gd name="connsiteX12" fmla="*/ 1527810 w 2727960"/>
              <a:gd name="connsiteY12" fmla="*/ 186889 h 737179"/>
              <a:gd name="connsiteX13" fmla="*/ 1832610 w 2727960"/>
              <a:gd name="connsiteY13" fmla="*/ 324049 h 737179"/>
              <a:gd name="connsiteX14" fmla="*/ 2156460 w 2727960"/>
              <a:gd name="connsiteY14" fmla="*/ 480259 h 737179"/>
              <a:gd name="connsiteX15" fmla="*/ 2586990 w 2727960"/>
              <a:gd name="connsiteY15" fmla="*/ 632659 h 737179"/>
              <a:gd name="connsiteX16" fmla="*/ 2727960 w 2727960"/>
              <a:gd name="connsiteY16" fmla="*/ 663139 h 737179"/>
              <a:gd name="connsiteX0" fmla="*/ 0 w 2716054"/>
              <a:gd name="connsiteY0" fmla="*/ 648376 h 737179"/>
              <a:gd name="connsiteX1" fmla="*/ 157163 w 2716054"/>
              <a:gd name="connsiteY1" fmla="*/ 684570 h 737179"/>
              <a:gd name="connsiteX2" fmla="*/ 327184 w 2716054"/>
              <a:gd name="connsiteY2" fmla="*/ 708859 h 737179"/>
              <a:gd name="connsiteX3" fmla="*/ 536734 w 2716054"/>
              <a:gd name="connsiteY3" fmla="*/ 731719 h 737179"/>
              <a:gd name="connsiteX4" fmla="*/ 563404 w 2716054"/>
              <a:gd name="connsiteY4" fmla="*/ 598369 h 737179"/>
              <a:gd name="connsiteX5" fmla="*/ 677704 w 2716054"/>
              <a:gd name="connsiteY5" fmla="*/ 224989 h 737179"/>
              <a:gd name="connsiteX6" fmla="*/ 792004 w 2716054"/>
              <a:gd name="connsiteY6" fmla="*/ 19249 h 737179"/>
              <a:gd name="connsiteX7" fmla="*/ 1279684 w 2716054"/>
              <a:gd name="connsiteY7" fmla="*/ 23059 h 737179"/>
              <a:gd name="connsiteX8" fmla="*/ 1317784 w 2716054"/>
              <a:gd name="connsiteY8" fmla="*/ 144979 h 737179"/>
              <a:gd name="connsiteX9" fmla="*/ 1344454 w 2716054"/>
              <a:gd name="connsiteY9" fmla="*/ 236419 h 737179"/>
              <a:gd name="connsiteX10" fmla="*/ 1359694 w 2716054"/>
              <a:gd name="connsiteY10" fmla="*/ 232609 h 737179"/>
              <a:gd name="connsiteX11" fmla="*/ 1443514 w 2716054"/>
              <a:gd name="connsiteY11" fmla="*/ 167839 h 737179"/>
              <a:gd name="connsiteX12" fmla="*/ 1515904 w 2716054"/>
              <a:gd name="connsiteY12" fmla="*/ 186889 h 737179"/>
              <a:gd name="connsiteX13" fmla="*/ 1820704 w 2716054"/>
              <a:gd name="connsiteY13" fmla="*/ 324049 h 737179"/>
              <a:gd name="connsiteX14" fmla="*/ 2144554 w 2716054"/>
              <a:gd name="connsiteY14" fmla="*/ 480259 h 737179"/>
              <a:gd name="connsiteX15" fmla="*/ 2575084 w 2716054"/>
              <a:gd name="connsiteY15" fmla="*/ 632659 h 737179"/>
              <a:gd name="connsiteX16" fmla="*/ 2716054 w 2716054"/>
              <a:gd name="connsiteY16" fmla="*/ 663139 h 737179"/>
              <a:gd name="connsiteX0" fmla="*/ 0 w 2716054"/>
              <a:gd name="connsiteY0" fmla="*/ 648376 h 728765"/>
              <a:gd name="connsiteX1" fmla="*/ 157163 w 2716054"/>
              <a:gd name="connsiteY1" fmla="*/ 684570 h 728765"/>
              <a:gd name="connsiteX2" fmla="*/ 327184 w 2716054"/>
              <a:gd name="connsiteY2" fmla="*/ 708859 h 728765"/>
              <a:gd name="connsiteX3" fmla="*/ 536734 w 2716054"/>
              <a:gd name="connsiteY3" fmla="*/ 722194 h 728765"/>
              <a:gd name="connsiteX4" fmla="*/ 563404 w 2716054"/>
              <a:gd name="connsiteY4" fmla="*/ 598369 h 728765"/>
              <a:gd name="connsiteX5" fmla="*/ 677704 w 2716054"/>
              <a:gd name="connsiteY5" fmla="*/ 224989 h 728765"/>
              <a:gd name="connsiteX6" fmla="*/ 792004 w 2716054"/>
              <a:gd name="connsiteY6" fmla="*/ 19249 h 728765"/>
              <a:gd name="connsiteX7" fmla="*/ 1279684 w 2716054"/>
              <a:gd name="connsiteY7" fmla="*/ 23059 h 728765"/>
              <a:gd name="connsiteX8" fmla="*/ 1317784 w 2716054"/>
              <a:gd name="connsiteY8" fmla="*/ 144979 h 728765"/>
              <a:gd name="connsiteX9" fmla="*/ 1344454 w 2716054"/>
              <a:gd name="connsiteY9" fmla="*/ 236419 h 728765"/>
              <a:gd name="connsiteX10" fmla="*/ 1359694 w 2716054"/>
              <a:gd name="connsiteY10" fmla="*/ 232609 h 728765"/>
              <a:gd name="connsiteX11" fmla="*/ 1443514 w 2716054"/>
              <a:gd name="connsiteY11" fmla="*/ 167839 h 728765"/>
              <a:gd name="connsiteX12" fmla="*/ 1515904 w 2716054"/>
              <a:gd name="connsiteY12" fmla="*/ 186889 h 728765"/>
              <a:gd name="connsiteX13" fmla="*/ 1820704 w 2716054"/>
              <a:gd name="connsiteY13" fmla="*/ 324049 h 728765"/>
              <a:gd name="connsiteX14" fmla="*/ 2144554 w 2716054"/>
              <a:gd name="connsiteY14" fmla="*/ 480259 h 728765"/>
              <a:gd name="connsiteX15" fmla="*/ 2575084 w 2716054"/>
              <a:gd name="connsiteY15" fmla="*/ 632659 h 728765"/>
              <a:gd name="connsiteX16" fmla="*/ 2716054 w 2716054"/>
              <a:gd name="connsiteY16" fmla="*/ 663139 h 728765"/>
              <a:gd name="connsiteX0" fmla="*/ 0 w 2716054"/>
              <a:gd name="connsiteY0" fmla="*/ 648376 h 722201"/>
              <a:gd name="connsiteX1" fmla="*/ 157163 w 2716054"/>
              <a:gd name="connsiteY1" fmla="*/ 684570 h 722201"/>
              <a:gd name="connsiteX2" fmla="*/ 327184 w 2716054"/>
              <a:gd name="connsiteY2" fmla="*/ 708859 h 722201"/>
              <a:gd name="connsiteX3" fmla="*/ 536734 w 2716054"/>
              <a:gd name="connsiteY3" fmla="*/ 722194 h 722201"/>
              <a:gd name="connsiteX4" fmla="*/ 563404 w 2716054"/>
              <a:gd name="connsiteY4" fmla="*/ 598369 h 722201"/>
              <a:gd name="connsiteX5" fmla="*/ 677704 w 2716054"/>
              <a:gd name="connsiteY5" fmla="*/ 224989 h 722201"/>
              <a:gd name="connsiteX6" fmla="*/ 792004 w 2716054"/>
              <a:gd name="connsiteY6" fmla="*/ 19249 h 722201"/>
              <a:gd name="connsiteX7" fmla="*/ 1279684 w 2716054"/>
              <a:gd name="connsiteY7" fmla="*/ 23059 h 722201"/>
              <a:gd name="connsiteX8" fmla="*/ 1317784 w 2716054"/>
              <a:gd name="connsiteY8" fmla="*/ 144979 h 722201"/>
              <a:gd name="connsiteX9" fmla="*/ 1344454 w 2716054"/>
              <a:gd name="connsiteY9" fmla="*/ 236419 h 722201"/>
              <a:gd name="connsiteX10" fmla="*/ 1359694 w 2716054"/>
              <a:gd name="connsiteY10" fmla="*/ 232609 h 722201"/>
              <a:gd name="connsiteX11" fmla="*/ 1443514 w 2716054"/>
              <a:gd name="connsiteY11" fmla="*/ 167839 h 722201"/>
              <a:gd name="connsiteX12" fmla="*/ 1515904 w 2716054"/>
              <a:gd name="connsiteY12" fmla="*/ 186889 h 722201"/>
              <a:gd name="connsiteX13" fmla="*/ 1820704 w 2716054"/>
              <a:gd name="connsiteY13" fmla="*/ 324049 h 722201"/>
              <a:gd name="connsiteX14" fmla="*/ 2144554 w 2716054"/>
              <a:gd name="connsiteY14" fmla="*/ 480259 h 722201"/>
              <a:gd name="connsiteX15" fmla="*/ 2575084 w 2716054"/>
              <a:gd name="connsiteY15" fmla="*/ 632659 h 722201"/>
              <a:gd name="connsiteX16" fmla="*/ 2716054 w 2716054"/>
              <a:gd name="connsiteY16" fmla="*/ 663139 h 722201"/>
              <a:gd name="connsiteX0" fmla="*/ 0 w 2716054"/>
              <a:gd name="connsiteY0" fmla="*/ 731421 h 805246"/>
              <a:gd name="connsiteX1" fmla="*/ 157163 w 2716054"/>
              <a:gd name="connsiteY1" fmla="*/ 767615 h 805246"/>
              <a:gd name="connsiteX2" fmla="*/ 327184 w 2716054"/>
              <a:gd name="connsiteY2" fmla="*/ 791904 h 805246"/>
              <a:gd name="connsiteX3" fmla="*/ 536734 w 2716054"/>
              <a:gd name="connsiteY3" fmla="*/ 805239 h 805246"/>
              <a:gd name="connsiteX4" fmla="*/ 563404 w 2716054"/>
              <a:gd name="connsiteY4" fmla="*/ 681414 h 805246"/>
              <a:gd name="connsiteX5" fmla="*/ 677704 w 2716054"/>
              <a:gd name="connsiteY5" fmla="*/ 308034 h 805246"/>
              <a:gd name="connsiteX6" fmla="*/ 906304 w 2716054"/>
              <a:gd name="connsiteY6" fmla="*/ 7044 h 805246"/>
              <a:gd name="connsiteX7" fmla="*/ 1279684 w 2716054"/>
              <a:gd name="connsiteY7" fmla="*/ 106104 h 805246"/>
              <a:gd name="connsiteX8" fmla="*/ 1317784 w 2716054"/>
              <a:gd name="connsiteY8" fmla="*/ 228024 h 805246"/>
              <a:gd name="connsiteX9" fmla="*/ 1344454 w 2716054"/>
              <a:gd name="connsiteY9" fmla="*/ 319464 h 805246"/>
              <a:gd name="connsiteX10" fmla="*/ 1359694 w 2716054"/>
              <a:gd name="connsiteY10" fmla="*/ 315654 h 805246"/>
              <a:gd name="connsiteX11" fmla="*/ 1443514 w 2716054"/>
              <a:gd name="connsiteY11" fmla="*/ 250884 h 805246"/>
              <a:gd name="connsiteX12" fmla="*/ 1515904 w 2716054"/>
              <a:gd name="connsiteY12" fmla="*/ 269934 h 805246"/>
              <a:gd name="connsiteX13" fmla="*/ 1820704 w 2716054"/>
              <a:gd name="connsiteY13" fmla="*/ 407094 h 805246"/>
              <a:gd name="connsiteX14" fmla="*/ 2144554 w 2716054"/>
              <a:gd name="connsiteY14" fmla="*/ 563304 h 805246"/>
              <a:gd name="connsiteX15" fmla="*/ 2575084 w 2716054"/>
              <a:gd name="connsiteY15" fmla="*/ 715704 h 805246"/>
              <a:gd name="connsiteX16" fmla="*/ 2716054 w 2716054"/>
              <a:gd name="connsiteY16" fmla="*/ 746184 h 805246"/>
              <a:gd name="connsiteX0" fmla="*/ 0 w 2716054"/>
              <a:gd name="connsiteY0" fmla="*/ 768819 h 842644"/>
              <a:gd name="connsiteX1" fmla="*/ 157163 w 2716054"/>
              <a:gd name="connsiteY1" fmla="*/ 805013 h 842644"/>
              <a:gd name="connsiteX2" fmla="*/ 327184 w 2716054"/>
              <a:gd name="connsiteY2" fmla="*/ 829302 h 842644"/>
              <a:gd name="connsiteX3" fmla="*/ 536734 w 2716054"/>
              <a:gd name="connsiteY3" fmla="*/ 842637 h 842644"/>
              <a:gd name="connsiteX4" fmla="*/ 563404 w 2716054"/>
              <a:gd name="connsiteY4" fmla="*/ 718812 h 842644"/>
              <a:gd name="connsiteX5" fmla="*/ 677704 w 2716054"/>
              <a:gd name="connsiteY5" fmla="*/ 345432 h 842644"/>
              <a:gd name="connsiteX6" fmla="*/ 906304 w 2716054"/>
              <a:gd name="connsiteY6" fmla="*/ 44442 h 842644"/>
              <a:gd name="connsiteX7" fmla="*/ 1143953 w 2716054"/>
              <a:gd name="connsiteY7" fmla="*/ 24439 h 842644"/>
              <a:gd name="connsiteX8" fmla="*/ 1317784 w 2716054"/>
              <a:gd name="connsiteY8" fmla="*/ 265422 h 842644"/>
              <a:gd name="connsiteX9" fmla="*/ 1344454 w 2716054"/>
              <a:gd name="connsiteY9" fmla="*/ 356862 h 842644"/>
              <a:gd name="connsiteX10" fmla="*/ 1359694 w 2716054"/>
              <a:gd name="connsiteY10" fmla="*/ 353052 h 842644"/>
              <a:gd name="connsiteX11" fmla="*/ 1443514 w 2716054"/>
              <a:gd name="connsiteY11" fmla="*/ 288282 h 842644"/>
              <a:gd name="connsiteX12" fmla="*/ 1515904 w 2716054"/>
              <a:gd name="connsiteY12" fmla="*/ 307332 h 842644"/>
              <a:gd name="connsiteX13" fmla="*/ 1820704 w 2716054"/>
              <a:gd name="connsiteY13" fmla="*/ 444492 h 842644"/>
              <a:gd name="connsiteX14" fmla="*/ 2144554 w 2716054"/>
              <a:gd name="connsiteY14" fmla="*/ 600702 h 842644"/>
              <a:gd name="connsiteX15" fmla="*/ 2575084 w 2716054"/>
              <a:gd name="connsiteY15" fmla="*/ 753102 h 842644"/>
              <a:gd name="connsiteX16" fmla="*/ 2716054 w 2716054"/>
              <a:gd name="connsiteY16" fmla="*/ 783582 h 842644"/>
              <a:gd name="connsiteX0" fmla="*/ 0 w 2716054"/>
              <a:gd name="connsiteY0" fmla="*/ 768819 h 842644"/>
              <a:gd name="connsiteX1" fmla="*/ 157163 w 2716054"/>
              <a:gd name="connsiteY1" fmla="*/ 805013 h 842644"/>
              <a:gd name="connsiteX2" fmla="*/ 327184 w 2716054"/>
              <a:gd name="connsiteY2" fmla="*/ 829302 h 842644"/>
              <a:gd name="connsiteX3" fmla="*/ 536734 w 2716054"/>
              <a:gd name="connsiteY3" fmla="*/ 842637 h 842644"/>
              <a:gd name="connsiteX4" fmla="*/ 563404 w 2716054"/>
              <a:gd name="connsiteY4" fmla="*/ 718812 h 842644"/>
              <a:gd name="connsiteX5" fmla="*/ 677704 w 2716054"/>
              <a:gd name="connsiteY5" fmla="*/ 345432 h 842644"/>
              <a:gd name="connsiteX6" fmla="*/ 906304 w 2716054"/>
              <a:gd name="connsiteY6" fmla="*/ 44442 h 842644"/>
              <a:gd name="connsiteX7" fmla="*/ 1143953 w 2716054"/>
              <a:gd name="connsiteY7" fmla="*/ 24439 h 842644"/>
              <a:gd name="connsiteX8" fmla="*/ 1317784 w 2716054"/>
              <a:gd name="connsiteY8" fmla="*/ 265422 h 842644"/>
              <a:gd name="connsiteX9" fmla="*/ 1344454 w 2716054"/>
              <a:gd name="connsiteY9" fmla="*/ 356862 h 842644"/>
              <a:gd name="connsiteX10" fmla="*/ 1369219 w 2716054"/>
              <a:gd name="connsiteY10" fmla="*/ 324477 h 842644"/>
              <a:gd name="connsiteX11" fmla="*/ 1443514 w 2716054"/>
              <a:gd name="connsiteY11" fmla="*/ 288282 h 842644"/>
              <a:gd name="connsiteX12" fmla="*/ 1515904 w 2716054"/>
              <a:gd name="connsiteY12" fmla="*/ 307332 h 842644"/>
              <a:gd name="connsiteX13" fmla="*/ 1820704 w 2716054"/>
              <a:gd name="connsiteY13" fmla="*/ 444492 h 842644"/>
              <a:gd name="connsiteX14" fmla="*/ 2144554 w 2716054"/>
              <a:gd name="connsiteY14" fmla="*/ 600702 h 842644"/>
              <a:gd name="connsiteX15" fmla="*/ 2575084 w 2716054"/>
              <a:gd name="connsiteY15" fmla="*/ 753102 h 842644"/>
              <a:gd name="connsiteX16" fmla="*/ 2716054 w 2716054"/>
              <a:gd name="connsiteY16" fmla="*/ 783582 h 842644"/>
              <a:gd name="connsiteX0" fmla="*/ 0 w 2716054"/>
              <a:gd name="connsiteY0" fmla="*/ 768819 h 842644"/>
              <a:gd name="connsiteX1" fmla="*/ 157163 w 2716054"/>
              <a:gd name="connsiteY1" fmla="*/ 805013 h 842644"/>
              <a:gd name="connsiteX2" fmla="*/ 327184 w 2716054"/>
              <a:gd name="connsiteY2" fmla="*/ 829302 h 842644"/>
              <a:gd name="connsiteX3" fmla="*/ 536734 w 2716054"/>
              <a:gd name="connsiteY3" fmla="*/ 842637 h 842644"/>
              <a:gd name="connsiteX4" fmla="*/ 563404 w 2716054"/>
              <a:gd name="connsiteY4" fmla="*/ 718812 h 842644"/>
              <a:gd name="connsiteX5" fmla="*/ 677704 w 2716054"/>
              <a:gd name="connsiteY5" fmla="*/ 345432 h 842644"/>
              <a:gd name="connsiteX6" fmla="*/ 906304 w 2716054"/>
              <a:gd name="connsiteY6" fmla="*/ 44442 h 842644"/>
              <a:gd name="connsiteX7" fmla="*/ 1143953 w 2716054"/>
              <a:gd name="connsiteY7" fmla="*/ 24439 h 842644"/>
              <a:gd name="connsiteX8" fmla="*/ 1317784 w 2716054"/>
              <a:gd name="connsiteY8" fmla="*/ 265422 h 842644"/>
              <a:gd name="connsiteX9" fmla="*/ 1344454 w 2716054"/>
              <a:gd name="connsiteY9" fmla="*/ 371150 h 842644"/>
              <a:gd name="connsiteX10" fmla="*/ 1369219 w 2716054"/>
              <a:gd name="connsiteY10" fmla="*/ 324477 h 842644"/>
              <a:gd name="connsiteX11" fmla="*/ 1443514 w 2716054"/>
              <a:gd name="connsiteY11" fmla="*/ 288282 h 842644"/>
              <a:gd name="connsiteX12" fmla="*/ 1515904 w 2716054"/>
              <a:gd name="connsiteY12" fmla="*/ 307332 h 842644"/>
              <a:gd name="connsiteX13" fmla="*/ 1820704 w 2716054"/>
              <a:gd name="connsiteY13" fmla="*/ 444492 h 842644"/>
              <a:gd name="connsiteX14" fmla="*/ 2144554 w 2716054"/>
              <a:gd name="connsiteY14" fmla="*/ 600702 h 842644"/>
              <a:gd name="connsiteX15" fmla="*/ 2575084 w 2716054"/>
              <a:gd name="connsiteY15" fmla="*/ 753102 h 842644"/>
              <a:gd name="connsiteX16" fmla="*/ 2716054 w 2716054"/>
              <a:gd name="connsiteY16" fmla="*/ 783582 h 842644"/>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69219 w 2716054"/>
              <a:gd name="connsiteY10" fmla="*/ 321531 h 839698"/>
              <a:gd name="connsiteX11" fmla="*/ 1443514 w 2716054"/>
              <a:gd name="connsiteY11" fmla="*/ 285336 h 839698"/>
              <a:gd name="connsiteX12" fmla="*/ 1515904 w 2716054"/>
              <a:gd name="connsiteY12" fmla="*/ 304386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69219 w 2716054"/>
              <a:gd name="connsiteY10" fmla="*/ 321531 h 839698"/>
              <a:gd name="connsiteX11" fmla="*/ 1443514 w 2716054"/>
              <a:gd name="connsiteY11" fmla="*/ 285336 h 839698"/>
              <a:gd name="connsiteX12" fmla="*/ 1515904 w 2716054"/>
              <a:gd name="connsiteY12" fmla="*/ 304386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43514 w 2716054"/>
              <a:gd name="connsiteY11" fmla="*/ 285336 h 839698"/>
              <a:gd name="connsiteX12" fmla="*/ 1515904 w 2716054"/>
              <a:gd name="connsiteY12" fmla="*/ 304386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43514 w 2716054"/>
              <a:gd name="connsiteY11" fmla="*/ 285336 h 839698"/>
              <a:gd name="connsiteX12" fmla="*/ 1582579 w 2716054"/>
              <a:gd name="connsiteY12" fmla="*/ 330580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50658 w 2716054"/>
              <a:gd name="connsiteY11" fmla="*/ 294861 h 839698"/>
              <a:gd name="connsiteX12" fmla="*/ 1582579 w 2716054"/>
              <a:gd name="connsiteY12" fmla="*/ 330580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50658 w 2716054"/>
              <a:gd name="connsiteY11" fmla="*/ 292480 h 839698"/>
              <a:gd name="connsiteX12" fmla="*/ 1582579 w 2716054"/>
              <a:gd name="connsiteY12" fmla="*/ 330580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1210 h 835035"/>
              <a:gd name="connsiteX1" fmla="*/ 157163 w 2716054"/>
              <a:gd name="connsiteY1" fmla="*/ 797404 h 835035"/>
              <a:gd name="connsiteX2" fmla="*/ 327184 w 2716054"/>
              <a:gd name="connsiteY2" fmla="*/ 821693 h 835035"/>
              <a:gd name="connsiteX3" fmla="*/ 536734 w 2716054"/>
              <a:gd name="connsiteY3" fmla="*/ 835028 h 835035"/>
              <a:gd name="connsiteX4" fmla="*/ 563404 w 2716054"/>
              <a:gd name="connsiteY4" fmla="*/ 711203 h 835035"/>
              <a:gd name="connsiteX5" fmla="*/ 677704 w 2716054"/>
              <a:gd name="connsiteY5" fmla="*/ 337823 h 835035"/>
              <a:gd name="connsiteX6" fmla="*/ 872782 w 2716054"/>
              <a:gd name="connsiteY6" fmla="*/ 47148 h 835035"/>
              <a:gd name="connsiteX7" fmla="*/ 1143953 w 2716054"/>
              <a:gd name="connsiteY7" fmla="*/ 16830 h 835035"/>
              <a:gd name="connsiteX8" fmla="*/ 1298734 w 2716054"/>
              <a:gd name="connsiteY8" fmla="*/ 214950 h 835035"/>
              <a:gd name="connsiteX9" fmla="*/ 1344454 w 2716054"/>
              <a:gd name="connsiteY9" fmla="*/ 363541 h 835035"/>
              <a:gd name="connsiteX10" fmla="*/ 1383506 w 2716054"/>
              <a:gd name="connsiteY10" fmla="*/ 319249 h 835035"/>
              <a:gd name="connsiteX11" fmla="*/ 1450658 w 2716054"/>
              <a:gd name="connsiteY11" fmla="*/ 287817 h 835035"/>
              <a:gd name="connsiteX12" fmla="*/ 1582579 w 2716054"/>
              <a:gd name="connsiteY12" fmla="*/ 325917 h 835035"/>
              <a:gd name="connsiteX13" fmla="*/ 1820704 w 2716054"/>
              <a:gd name="connsiteY13" fmla="*/ 436883 h 835035"/>
              <a:gd name="connsiteX14" fmla="*/ 2144554 w 2716054"/>
              <a:gd name="connsiteY14" fmla="*/ 593093 h 835035"/>
              <a:gd name="connsiteX15" fmla="*/ 2575084 w 2716054"/>
              <a:gd name="connsiteY15" fmla="*/ 745493 h 835035"/>
              <a:gd name="connsiteX16" fmla="*/ 2716054 w 2716054"/>
              <a:gd name="connsiteY16" fmla="*/ 775973 h 835035"/>
              <a:gd name="connsiteX0" fmla="*/ 0 w 2716054"/>
              <a:gd name="connsiteY0" fmla="*/ 752676 h 826501"/>
              <a:gd name="connsiteX1" fmla="*/ 157163 w 2716054"/>
              <a:gd name="connsiteY1" fmla="*/ 788870 h 826501"/>
              <a:gd name="connsiteX2" fmla="*/ 327184 w 2716054"/>
              <a:gd name="connsiteY2" fmla="*/ 813159 h 826501"/>
              <a:gd name="connsiteX3" fmla="*/ 536734 w 2716054"/>
              <a:gd name="connsiteY3" fmla="*/ 826494 h 826501"/>
              <a:gd name="connsiteX4" fmla="*/ 563404 w 2716054"/>
              <a:gd name="connsiteY4" fmla="*/ 702669 h 826501"/>
              <a:gd name="connsiteX5" fmla="*/ 677704 w 2716054"/>
              <a:gd name="connsiteY5" fmla="*/ 329289 h 826501"/>
              <a:gd name="connsiteX6" fmla="*/ 872782 w 2716054"/>
              <a:gd name="connsiteY6" fmla="*/ 38614 h 826501"/>
              <a:gd name="connsiteX7" fmla="*/ 1097537 w 2716054"/>
              <a:gd name="connsiteY7" fmla="*/ 21189 h 826501"/>
              <a:gd name="connsiteX8" fmla="*/ 1298734 w 2716054"/>
              <a:gd name="connsiteY8" fmla="*/ 206416 h 826501"/>
              <a:gd name="connsiteX9" fmla="*/ 1344454 w 2716054"/>
              <a:gd name="connsiteY9" fmla="*/ 355007 h 826501"/>
              <a:gd name="connsiteX10" fmla="*/ 1383506 w 2716054"/>
              <a:gd name="connsiteY10" fmla="*/ 310715 h 826501"/>
              <a:gd name="connsiteX11" fmla="*/ 1450658 w 2716054"/>
              <a:gd name="connsiteY11" fmla="*/ 279283 h 826501"/>
              <a:gd name="connsiteX12" fmla="*/ 1582579 w 2716054"/>
              <a:gd name="connsiteY12" fmla="*/ 317383 h 826501"/>
              <a:gd name="connsiteX13" fmla="*/ 1820704 w 2716054"/>
              <a:gd name="connsiteY13" fmla="*/ 428349 h 826501"/>
              <a:gd name="connsiteX14" fmla="*/ 2144554 w 2716054"/>
              <a:gd name="connsiteY14" fmla="*/ 584559 h 826501"/>
              <a:gd name="connsiteX15" fmla="*/ 2575084 w 2716054"/>
              <a:gd name="connsiteY15" fmla="*/ 736959 h 826501"/>
              <a:gd name="connsiteX16" fmla="*/ 2716054 w 2716054"/>
              <a:gd name="connsiteY16" fmla="*/ 767439 h 826501"/>
              <a:gd name="connsiteX0" fmla="*/ 0 w 2716054"/>
              <a:gd name="connsiteY0" fmla="*/ 747851 h 821676"/>
              <a:gd name="connsiteX1" fmla="*/ 157163 w 2716054"/>
              <a:gd name="connsiteY1" fmla="*/ 784045 h 821676"/>
              <a:gd name="connsiteX2" fmla="*/ 327184 w 2716054"/>
              <a:gd name="connsiteY2" fmla="*/ 808334 h 821676"/>
              <a:gd name="connsiteX3" fmla="*/ 536734 w 2716054"/>
              <a:gd name="connsiteY3" fmla="*/ 821669 h 821676"/>
              <a:gd name="connsiteX4" fmla="*/ 563404 w 2716054"/>
              <a:gd name="connsiteY4" fmla="*/ 697844 h 821676"/>
              <a:gd name="connsiteX5" fmla="*/ 677704 w 2716054"/>
              <a:gd name="connsiteY5" fmla="*/ 324464 h 821676"/>
              <a:gd name="connsiteX6" fmla="*/ 852153 w 2716054"/>
              <a:gd name="connsiteY6" fmla="*/ 44103 h 821676"/>
              <a:gd name="connsiteX7" fmla="*/ 1097537 w 2716054"/>
              <a:gd name="connsiteY7" fmla="*/ 16364 h 821676"/>
              <a:gd name="connsiteX8" fmla="*/ 1298734 w 2716054"/>
              <a:gd name="connsiteY8" fmla="*/ 201591 h 821676"/>
              <a:gd name="connsiteX9" fmla="*/ 1344454 w 2716054"/>
              <a:gd name="connsiteY9" fmla="*/ 350182 h 821676"/>
              <a:gd name="connsiteX10" fmla="*/ 1383506 w 2716054"/>
              <a:gd name="connsiteY10" fmla="*/ 305890 h 821676"/>
              <a:gd name="connsiteX11" fmla="*/ 1450658 w 2716054"/>
              <a:gd name="connsiteY11" fmla="*/ 274458 h 821676"/>
              <a:gd name="connsiteX12" fmla="*/ 1582579 w 2716054"/>
              <a:gd name="connsiteY12" fmla="*/ 312558 h 821676"/>
              <a:gd name="connsiteX13" fmla="*/ 1820704 w 2716054"/>
              <a:gd name="connsiteY13" fmla="*/ 423524 h 821676"/>
              <a:gd name="connsiteX14" fmla="*/ 2144554 w 2716054"/>
              <a:gd name="connsiteY14" fmla="*/ 579734 h 821676"/>
              <a:gd name="connsiteX15" fmla="*/ 2575084 w 2716054"/>
              <a:gd name="connsiteY15" fmla="*/ 732134 h 821676"/>
              <a:gd name="connsiteX16" fmla="*/ 2716054 w 2716054"/>
              <a:gd name="connsiteY16" fmla="*/ 762614 h 821676"/>
              <a:gd name="connsiteX0" fmla="*/ 0 w 2716054"/>
              <a:gd name="connsiteY0" fmla="*/ 745434 h 819261"/>
              <a:gd name="connsiteX1" fmla="*/ 157163 w 2716054"/>
              <a:gd name="connsiteY1" fmla="*/ 781628 h 819261"/>
              <a:gd name="connsiteX2" fmla="*/ 327184 w 2716054"/>
              <a:gd name="connsiteY2" fmla="*/ 805917 h 819261"/>
              <a:gd name="connsiteX3" fmla="*/ 536734 w 2716054"/>
              <a:gd name="connsiteY3" fmla="*/ 819252 h 819261"/>
              <a:gd name="connsiteX4" fmla="*/ 563404 w 2716054"/>
              <a:gd name="connsiteY4" fmla="*/ 695427 h 819261"/>
              <a:gd name="connsiteX5" fmla="*/ 682861 w 2716054"/>
              <a:gd name="connsiteY5" fmla="*/ 267895 h 819261"/>
              <a:gd name="connsiteX6" fmla="*/ 852153 w 2716054"/>
              <a:gd name="connsiteY6" fmla="*/ 41686 h 819261"/>
              <a:gd name="connsiteX7" fmla="*/ 1097537 w 2716054"/>
              <a:gd name="connsiteY7" fmla="*/ 13947 h 819261"/>
              <a:gd name="connsiteX8" fmla="*/ 1298734 w 2716054"/>
              <a:gd name="connsiteY8" fmla="*/ 199174 h 819261"/>
              <a:gd name="connsiteX9" fmla="*/ 1344454 w 2716054"/>
              <a:gd name="connsiteY9" fmla="*/ 347765 h 819261"/>
              <a:gd name="connsiteX10" fmla="*/ 1383506 w 2716054"/>
              <a:gd name="connsiteY10" fmla="*/ 303473 h 819261"/>
              <a:gd name="connsiteX11" fmla="*/ 1450658 w 2716054"/>
              <a:gd name="connsiteY11" fmla="*/ 272041 h 819261"/>
              <a:gd name="connsiteX12" fmla="*/ 1582579 w 2716054"/>
              <a:gd name="connsiteY12" fmla="*/ 310141 h 819261"/>
              <a:gd name="connsiteX13" fmla="*/ 1820704 w 2716054"/>
              <a:gd name="connsiteY13" fmla="*/ 421107 h 819261"/>
              <a:gd name="connsiteX14" fmla="*/ 2144554 w 2716054"/>
              <a:gd name="connsiteY14" fmla="*/ 577317 h 819261"/>
              <a:gd name="connsiteX15" fmla="*/ 2575084 w 2716054"/>
              <a:gd name="connsiteY15" fmla="*/ 729717 h 819261"/>
              <a:gd name="connsiteX16" fmla="*/ 2716054 w 2716054"/>
              <a:gd name="connsiteY16" fmla="*/ 760197 h 819261"/>
              <a:gd name="connsiteX0" fmla="*/ 0 w 2716054"/>
              <a:gd name="connsiteY0" fmla="*/ 742773 h 816600"/>
              <a:gd name="connsiteX1" fmla="*/ 157163 w 2716054"/>
              <a:gd name="connsiteY1" fmla="*/ 778967 h 816600"/>
              <a:gd name="connsiteX2" fmla="*/ 327184 w 2716054"/>
              <a:gd name="connsiteY2" fmla="*/ 803256 h 816600"/>
              <a:gd name="connsiteX3" fmla="*/ 536734 w 2716054"/>
              <a:gd name="connsiteY3" fmla="*/ 816591 h 816600"/>
              <a:gd name="connsiteX4" fmla="*/ 563404 w 2716054"/>
              <a:gd name="connsiteY4" fmla="*/ 692766 h 816600"/>
              <a:gd name="connsiteX5" fmla="*/ 682861 w 2716054"/>
              <a:gd name="connsiteY5" fmla="*/ 265234 h 816600"/>
              <a:gd name="connsiteX6" fmla="*/ 852153 w 2716054"/>
              <a:gd name="connsiteY6" fmla="*/ 39025 h 816600"/>
              <a:gd name="connsiteX7" fmla="*/ 1097537 w 2716054"/>
              <a:gd name="connsiteY7" fmla="*/ 11286 h 816600"/>
              <a:gd name="connsiteX8" fmla="*/ 1285841 w 2716054"/>
              <a:gd name="connsiteY8" fmla="*/ 160411 h 816600"/>
              <a:gd name="connsiteX9" fmla="*/ 1344454 w 2716054"/>
              <a:gd name="connsiteY9" fmla="*/ 345104 h 816600"/>
              <a:gd name="connsiteX10" fmla="*/ 1383506 w 2716054"/>
              <a:gd name="connsiteY10" fmla="*/ 300812 h 816600"/>
              <a:gd name="connsiteX11" fmla="*/ 1450658 w 2716054"/>
              <a:gd name="connsiteY11" fmla="*/ 269380 h 816600"/>
              <a:gd name="connsiteX12" fmla="*/ 1582579 w 2716054"/>
              <a:gd name="connsiteY12" fmla="*/ 307480 h 816600"/>
              <a:gd name="connsiteX13" fmla="*/ 1820704 w 2716054"/>
              <a:gd name="connsiteY13" fmla="*/ 418446 h 816600"/>
              <a:gd name="connsiteX14" fmla="*/ 2144554 w 2716054"/>
              <a:gd name="connsiteY14" fmla="*/ 574656 h 816600"/>
              <a:gd name="connsiteX15" fmla="*/ 2575084 w 2716054"/>
              <a:gd name="connsiteY15" fmla="*/ 727056 h 816600"/>
              <a:gd name="connsiteX16" fmla="*/ 2716054 w 2716054"/>
              <a:gd name="connsiteY16" fmla="*/ 757536 h 816600"/>
              <a:gd name="connsiteX0" fmla="*/ 0 w 2755311"/>
              <a:gd name="connsiteY0" fmla="*/ 742773 h 816600"/>
              <a:gd name="connsiteX1" fmla="*/ 157163 w 2755311"/>
              <a:gd name="connsiteY1" fmla="*/ 778967 h 816600"/>
              <a:gd name="connsiteX2" fmla="*/ 327184 w 2755311"/>
              <a:gd name="connsiteY2" fmla="*/ 803256 h 816600"/>
              <a:gd name="connsiteX3" fmla="*/ 536734 w 2755311"/>
              <a:gd name="connsiteY3" fmla="*/ 816591 h 816600"/>
              <a:gd name="connsiteX4" fmla="*/ 563404 w 2755311"/>
              <a:gd name="connsiteY4" fmla="*/ 692766 h 816600"/>
              <a:gd name="connsiteX5" fmla="*/ 682861 w 2755311"/>
              <a:gd name="connsiteY5" fmla="*/ 265234 h 816600"/>
              <a:gd name="connsiteX6" fmla="*/ 852153 w 2755311"/>
              <a:gd name="connsiteY6" fmla="*/ 39025 h 816600"/>
              <a:gd name="connsiteX7" fmla="*/ 1097537 w 2755311"/>
              <a:gd name="connsiteY7" fmla="*/ 11286 h 816600"/>
              <a:gd name="connsiteX8" fmla="*/ 1285841 w 2755311"/>
              <a:gd name="connsiteY8" fmla="*/ 160411 h 816600"/>
              <a:gd name="connsiteX9" fmla="*/ 1344454 w 2755311"/>
              <a:gd name="connsiteY9" fmla="*/ 345104 h 816600"/>
              <a:gd name="connsiteX10" fmla="*/ 1383506 w 2755311"/>
              <a:gd name="connsiteY10" fmla="*/ 300812 h 816600"/>
              <a:gd name="connsiteX11" fmla="*/ 1450658 w 2755311"/>
              <a:gd name="connsiteY11" fmla="*/ 269380 h 816600"/>
              <a:gd name="connsiteX12" fmla="*/ 1582579 w 2755311"/>
              <a:gd name="connsiteY12" fmla="*/ 307480 h 816600"/>
              <a:gd name="connsiteX13" fmla="*/ 1820704 w 2755311"/>
              <a:gd name="connsiteY13" fmla="*/ 418446 h 816600"/>
              <a:gd name="connsiteX14" fmla="*/ 2144554 w 2755311"/>
              <a:gd name="connsiteY14" fmla="*/ 574656 h 816600"/>
              <a:gd name="connsiteX15" fmla="*/ 2575084 w 2755311"/>
              <a:gd name="connsiteY15" fmla="*/ 727056 h 816600"/>
              <a:gd name="connsiteX16" fmla="*/ 2755311 w 2755311"/>
              <a:gd name="connsiteY16" fmla="*/ 768243 h 816600"/>
              <a:gd name="connsiteX0" fmla="*/ 0 w 2915910"/>
              <a:gd name="connsiteY0" fmla="*/ 728497 h 816600"/>
              <a:gd name="connsiteX1" fmla="*/ 317762 w 2915910"/>
              <a:gd name="connsiteY1" fmla="*/ 778967 h 816600"/>
              <a:gd name="connsiteX2" fmla="*/ 487783 w 2915910"/>
              <a:gd name="connsiteY2" fmla="*/ 803256 h 816600"/>
              <a:gd name="connsiteX3" fmla="*/ 697333 w 2915910"/>
              <a:gd name="connsiteY3" fmla="*/ 816591 h 816600"/>
              <a:gd name="connsiteX4" fmla="*/ 724003 w 2915910"/>
              <a:gd name="connsiteY4" fmla="*/ 692766 h 816600"/>
              <a:gd name="connsiteX5" fmla="*/ 843460 w 2915910"/>
              <a:gd name="connsiteY5" fmla="*/ 265234 h 816600"/>
              <a:gd name="connsiteX6" fmla="*/ 1012752 w 2915910"/>
              <a:gd name="connsiteY6" fmla="*/ 39025 h 816600"/>
              <a:gd name="connsiteX7" fmla="*/ 1258136 w 2915910"/>
              <a:gd name="connsiteY7" fmla="*/ 11286 h 816600"/>
              <a:gd name="connsiteX8" fmla="*/ 1446440 w 2915910"/>
              <a:gd name="connsiteY8" fmla="*/ 160411 h 816600"/>
              <a:gd name="connsiteX9" fmla="*/ 1505053 w 2915910"/>
              <a:gd name="connsiteY9" fmla="*/ 345104 h 816600"/>
              <a:gd name="connsiteX10" fmla="*/ 1544105 w 2915910"/>
              <a:gd name="connsiteY10" fmla="*/ 300812 h 816600"/>
              <a:gd name="connsiteX11" fmla="*/ 1611257 w 2915910"/>
              <a:gd name="connsiteY11" fmla="*/ 269380 h 816600"/>
              <a:gd name="connsiteX12" fmla="*/ 1743178 w 2915910"/>
              <a:gd name="connsiteY12" fmla="*/ 307480 h 816600"/>
              <a:gd name="connsiteX13" fmla="*/ 1981303 w 2915910"/>
              <a:gd name="connsiteY13" fmla="*/ 418446 h 816600"/>
              <a:gd name="connsiteX14" fmla="*/ 2305153 w 2915910"/>
              <a:gd name="connsiteY14" fmla="*/ 574656 h 816600"/>
              <a:gd name="connsiteX15" fmla="*/ 2735683 w 2915910"/>
              <a:gd name="connsiteY15" fmla="*/ 727056 h 816600"/>
              <a:gd name="connsiteX16" fmla="*/ 2915910 w 2915910"/>
              <a:gd name="connsiteY16" fmla="*/ 768243 h 816600"/>
              <a:gd name="connsiteX0" fmla="*/ 0 w 2915910"/>
              <a:gd name="connsiteY0" fmla="*/ 728497 h 816600"/>
              <a:gd name="connsiteX1" fmla="*/ 317762 w 2915910"/>
              <a:gd name="connsiteY1" fmla="*/ 778967 h 816600"/>
              <a:gd name="connsiteX2" fmla="*/ 487783 w 2915910"/>
              <a:gd name="connsiteY2" fmla="*/ 803256 h 816600"/>
              <a:gd name="connsiteX3" fmla="*/ 697333 w 2915910"/>
              <a:gd name="connsiteY3" fmla="*/ 816591 h 816600"/>
              <a:gd name="connsiteX4" fmla="*/ 724003 w 2915910"/>
              <a:gd name="connsiteY4" fmla="*/ 692766 h 816600"/>
              <a:gd name="connsiteX5" fmla="*/ 843460 w 2915910"/>
              <a:gd name="connsiteY5" fmla="*/ 265234 h 816600"/>
              <a:gd name="connsiteX6" fmla="*/ 1012752 w 2915910"/>
              <a:gd name="connsiteY6" fmla="*/ 39025 h 816600"/>
              <a:gd name="connsiteX7" fmla="*/ 1258136 w 2915910"/>
              <a:gd name="connsiteY7" fmla="*/ 11286 h 816600"/>
              <a:gd name="connsiteX8" fmla="*/ 1446440 w 2915910"/>
              <a:gd name="connsiteY8" fmla="*/ 160411 h 816600"/>
              <a:gd name="connsiteX9" fmla="*/ 1505053 w 2915910"/>
              <a:gd name="connsiteY9" fmla="*/ 345104 h 816600"/>
              <a:gd name="connsiteX10" fmla="*/ 1544105 w 2915910"/>
              <a:gd name="connsiteY10" fmla="*/ 300812 h 816600"/>
              <a:gd name="connsiteX11" fmla="*/ 1611257 w 2915910"/>
              <a:gd name="connsiteY11" fmla="*/ 269380 h 816600"/>
              <a:gd name="connsiteX12" fmla="*/ 1743178 w 2915910"/>
              <a:gd name="connsiteY12" fmla="*/ 307480 h 816600"/>
              <a:gd name="connsiteX13" fmla="*/ 1981303 w 2915910"/>
              <a:gd name="connsiteY13" fmla="*/ 418446 h 816600"/>
              <a:gd name="connsiteX14" fmla="*/ 2305153 w 2915910"/>
              <a:gd name="connsiteY14" fmla="*/ 574656 h 816600"/>
              <a:gd name="connsiteX15" fmla="*/ 2735683 w 2915910"/>
              <a:gd name="connsiteY15" fmla="*/ 727056 h 816600"/>
              <a:gd name="connsiteX16" fmla="*/ 2915910 w 2915910"/>
              <a:gd name="connsiteY16" fmla="*/ 768243 h 8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5910" h="816600">
                <a:moveTo>
                  <a:pt x="0" y="728497"/>
                </a:moveTo>
                <a:cubicBezTo>
                  <a:pt x="75287" y="738186"/>
                  <a:pt x="236465" y="766507"/>
                  <a:pt x="317762" y="778967"/>
                </a:cubicBezTo>
                <a:cubicBezTo>
                  <a:pt x="399059" y="791427"/>
                  <a:pt x="424521" y="796985"/>
                  <a:pt x="487783" y="803256"/>
                </a:cubicBezTo>
                <a:cubicBezTo>
                  <a:pt x="551045" y="809527"/>
                  <a:pt x="688919" y="815956"/>
                  <a:pt x="697333" y="816591"/>
                </a:cubicBezTo>
                <a:cubicBezTo>
                  <a:pt x="705747" y="817226"/>
                  <a:pt x="699649" y="784659"/>
                  <a:pt x="724003" y="692766"/>
                </a:cubicBezTo>
                <a:cubicBezTo>
                  <a:pt x="748357" y="600873"/>
                  <a:pt x="795335" y="374191"/>
                  <a:pt x="843460" y="265234"/>
                </a:cubicBezTo>
                <a:cubicBezTo>
                  <a:pt x="891585" y="156277"/>
                  <a:pt x="943639" y="81350"/>
                  <a:pt x="1012752" y="39025"/>
                </a:cubicBezTo>
                <a:cubicBezTo>
                  <a:pt x="1081865" y="-3300"/>
                  <a:pt x="1185855" y="-8945"/>
                  <a:pt x="1258136" y="11286"/>
                </a:cubicBezTo>
                <a:cubicBezTo>
                  <a:pt x="1330417" y="31517"/>
                  <a:pt x="1405287" y="104775"/>
                  <a:pt x="1446440" y="160411"/>
                </a:cubicBezTo>
                <a:cubicBezTo>
                  <a:pt x="1487593" y="216047"/>
                  <a:pt x="1488776" y="321704"/>
                  <a:pt x="1505053" y="345104"/>
                </a:cubicBezTo>
                <a:cubicBezTo>
                  <a:pt x="1521330" y="368504"/>
                  <a:pt x="1526404" y="313433"/>
                  <a:pt x="1544105" y="300812"/>
                </a:cubicBezTo>
                <a:cubicBezTo>
                  <a:pt x="1561806" y="288191"/>
                  <a:pt x="1578078" y="268269"/>
                  <a:pt x="1611257" y="269380"/>
                </a:cubicBezTo>
                <a:cubicBezTo>
                  <a:pt x="1644436" y="270491"/>
                  <a:pt x="1681504" y="282636"/>
                  <a:pt x="1743178" y="307480"/>
                </a:cubicBezTo>
                <a:cubicBezTo>
                  <a:pt x="1804852" y="332324"/>
                  <a:pt x="1887641" y="373917"/>
                  <a:pt x="1981303" y="418446"/>
                </a:cubicBezTo>
                <a:cubicBezTo>
                  <a:pt x="2074966" y="462975"/>
                  <a:pt x="2179423" y="523221"/>
                  <a:pt x="2305153" y="574656"/>
                </a:cubicBezTo>
                <a:cubicBezTo>
                  <a:pt x="2430883" y="626091"/>
                  <a:pt x="2633890" y="694792"/>
                  <a:pt x="2735683" y="727056"/>
                </a:cubicBezTo>
                <a:cubicBezTo>
                  <a:pt x="2837476" y="759320"/>
                  <a:pt x="2893050" y="767608"/>
                  <a:pt x="2915910" y="768243"/>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400"/>
          </a:p>
        </p:txBody>
      </p:sp>
      <p:cxnSp>
        <p:nvCxnSpPr>
          <p:cNvPr id="53" name="Přímá spojnice 52">
            <a:extLst>
              <a:ext uri="{FF2B5EF4-FFF2-40B4-BE49-F238E27FC236}">
                <a16:creationId xmlns:a16="http://schemas.microsoft.com/office/drawing/2014/main" id="{F377A59A-DF6A-4851-B261-4DBB5625DC80}"/>
              </a:ext>
            </a:extLst>
          </p:cNvPr>
          <p:cNvCxnSpPr>
            <a:cxnSpLocks/>
          </p:cNvCxnSpPr>
          <p:nvPr/>
        </p:nvCxnSpPr>
        <p:spPr>
          <a:xfrm flipV="1">
            <a:off x="2260157" y="5238218"/>
            <a:ext cx="2313726" cy="18445"/>
          </a:xfrm>
          <a:prstGeom prst="line">
            <a:avLst/>
          </a:prstGeom>
          <a:ln w="38100">
            <a:solidFill>
              <a:schemeClr val="tx1">
                <a:lumMod val="95000"/>
                <a:lumOff val="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TextovéPole 58">
            <a:extLst>
              <a:ext uri="{FF2B5EF4-FFF2-40B4-BE49-F238E27FC236}">
                <a16:creationId xmlns:a16="http://schemas.microsoft.com/office/drawing/2014/main" id="{3866F8E2-2F4D-4579-9D29-E9580BC73AD8}"/>
              </a:ext>
            </a:extLst>
          </p:cNvPr>
          <p:cNvSpPr txBox="1"/>
          <p:nvPr/>
        </p:nvSpPr>
        <p:spPr>
          <a:xfrm>
            <a:off x="2506401" y="5223775"/>
            <a:ext cx="1868133" cy="523220"/>
          </a:xfrm>
          <a:prstGeom prst="rect">
            <a:avLst/>
          </a:prstGeom>
          <a:noFill/>
        </p:spPr>
        <p:txBody>
          <a:bodyPr wrap="square" rtlCol="0">
            <a:spAutoFit/>
          </a:bodyPr>
          <a:lstStyle/>
          <a:p>
            <a:pPr algn="ctr"/>
            <a:r>
              <a:rPr lang="cs-CZ" sz="1400" dirty="0" err="1"/>
              <a:t>electromechanical</a:t>
            </a:r>
            <a:r>
              <a:rPr lang="cs-CZ" sz="1400" dirty="0"/>
              <a:t> systole</a:t>
            </a:r>
          </a:p>
        </p:txBody>
      </p:sp>
      <p:sp>
        <p:nvSpPr>
          <p:cNvPr id="63" name="Zástupný symbol pro obsah 4">
            <a:extLst>
              <a:ext uri="{FF2B5EF4-FFF2-40B4-BE49-F238E27FC236}">
                <a16:creationId xmlns:a16="http://schemas.microsoft.com/office/drawing/2014/main" id="{8F2C8E98-F7AC-42BA-860A-9B23DD2F82B0}"/>
              </a:ext>
            </a:extLst>
          </p:cNvPr>
          <p:cNvSpPr>
            <a:spLocks noGrp="1"/>
          </p:cNvSpPr>
          <p:nvPr>
            <p:ph idx="1"/>
          </p:nvPr>
        </p:nvSpPr>
        <p:spPr>
          <a:xfrm>
            <a:off x="8377019" y="2108308"/>
            <a:ext cx="3317328" cy="1710878"/>
          </a:xfrm>
        </p:spPr>
        <p:txBody>
          <a:bodyPr/>
          <a:lstStyle/>
          <a:p>
            <a:pPr marL="72000" indent="0">
              <a:lnSpc>
                <a:spcPct val="100000"/>
              </a:lnSpc>
              <a:buNone/>
            </a:pPr>
            <a:r>
              <a:rPr lang="en-US" sz="2400" dirty="0"/>
              <a:t>The </a:t>
            </a:r>
            <a:r>
              <a:rPr lang="cs-CZ" sz="2400" dirty="0" err="1"/>
              <a:t>pressure</a:t>
            </a:r>
            <a:r>
              <a:rPr lang="en-US" sz="2400" dirty="0"/>
              <a:t> wave in the carotid artery is time-shifted compared to the wave in the aorta
</a:t>
            </a:r>
            <a:endParaRPr lang="cs-CZ" sz="2400" dirty="0"/>
          </a:p>
        </p:txBody>
      </p:sp>
      <p:sp>
        <p:nvSpPr>
          <p:cNvPr id="49" name="TextovéPole 48">
            <a:extLst>
              <a:ext uri="{FF2B5EF4-FFF2-40B4-BE49-F238E27FC236}">
                <a16:creationId xmlns:a16="http://schemas.microsoft.com/office/drawing/2014/main" id="{C4628C50-2C1B-421E-BF31-824F81BC5268}"/>
              </a:ext>
            </a:extLst>
          </p:cNvPr>
          <p:cNvSpPr txBox="1"/>
          <p:nvPr/>
        </p:nvSpPr>
        <p:spPr>
          <a:xfrm>
            <a:off x="1400534" y="4017299"/>
            <a:ext cx="2595333" cy="307777"/>
          </a:xfrm>
          <a:prstGeom prst="rect">
            <a:avLst/>
          </a:prstGeom>
          <a:noFill/>
        </p:spPr>
        <p:txBody>
          <a:bodyPr wrap="square" rtlCol="0">
            <a:spAutoFit/>
          </a:bodyPr>
          <a:lstStyle/>
          <a:p>
            <a:pPr algn="ctr"/>
            <a:r>
              <a:rPr lang="cs-CZ" sz="1400" dirty="0" err="1">
                <a:solidFill>
                  <a:srgbClr val="FFC000"/>
                </a:solidFill>
              </a:rPr>
              <a:t>SpG</a:t>
            </a:r>
            <a:r>
              <a:rPr lang="cs-CZ" sz="1400" dirty="0">
                <a:solidFill>
                  <a:srgbClr val="FFC000"/>
                </a:solidFill>
              </a:rPr>
              <a:t> in aorta</a:t>
            </a:r>
          </a:p>
        </p:txBody>
      </p:sp>
    </p:spTree>
    <p:extLst>
      <p:ext uri="{BB962C8B-B14F-4D97-AF65-F5344CB8AC3E}">
        <p14:creationId xmlns:p14="http://schemas.microsoft.com/office/powerpoint/2010/main" val="3775378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36963" y="491394"/>
            <a:ext cx="11276065" cy="451576"/>
          </a:xfrm>
        </p:spPr>
        <p:txBody>
          <a:bodyPr/>
          <a:lstStyle/>
          <a:p>
            <a:r>
              <a:rPr lang="cs-CZ" sz="3600" dirty="0" err="1"/>
              <a:t>Cardiac</a:t>
            </a:r>
            <a:r>
              <a:rPr lang="cs-CZ" sz="3600" dirty="0"/>
              <a:t> </a:t>
            </a:r>
            <a:r>
              <a:rPr lang="cs-CZ" sz="3600" dirty="0" err="1"/>
              <a:t>contractility</a:t>
            </a:r>
            <a:r>
              <a:rPr lang="cs-CZ" sz="3600" dirty="0"/>
              <a:t> </a:t>
            </a:r>
            <a:r>
              <a:rPr lang="cs-CZ" sz="3600" dirty="0" err="1"/>
              <a:t>indices</a:t>
            </a:r>
            <a:r>
              <a:rPr lang="cs-CZ" sz="3600" dirty="0"/>
              <a:t> – </a:t>
            </a:r>
            <a:r>
              <a:rPr lang="cs-CZ" sz="3600" dirty="0" err="1"/>
              <a:t>ejection</a:t>
            </a:r>
            <a:r>
              <a:rPr lang="cs-CZ" sz="3600" dirty="0"/>
              <a:t> </a:t>
            </a:r>
            <a:r>
              <a:rPr lang="cs-CZ" sz="3600" dirty="0" err="1"/>
              <a:t>fraction</a:t>
            </a:r>
            <a:r>
              <a:rPr lang="cs-CZ" sz="3600" dirty="0"/>
              <a:t> (EF)</a:t>
            </a:r>
          </a:p>
        </p:txBody>
      </p:sp>
      <mc:AlternateContent xmlns:mc="http://schemas.openxmlformats.org/markup-compatibility/2006">
        <mc:Choice xmlns:a14="http://schemas.microsoft.com/office/drawing/2010/main" Requires="a14">
          <p:sp>
            <p:nvSpPr>
              <p:cNvPr id="5" name="Zástupný symbol pro obsah 4"/>
              <p:cNvSpPr>
                <a:spLocks noGrp="1"/>
              </p:cNvSpPr>
              <p:nvPr>
                <p:ph idx="1"/>
              </p:nvPr>
            </p:nvSpPr>
            <p:spPr>
              <a:xfrm>
                <a:off x="436963" y="1135063"/>
                <a:ext cx="11482893" cy="5243966"/>
              </a:xfrm>
            </p:spPr>
            <p:txBody>
              <a:bodyPr/>
              <a:lstStyle/>
              <a:p>
                <a:pPr marL="72000" indent="0">
                  <a:lnSpc>
                    <a:spcPct val="100000"/>
                  </a:lnSpc>
                  <a:buNone/>
                </a:pPr>
                <a14:m>
                  <m:oMathPara xmlns:m="http://schemas.openxmlformats.org/officeDocument/2006/math">
                    <m:oMathParaPr>
                      <m:jc m:val="centerGroup"/>
                    </m:oMathParaPr>
                    <m:oMath xmlns:m="http://schemas.openxmlformats.org/officeDocument/2006/math">
                      <m:r>
                        <a:rPr lang="cs-CZ" sz="2400" i="1" smtClean="0">
                          <a:latin typeface="Cambria Math"/>
                        </a:rPr>
                        <m:t>𝐸𝐹</m:t>
                      </m:r>
                      <m:r>
                        <a:rPr lang="cs-CZ" sz="2400" i="1" smtClean="0">
                          <a:latin typeface="Cambria Math"/>
                        </a:rPr>
                        <m:t>=</m:t>
                      </m:r>
                      <m:f>
                        <m:fPr>
                          <m:ctrlPr>
                            <a:rPr lang="cs-CZ" sz="2400" i="1">
                              <a:latin typeface="Cambria Math" panose="02040503050406030204" pitchFamily="18" charset="0"/>
                            </a:rPr>
                          </m:ctrlPr>
                        </m:fPr>
                        <m:num>
                          <m:r>
                            <m:rPr>
                              <m:sty m:val="p"/>
                            </m:rPr>
                            <a:rPr lang="cs-CZ" sz="2400" b="0" i="0" smtClean="0">
                              <a:latin typeface="Cambria Math" panose="02040503050406030204" pitchFamily="18" charset="0"/>
                            </a:rPr>
                            <m:t>systolic</m:t>
                          </m:r>
                          <m:r>
                            <a:rPr lang="cs-CZ" sz="2400" b="0" i="0" smtClean="0">
                              <a:latin typeface="Cambria Math" panose="02040503050406030204" pitchFamily="18" charset="0"/>
                            </a:rPr>
                            <m:t> </m:t>
                          </m:r>
                          <m:r>
                            <m:rPr>
                              <m:sty m:val="p"/>
                            </m:rPr>
                            <a:rPr lang="cs-CZ" sz="2400" b="0" i="0" smtClean="0">
                              <a:latin typeface="Cambria Math" panose="02040503050406030204" pitchFamily="18" charset="0"/>
                            </a:rPr>
                            <m:t>volume</m:t>
                          </m:r>
                        </m:num>
                        <m:den>
                          <m:r>
                            <m:rPr>
                              <m:sty m:val="p"/>
                            </m:rPr>
                            <a:rPr lang="cs-CZ" sz="2400" i="0">
                              <a:latin typeface="Cambria Math"/>
                            </a:rPr>
                            <m:t>end</m:t>
                          </m:r>
                          <m:r>
                            <a:rPr lang="cs-CZ" sz="2400" b="0" i="0" smtClean="0">
                              <a:latin typeface="Cambria Math" panose="02040503050406030204" pitchFamily="18" charset="0"/>
                            </a:rPr>
                            <m:t>−</m:t>
                          </m:r>
                          <m:r>
                            <m:rPr>
                              <m:sty m:val="p"/>
                            </m:rPr>
                            <a:rPr lang="cs-CZ" sz="2400" i="0">
                              <a:latin typeface="Cambria Math"/>
                            </a:rPr>
                            <m:t>diastolic</m:t>
                          </m:r>
                          <m:r>
                            <a:rPr lang="cs-CZ" sz="2400" i="0">
                              <a:latin typeface="Cambria Math"/>
                            </a:rPr>
                            <m:t> </m:t>
                          </m:r>
                          <m:r>
                            <m:rPr>
                              <m:sty m:val="p"/>
                            </m:rPr>
                            <a:rPr lang="cs-CZ" sz="2400" b="0" i="0" smtClean="0">
                              <a:latin typeface="Cambria Math" panose="02040503050406030204" pitchFamily="18" charset="0"/>
                            </a:rPr>
                            <m:t>volume</m:t>
                          </m:r>
                        </m:den>
                      </m:f>
                    </m:oMath>
                  </m:oMathPara>
                </a14:m>
                <a:endParaRPr lang="cs-CZ" sz="2400" dirty="0"/>
              </a:p>
              <a:p>
                <a:pPr>
                  <a:lnSpc>
                    <a:spcPct val="100000"/>
                  </a:lnSpc>
                  <a:spcBef>
                    <a:spcPts val="1200"/>
                  </a:spcBef>
                </a:pPr>
                <a:r>
                  <a:rPr lang="en-US" sz="2400" dirty="0"/>
                  <a:t>Normally, EF is around 60%</a:t>
                </a:r>
                <a:r>
                  <a:rPr lang="cs-CZ" sz="2400" dirty="0"/>
                  <a:t>.</a:t>
                </a:r>
                <a:r>
                  <a:rPr lang="en-US" sz="2400" dirty="0"/>
                  <a:t> EF less than 40% is a sign of systolic dysfunction (contraction disorder). Such a low EF leads to a diagnosis of heart failure. But there are also heart failures with EF preserved.</a:t>
                </a:r>
                <a:endParaRPr lang="cs-CZ" sz="2400" dirty="0"/>
              </a:p>
              <a:p>
                <a:pPr>
                  <a:lnSpc>
                    <a:spcPct val="100000"/>
                  </a:lnSpc>
                  <a:spcBef>
                    <a:spcPts val="1200"/>
                  </a:spcBef>
                </a:pPr>
                <a:endParaRPr lang="cs-CZ" sz="2400" dirty="0"/>
              </a:p>
              <a:p>
                <a:pPr lvl="1"/>
                <a:endParaRPr lang="cs-CZ" sz="1600" dirty="0"/>
              </a:p>
              <a:p>
                <a:pPr lvl="1"/>
                <a:r>
                  <a:rPr lang="en-US" sz="1600" dirty="0"/>
                  <a:t>EF is influenced not only by contractility but also by the filling </a:t>
                </a:r>
                <a:endParaRPr lang="cs-CZ" sz="1600" dirty="0"/>
              </a:p>
              <a:p>
                <a:pPr marL="324000" lvl="1" indent="0">
                  <a:buNone/>
                </a:pPr>
                <a:r>
                  <a:rPr lang="cs-CZ" sz="1600" dirty="0"/>
                  <a:t>   </a:t>
                </a:r>
                <a:r>
                  <a:rPr lang="en-US" sz="1600" dirty="0"/>
                  <a:t>of the heart (Frank-Starling) </a:t>
                </a:r>
                <a:endParaRPr lang="cs-CZ" sz="1600" dirty="0"/>
              </a:p>
              <a:p>
                <a:pPr lvl="1"/>
                <a:r>
                  <a:rPr lang="en-US" sz="1600" dirty="0"/>
                  <a:t>Most often measured by ultrasound</a:t>
                </a:r>
                <a:endParaRPr lang="cs-CZ" sz="1600" dirty="0"/>
              </a:p>
              <a:p>
                <a:pPr>
                  <a:lnSpc>
                    <a:spcPct val="100000"/>
                  </a:lnSpc>
                </a:pPr>
                <a:endParaRPr lang="cs-CZ" sz="2400" dirty="0"/>
              </a:p>
              <a:p>
                <a:pPr>
                  <a:lnSpc>
                    <a:spcPct val="100000"/>
                  </a:lnSpc>
                </a:pPr>
                <a:endParaRPr lang="cs-CZ" dirty="0"/>
              </a:p>
            </p:txBody>
          </p:sp>
        </mc:Choice>
        <mc:Fallback>
          <p:sp>
            <p:nvSpPr>
              <p:cNvPr id="5" name="Zástupný symbol pro obsah 4"/>
              <p:cNvSpPr>
                <a:spLocks noGrp="1" noRot="1" noChangeAspect="1" noMove="1" noResize="1" noEditPoints="1" noAdjustHandles="1" noChangeArrowheads="1" noChangeShapeType="1" noTextEdit="1"/>
              </p:cNvSpPr>
              <p:nvPr>
                <p:ph idx="1"/>
              </p:nvPr>
            </p:nvSpPr>
            <p:spPr>
              <a:xfrm>
                <a:off x="436963" y="1135063"/>
                <a:ext cx="11482893" cy="5243966"/>
              </a:xfrm>
              <a:blipFill>
                <a:blip r:embed="rId2"/>
                <a:stretch>
                  <a:fillRect l="-903"/>
                </a:stretch>
              </a:blipFill>
            </p:spPr>
            <p:txBody>
              <a:bodyPr/>
              <a:lstStyle/>
              <a:p>
                <a:r>
                  <a:rPr lang="cs-CZ">
                    <a:noFill/>
                  </a:rPr>
                  <a:t> </a:t>
                </a:r>
              </a:p>
            </p:txBody>
          </p:sp>
        </mc:Fallback>
      </mc:AlternateContent>
      <p:pic>
        <p:nvPicPr>
          <p:cNvPr id="1026" name="Picture 2" descr="Solved 4. Look at the screen of echocardiography (heart | Chegg.com">
            <a:extLst>
              <a:ext uri="{FF2B5EF4-FFF2-40B4-BE49-F238E27FC236}">
                <a16:creationId xmlns:a16="http://schemas.microsoft.com/office/drawing/2014/main" id="{686F518B-A54E-48F2-B73E-A688D46FABA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827" t="11809" r="4201" b="5512"/>
          <a:stretch/>
        </p:blipFill>
        <p:spPr bwMode="auto">
          <a:xfrm>
            <a:off x="7295108" y="3203048"/>
            <a:ext cx="4763159" cy="3532195"/>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2A4489E1-A17A-4319-9D48-3CDC619901E7}"/>
              </a:ext>
            </a:extLst>
          </p:cNvPr>
          <p:cNvSpPr txBox="1"/>
          <p:nvPr/>
        </p:nvSpPr>
        <p:spPr>
          <a:xfrm>
            <a:off x="3930000" y="6686131"/>
            <a:ext cx="8305544" cy="215444"/>
          </a:xfrm>
          <a:prstGeom prst="rect">
            <a:avLst/>
          </a:prstGeom>
          <a:noFill/>
        </p:spPr>
        <p:txBody>
          <a:bodyPr wrap="square">
            <a:spAutoFit/>
          </a:bodyPr>
          <a:lstStyle/>
          <a:p>
            <a:r>
              <a:rPr lang="cs-CZ" sz="800" dirty="0"/>
              <a:t>https://www.chegg.com/homework-help/questions-and-answers/4-look-screen-echocardiography-heart-ultrasound--look-calculated-volumes-heart-chambers-ca-q45835869</a:t>
            </a:r>
          </a:p>
        </p:txBody>
      </p:sp>
      <p:sp>
        <p:nvSpPr>
          <p:cNvPr id="10" name="TextovéPole 9">
            <a:extLst>
              <a:ext uri="{FF2B5EF4-FFF2-40B4-BE49-F238E27FC236}">
                <a16:creationId xmlns:a16="http://schemas.microsoft.com/office/drawing/2014/main" id="{44C6AD7E-C2FF-40A8-AA75-4548F1A6D146}"/>
              </a:ext>
            </a:extLst>
          </p:cNvPr>
          <p:cNvSpPr txBox="1"/>
          <p:nvPr/>
        </p:nvSpPr>
        <p:spPr>
          <a:xfrm>
            <a:off x="575374" y="3203048"/>
            <a:ext cx="6496913" cy="553998"/>
          </a:xfrm>
          <a:prstGeom prst="rect">
            <a:avLst/>
          </a:prstGeom>
          <a:noFill/>
        </p:spPr>
        <p:txBody>
          <a:bodyPr wrap="square">
            <a:spAutoFit/>
          </a:bodyPr>
          <a:lstStyle/>
          <a:p>
            <a:r>
              <a:rPr lang="cs-CZ" sz="1000" dirty="0"/>
              <a:t>https://www.kardio-cz.cz/data/upload/doporucene_postupy/2016/Doporucene_postupy_pro_diagnostiku_a_lecbu_akutniho_a_chronickeho_srdecniho_selhani_2016.pdf</a:t>
            </a:r>
          </a:p>
        </p:txBody>
      </p:sp>
    </p:spTree>
    <p:extLst>
      <p:ext uri="{BB962C8B-B14F-4D97-AF65-F5344CB8AC3E}">
        <p14:creationId xmlns:p14="http://schemas.microsoft.com/office/powerpoint/2010/main" val="905536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720000" y="491394"/>
            <a:ext cx="10753200" cy="451576"/>
          </a:xfrm>
        </p:spPr>
        <p:txBody>
          <a:bodyPr/>
          <a:lstStyle/>
          <a:p>
            <a:r>
              <a:rPr lang="cs-CZ" dirty="0" err="1"/>
              <a:t>Cardiac</a:t>
            </a:r>
            <a:r>
              <a:rPr lang="cs-CZ" dirty="0"/>
              <a:t> </a:t>
            </a:r>
            <a:r>
              <a:rPr lang="cs-CZ" dirty="0" err="1"/>
              <a:t>contractility</a:t>
            </a:r>
            <a:r>
              <a:rPr lang="cs-CZ" dirty="0"/>
              <a:t> </a:t>
            </a:r>
            <a:r>
              <a:rPr lang="cs-CZ" dirty="0" err="1"/>
              <a:t>indices</a:t>
            </a:r>
            <a:endParaRPr lang="cs-CZ" dirty="0"/>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err="1"/>
              <a:t>Relationship</a:t>
            </a:r>
            <a:r>
              <a:rPr lang="cs-CZ" dirty="0"/>
              <a:t> </a:t>
            </a:r>
            <a:r>
              <a:rPr lang="cs-CZ" dirty="0" err="1"/>
              <a:t>between</a:t>
            </a:r>
            <a:r>
              <a:rPr lang="cs-CZ" dirty="0"/>
              <a:t> end-</a:t>
            </a:r>
            <a:r>
              <a:rPr lang="cs-CZ" dirty="0" err="1"/>
              <a:t>diastolic</a:t>
            </a:r>
            <a:r>
              <a:rPr lang="cs-CZ" dirty="0"/>
              <a:t> BP (EDBP) and end-</a:t>
            </a:r>
            <a:r>
              <a:rPr lang="cs-CZ" dirty="0" err="1"/>
              <a:t>diastolic</a:t>
            </a:r>
            <a:r>
              <a:rPr lang="cs-CZ" dirty="0"/>
              <a:t> </a:t>
            </a:r>
            <a:r>
              <a:rPr lang="cs-CZ" dirty="0" err="1"/>
              <a:t>volume</a:t>
            </a:r>
            <a:r>
              <a:rPr lang="cs-CZ" dirty="0"/>
              <a:t> (EDV) </a:t>
            </a:r>
            <a:r>
              <a:rPr lang="cs-CZ" dirty="0" err="1"/>
              <a:t>at</a:t>
            </a:r>
            <a:r>
              <a:rPr lang="cs-CZ" dirty="0"/>
              <a:t> rest and </a:t>
            </a:r>
            <a:r>
              <a:rPr lang="cs-CZ" dirty="0" err="1"/>
              <a:t>during</a:t>
            </a:r>
            <a:r>
              <a:rPr lang="cs-CZ" dirty="0"/>
              <a:t> </a:t>
            </a:r>
            <a:r>
              <a:rPr lang="cs-CZ" dirty="0" err="1"/>
              <a:t>physical</a:t>
            </a:r>
            <a:r>
              <a:rPr lang="cs-CZ" dirty="0"/>
              <a:t> </a:t>
            </a:r>
            <a:r>
              <a:rPr lang="cs-CZ" dirty="0" err="1"/>
              <a:t>exercise</a:t>
            </a:r>
            <a:endParaRPr lang="cs-CZ" dirty="0"/>
          </a:p>
          <a:p>
            <a:pPr lvl="1"/>
            <a:r>
              <a:rPr lang="cs-CZ" dirty="0" err="1"/>
              <a:t>Systolic</a:t>
            </a:r>
            <a:r>
              <a:rPr lang="cs-CZ" dirty="0"/>
              <a:t> </a:t>
            </a:r>
            <a:r>
              <a:rPr lang="cs-CZ" dirty="0" err="1"/>
              <a:t>dysfunction</a:t>
            </a:r>
            <a:r>
              <a:rPr lang="cs-CZ" dirty="0"/>
              <a:t> – </a:t>
            </a:r>
            <a:r>
              <a:rPr lang="cs-CZ" dirty="0" err="1"/>
              <a:t>increase</a:t>
            </a:r>
            <a:r>
              <a:rPr lang="cs-CZ" dirty="0"/>
              <a:t> in EDV and EDBP </a:t>
            </a:r>
            <a:r>
              <a:rPr lang="cs-CZ" dirty="0" err="1"/>
              <a:t>during</a:t>
            </a:r>
            <a:r>
              <a:rPr lang="cs-CZ" dirty="0"/>
              <a:t> </a:t>
            </a:r>
            <a:r>
              <a:rPr lang="cs-CZ" dirty="0" err="1"/>
              <a:t>exercise</a:t>
            </a:r>
            <a:r>
              <a:rPr lang="cs-CZ" dirty="0"/>
              <a:t> </a:t>
            </a:r>
            <a:r>
              <a:rPr lang="cs-CZ" dirty="0" err="1"/>
              <a:t>compared</a:t>
            </a:r>
            <a:r>
              <a:rPr lang="cs-CZ" dirty="0"/>
              <a:t> to </a:t>
            </a:r>
            <a:r>
              <a:rPr lang="cs-CZ" dirty="0" err="1"/>
              <a:t>at</a:t>
            </a:r>
            <a:r>
              <a:rPr lang="cs-CZ" dirty="0"/>
              <a:t> rest</a:t>
            </a:r>
          </a:p>
          <a:p>
            <a:pPr lvl="1"/>
            <a:r>
              <a:rPr lang="cs-CZ" dirty="0" err="1"/>
              <a:t>Diastolic</a:t>
            </a:r>
            <a:r>
              <a:rPr lang="cs-CZ" dirty="0"/>
              <a:t> </a:t>
            </a:r>
            <a:r>
              <a:rPr lang="cs-CZ" dirty="0" err="1"/>
              <a:t>dysfunction</a:t>
            </a:r>
            <a:r>
              <a:rPr lang="cs-CZ" dirty="0"/>
              <a:t> (</a:t>
            </a:r>
            <a:r>
              <a:rPr lang="cs-CZ" dirty="0" err="1"/>
              <a:t>relaxation</a:t>
            </a:r>
            <a:r>
              <a:rPr lang="cs-CZ" dirty="0"/>
              <a:t> </a:t>
            </a:r>
            <a:r>
              <a:rPr lang="cs-CZ" dirty="0" err="1"/>
              <a:t>disorder</a:t>
            </a:r>
            <a:r>
              <a:rPr lang="cs-CZ" dirty="0"/>
              <a:t>) – EDBP </a:t>
            </a:r>
            <a:r>
              <a:rPr lang="cs-CZ" dirty="0" err="1"/>
              <a:t>increases</a:t>
            </a:r>
            <a:r>
              <a:rPr lang="cs-CZ" dirty="0"/>
              <a:t> in </a:t>
            </a:r>
            <a:r>
              <a:rPr lang="cs-CZ" dirty="0" err="1"/>
              <a:t>exercise</a:t>
            </a:r>
            <a:r>
              <a:rPr lang="cs-CZ" dirty="0"/>
              <a:t>, EDV </a:t>
            </a:r>
            <a:r>
              <a:rPr lang="cs-CZ" dirty="0" err="1"/>
              <a:t>does</a:t>
            </a:r>
            <a:r>
              <a:rPr lang="cs-CZ" dirty="0"/>
              <a:t> not </a:t>
            </a:r>
            <a:r>
              <a:rPr lang="cs-CZ" dirty="0" err="1"/>
              <a:t>change</a:t>
            </a:r>
            <a:endParaRPr lang="cs-CZ" dirty="0"/>
          </a:p>
          <a:p>
            <a:pPr lvl="1"/>
            <a:endParaRPr lang="cs-CZ" dirty="0"/>
          </a:p>
          <a:p>
            <a:pPr>
              <a:lnSpc>
                <a:spcPct val="100000"/>
              </a:lnSpc>
            </a:pPr>
            <a:r>
              <a:rPr lang="cs-CZ" dirty="0" err="1"/>
              <a:t>Contractility</a:t>
            </a:r>
            <a:r>
              <a:rPr lang="cs-CZ" dirty="0"/>
              <a:t> </a:t>
            </a:r>
            <a:r>
              <a:rPr lang="cs-CZ" dirty="0" err="1"/>
              <a:t>indices</a:t>
            </a:r>
            <a:r>
              <a:rPr lang="cs-CZ" dirty="0"/>
              <a:t> </a:t>
            </a:r>
            <a:r>
              <a:rPr lang="cs-CZ" dirty="0" err="1"/>
              <a:t>derived</a:t>
            </a:r>
            <a:r>
              <a:rPr lang="cs-CZ" dirty="0"/>
              <a:t> </a:t>
            </a:r>
            <a:r>
              <a:rPr lang="cs-CZ" dirty="0" err="1"/>
              <a:t>from</a:t>
            </a:r>
            <a:r>
              <a:rPr lang="cs-CZ" dirty="0"/>
              <a:t> </a:t>
            </a:r>
            <a:r>
              <a:rPr lang="cs-CZ" dirty="0" err="1"/>
              <a:t>systolic</a:t>
            </a:r>
            <a:r>
              <a:rPr lang="cs-CZ" dirty="0"/>
              <a:t> </a:t>
            </a:r>
            <a:r>
              <a:rPr lang="cs-CZ" dirty="0" err="1"/>
              <a:t>ejection</a:t>
            </a:r>
            <a:r>
              <a:rPr lang="cs-CZ" dirty="0"/>
              <a:t>:</a:t>
            </a:r>
          </a:p>
        </p:txBody>
      </p:sp>
      <mc:AlternateContent xmlns:mc="http://schemas.openxmlformats.org/markup-compatibility/2006" xmlns:a14="http://schemas.microsoft.com/office/drawing/2010/main">
        <mc:Choice Requires="a14">
          <p:sp>
            <p:nvSpPr>
              <p:cNvPr id="6" name="TextovéPole 5">
                <a:extLst>
                  <a:ext uri="{FF2B5EF4-FFF2-40B4-BE49-F238E27FC236}">
                    <a16:creationId xmlns:a16="http://schemas.microsoft.com/office/drawing/2014/main" id="{3FA66741-1748-4533-900C-792424B8FC93}"/>
                  </a:ext>
                </a:extLst>
              </p:cNvPr>
              <p:cNvSpPr txBox="1"/>
              <p:nvPr/>
            </p:nvSpPr>
            <p:spPr>
              <a:xfrm>
                <a:off x="1928709" y="3563008"/>
                <a:ext cx="1559851" cy="6769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sz="2000" b="1" i="0" smtClean="0">
                          <a:latin typeface="Cambria Math"/>
                        </a:rPr>
                        <m:t>𝐄𝐦𝐚𝐱</m:t>
                      </m:r>
                      <m:r>
                        <a:rPr lang="cs-CZ" sz="2000" b="1" i="0" smtClean="0">
                          <a:latin typeface="Cambria Math"/>
                        </a:rPr>
                        <m:t>=</m:t>
                      </m:r>
                      <m:f>
                        <m:fPr>
                          <m:ctrlPr>
                            <a:rPr lang="cs-CZ" sz="2000" b="1" i="1" smtClean="0">
                              <a:latin typeface="Cambria Math" panose="02040503050406030204" pitchFamily="18" charset="0"/>
                            </a:rPr>
                          </m:ctrlPr>
                        </m:fPr>
                        <m:num>
                          <m:r>
                            <a:rPr lang="cs-CZ" sz="2000" b="1" i="0" smtClean="0">
                              <a:latin typeface="Cambria Math"/>
                            </a:rPr>
                            <m:t>𝐝𝐏</m:t>
                          </m:r>
                        </m:num>
                        <m:den>
                          <m:r>
                            <a:rPr lang="cs-CZ" sz="2000" b="1" i="0" smtClean="0">
                              <a:latin typeface="Cambria Math"/>
                            </a:rPr>
                            <m:t>𝐝𝐕</m:t>
                          </m:r>
                        </m:den>
                      </m:f>
                    </m:oMath>
                  </m:oMathPara>
                </a14:m>
                <a:endParaRPr lang="cs-CZ" sz="2000" b="1" dirty="0"/>
              </a:p>
            </p:txBody>
          </p:sp>
        </mc:Choice>
        <mc:Fallback xmlns="">
          <p:sp>
            <p:nvSpPr>
              <p:cNvPr id="6" name="TextovéPole 5">
                <a:extLst>
                  <a:ext uri="{FF2B5EF4-FFF2-40B4-BE49-F238E27FC236}">
                    <a16:creationId xmlns:a16="http://schemas.microsoft.com/office/drawing/2014/main" id="{3FA66741-1748-4533-900C-792424B8FC93}"/>
                  </a:ext>
                </a:extLst>
              </p:cNvPr>
              <p:cNvSpPr txBox="1">
                <a:spLocks noRot="1" noChangeAspect="1" noMove="1" noResize="1" noEditPoints="1" noAdjustHandles="1" noChangeArrowheads="1" noChangeShapeType="1" noTextEdit="1"/>
              </p:cNvSpPr>
              <p:nvPr/>
            </p:nvSpPr>
            <p:spPr>
              <a:xfrm>
                <a:off x="1928709" y="3563008"/>
                <a:ext cx="1559851" cy="676917"/>
              </a:xfrm>
              <a:prstGeom prst="rect">
                <a:avLst/>
              </a:prstGeom>
              <a:blipFill>
                <a:blip r:embed="rId2"/>
                <a:stretch>
                  <a:fillRect/>
                </a:stretch>
              </a:blipFill>
            </p:spPr>
            <p:txBody>
              <a:bodyPr/>
              <a:lstStyle/>
              <a:p>
                <a:r>
                  <a:rPr lang="cs-CZ">
                    <a:noFill/>
                  </a:rPr>
                  <a:t> </a:t>
                </a:r>
              </a:p>
            </p:txBody>
          </p:sp>
        </mc:Fallback>
      </mc:AlternateContent>
      <p:sp>
        <p:nvSpPr>
          <p:cNvPr id="7" name="TextovéPole 6">
            <a:extLst>
              <a:ext uri="{FF2B5EF4-FFF2-40B4-BE49-F238E27FC236}">
                <a16:creationId xmlns:a16="http://schemas.microsoft.com/office/drawing/2014/main" id="{7947E537-2CBC-4CB7-902C-37CE379B08DC}"/>
              </a:ext>
            </a:extLst>
          </p:cNvPr>
          <p:cNvSpPr txBox="1"/>
          <p:nvPr/>
        </p:nvSpPr>
        <p:spPr>
          <a:xfrm>
            <a:off x="1604673" y="4260955"/>
            <a:ext cx="2916324" cy="400110"/>
          </a:xfrm>
          <a:prstGeom prst="rect">
            <a:avLst/>
          </a:prstGeom>
          <a:noFill/>
        </p:spPr>
        <p:txBody>
          <a:bodyPr wrap="square" rtlCol="0">
            <a:spAutoFit/>
          </a:bodyPr>
          <a:lstStyle/>
          <a:p>
            <a:r>
              <a:rPr lang="cs-CZ" sz="2000" dirty="0" err="1">
                <a:latin typeface="Times New Roman" panose="02020603050405020304" pitchFamily="18" charset="0"/>
                <a:cs typeface="Times New Roman" panose="02020603050405020304" pitchFamily="18" charset="0"/>
              </a:rPr>
              <a:t>Sagawa-Suga</a:t>
            </a:r>
            <a:r>
              <a:rPr lang="cs-CZ" sz="2000" dirty="0">
                <a:latin typeface="Times New Roman" panose="02020603050405020304" pitchFamily="18" charset="0"/>
                <a:cs typeface="Times New Roman" panose="02020603050405020304" pitchFamily="18" charset="0"/>
              </a:rPr>
              <a:t> index</a:t>
            </a:r>
          </a:p>
        </p:txBody>
      </p:sp>
      <p:grpSp>
        <p:nvGrpSpPr>
          <p:cNvPr id="8" name="Skupina 7">
            <a:extLst>
              <a:ext uri="{FF2B5EF4-FFF2-40B4-BE49-F238E27FC236}">
                <a16:creationId xmlns:a16="http://schemas.microsoft.com/office/drawing/2014/main" id="{812BD4F9-DA5F-4A12-A7C9-091C9C2A629E}"/>
              </a:ext>
            </a:extLst>
          </p:cNvPr>
          <p:cNvGrpSpPr/>
          <p:nvPr/>
        </p:nvGrpSpPr>
        <p:grpSpPr>
          <a:xfrm>
            <a:off x="6883438" y="3551910"/>
            <a:ext cx="3864435" cy="3071961"/>
            <a:chOff x="779846" y="2517279"/>
            <a:chExt cx="2712034" cy="2207865"/>
          </a:xfrm>
        </p:grpSpPr>
        <p:grpSp>
          <p:nvGrpSpPr>
            <p:cNvPr id="9" name="Skupina 8">
              <a:extLst>
                <a:ext uri="{FF2B5EF4-FFF2-40B4-BE49-F238E27FC236}">
                  <a16:creationId xmlns:a16="http://schemas.microsoft.com/office/drawing/2014/main" id="{E107DD5E-FE98-4937-B97B-BC97F0F360EF}"/>
                </a:ext>
              </a:extLst>
            </p:cNvPr>
            <p:cNvGrpSpPr/>
            <p:nvPr/>
          </p:nvGrpSpPr>
          <p:grpSpPr>
            <a:xfrm>
              <a:off x="1479621" y="3289758"/>
              <a:ext cx="720547" cy="1360837"/>
              <a:chOff x="3122315" y="2264586"/>
              <a:chExt cx="1473102" cy="2467953"/>
            </a:xfrm>
          </p:grpSpPr>
          <p:cxnSp>
            <p:nvCxnSpPr>
              <p:cNvPr id="19" name="Přímá spojnice 18">
                <a:extLst>
                  <a:ext uri="{FF2B5EF4-FFF2-40B4-BE49-F238E27FC236}">
                    <a16:creationId xmlns:a16="http://schemas.microsoft.com/office/drawing/2014/main" id="{661294B4-05BA-4962-A3CC-CCC9A264A5FD}"/>
                  </a:ext>
                </a:extLst>
              </p:cNvPr>
              <p:cNvCxnSpPr/>
              <p:nvPr/>
            </p:nvCxnSpPr>
            <p:spPr>
              <a:xfrm>
                <a:off x="3125145" y="2725551"/>
                <a:ext cx="13111" cy="20069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Přímá spojnice 19">
                <a:extLst>
                  <a:ext uri="{FF2B5EF4-FFF2-40B4-BE49-F238E27FC236}">
                    <a16:creationId xmlns:a16="http://schemas.microsoft.com/office/drawing/2014/main" id="{1D0D1209-60D6-43D5-AF16-50C0FCB82226}"/>
                  </a:ext>
                </a:extLst>
              </p:cNvPr>
              <p:cNvCxnSpPr/>
              <p:nvPr/>
            </p:nvCxnSpPr>
            <p:spPr>
              <a:xfrm flipH="1">
                <a:off x="4573857" y="3019579"/>
                <a:ext cx="19050" cy="15751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Volný tvar 40">
                <a:extLst>
                  <a:ext uri="{FF2B5EF4-FFF2-40B4-BE49-F238E27FC236}">
                    <a16:creationId xmlns:a16="http://schemas.microsoft.com/office/drawing/2014/main" id="{7772A91B-7974-485E-A6EA-FEC8D7F6B21B}"/>
                  </a:ext>
                </a:extLst>
              </p:cNvPr>
              <p:cNvSpPr/>
              <p:nvPr/>
            </p:nvSpPr>
            <p:spPr>
              <a:xfrm>
                <a:off x="3122315" y="2264586"/>
                <a:ext cx="1473102" cy="761285"/>
              </a:xfrm>
              <a:custGeom>
                <a:avLst/>
                <a:gdLst>
                  <a:gd name="connsiteX0" fmla="*/ 0 w 1444527"/>
                  <a:gd name="connsiteY0" fmla="*/ 278789 h 278789"/>
                  <a:gd name="connsiteX1" fmla="*/ 171099 w 1444527"/>
                  <a:gd name="connsiteY1" fmla="*/ 71226 h 278789"/>
                  <a:gd name="connsiteX2" fmla="*/ 384272 w 1444527"/>
                  <a:gd name="connsiteY2" fmla="*/ 1103 h 278789"/>
                  <a:gd name="connsiteX3" fmla="*/ 962083 w 1444527"/>
                  <a:gd name="connsiteY3" fmla="*/ 116104 h 278789"/>
                  <a:gd name="connsiteX4" fmla="*/ 1444527 w 1444527"/>
                  <a:gd name="connsiteY4" fmla="*/ 270374 h 278789"/>
                  <a:gd name="connsiteX0" fmla="*/ 0 w 1444527"/>
                  <a:gd name="connsiteY0" fmla="*/ 278789 h 278789"/>
                  <a:gd name="connsiteX1" fmla="*/ 171099 w 1444527"/>
                  <a:gd name="connsiteY1" fmla="*/ 71226 h 278789"/>
                  <a:gd name="connsiteX2" fmla="*/ 384272 w 1444527"/>
                  <a:gd name="connsiteY2" fmla="*/ 1103 h 278789"/>
                  <a:gd name="connsiteX3" fmla="*/ 962083 w 1444527"/>
                  <a:gd name="connsiteY3" fmla="*/ 116104 h 278789"/>
                  <a:gd name="connsiteX4" fmla="*/ 1444527 w 1444527"/>
                  <a:gd name="connsiteY4" fmla="*/ 150388 h 278789"/>
                  <a:gd name="connsiteX0" fmla="*/ 0 w 1444527"/>
                  <a:gd name="connsiteY0" fmla="*/ 278266 h 278266"/>
                  <a:gd name="connsiteX1" fmla="*/ 171099 w 1444527"/>
                  <a:gd name="connsiteY1" fmla="*/ 70703 h 278266"/>
                  <a:gd name="connsiteX2" fmla="*/ 384272 w 1444527"/>
                  <a:gd name="connsiteY2" fmla="*/ 580 h 278266"/>
                  <a:gd name="connsiteX3" fmla="*/ 943033 w 1444527"/>
                  <a:gd name="connsiteY3" fmla="*/ 43590 h 278266"/>
                  <a:gd name="connsiteX4" fmla="*/ 1444527 w 1444527"/>
                  <a:gd name="connsiteY4" fmla="*/ 149865 h 278266"/>
                  <a:gd name="connsiteX0" fmla="*/ 0 w 1444527"/>
                  <a:gd name="connsiteY0" fmla="*/ 279921 h 279921"/>
                  <a:gd name="connsiteX1" fmla="*/ 104424 w 1444527"/>
                  <a:gd name="connsiteY1" fmla="*/ 108354 h 279921"/>
                  <a:gd name="connsiteX2" fmla="*/ 384272 w 1444527"/>
                  <a:gd name="connsiteY2" fmla="*/ 2235 h 279921"/>
                  <a:gd name="connsiteX3" fmla="*/ 943033 w 1444527"/>
                  <a:gd name="connsiteY3" fmla="*/ 45245 h 279921"/>
                  <a:gd name="connsiteX4" fmla="*/ 1444527 w 1444527"/>
                  <a:gd name="connsiteY4" fmla="*/ 151520 h 279921"/>
                  <a:gd name="connsiteX0" fmla="*/ 0 w 1444527"/>
                  <a:gd name="connsiteY0" fmla="*/ 280580 h 280580"/>
                  <a:gd name="connsiteX1" fmla="*/ 75849 w 1444527"/>
                  <a:gd name="connsiteY1" fmla="*/ 121012 h 280580"/>
                  <a:gd name="connsiteX2" fmla="*/ 384272 w 1444527"/>
                  <a:gd name="connsiteY2" fmla="*/ 2894 h 280580"/>
                  <a:gd name="connsiteX3" fmla="*/ 943033 w 1444527"/>
                  <a:gd name="connsiteY3" fmla="*/ 45904 h 280580"/>
                  <a:gd name="connsiteX4" fmla="*/ 1444527 w 1444527"/>
                  <a:gd name="connsiteY4" fmla="*/ 152179 h 280580"/>
                  <a:gd name="connsiteX0" fmla="*/ 0 w 1444527"/>
                  <a:gd name="connsiteY0" fmla="*/ 280580 h 280580"/>
                  <a:gd name="connsiteX1" fmla="*/ 75849 w 1444527"/>
                  <a:gd name="connsiteY1" fmla="*/ 121012 h 280580"/>
                  <a:gd name="connsiteX2" fmla="*/ 384272 w 1444527"/>
                  <a:gd name="connsiteY2" fmla="*/ 2894 h 280580"/>
                  <a:gd name="connsiteX3" fmla="*/ 943033 w 1444527"/>
                  <a:gd name="connsiteY3" fmla="*/ 45904 h 280580"/>
                  <a:gd name="connsiteX4" fmla="*/ 1444527 w 1444527"/>
                  <a:gd name="connsiteY4" fmla="*/ 152179 h 280580"/>
                  <a:gd name="connsiteX0" fmla="*/ 0 w 1444527"/>
                  <a:gd name="connsiteY0" fmla="*/ 386578 h 386578"/>
                  <a:gd name="connsiteX1" fmla="*/ 75849 w 1444527"/>
                  <a:gd name="connsiteY1" fmla="*/ 227010 h 386578"/>
                  <a:gd name="connsiteX2" fmla="*/ 374747 w 1444527"/>
                  <a:gd name="connsiteY2" fmla="*/ 905 h 386578"/>
                  <a:gd name="connsiteX3" fmla="*/ 943033 w 1444527"/>
                  <a:gd name="connsiteY3" fmla="*/ 151902 h 386578"/>
                  <a:gd name="connsiteX4" fmla="*/ 1444527 w 1444527"/>
                  <a:gd name="connsiteY4" fmla="*/ 258177 h 386578"/>
                  <a:gd name="connsiteX0" fmla="*/ 0 w 1444527"/>
                  <a:gd name="connsiteY0" fmla="*/ 391840 h 391840"/>
                  <a:gd name="connsiteX1" fmla="*/ 75849 w 1444527"/>
                  <a:gd name="connsiteY1" fmla="*/ 232272 h 391840"/>
                  <a:gd name="connsiteX2" fmla="*/ 374747 w 1444527"/>
                  <a:gd name="connsiteY2" fmla="*/ 6167 h 391840"/>
                  <a:gd name="connsiteX3" fmla="*/ 952558 w 1444527"/>
                  <a:gd name="connsiteY3" fmla="*/ 81173 h 391840"/>
                  <a:gd name="connsiteX4" fmla="*/ 1444527 w 1444527"/>
                  <a:gd name="connsiteY4" fmla="*/ 263439 h 391840"/>
                  <a:gd name="connsiteX0" fmla="*/ 0 w 1444527"/>
                  <a:gd name="connsiteY0" fmla="*/ 391840 h 391840"/>
                  <a:gd name="connsiteX1" fmla="*/ 75849 w 1444527"/>
                  <a:gd name="connsiteY1" fmla="*/ 232272 h 391840"/>
                  <a:gd name="connsiteX2" fmla="*/ 374747 w 1444527"/>
                  <a:gd name="connsiteY2" fmla="*/ 6167 h 391840"/>
                  <a:gd name="connsiteX3" fmla="*/ 952558 w 1444527"/>
                  <a:gd name="connsiteY3" fmla="*/ 81173 h 391840"/>
                  <a:gd name="connsiteX4" fmla="*/ 1444527 w 1444527"/>
                  <a:gd name="connsiteY4" fmla="*/ 263439 h 391840"/>
                  <a:gd name="connsiteX0" fmla="*/ 0 w 1444527"/>
                  <a:gd name="connsiteY0" fmla="*/ 395591 h 395591"/>
                  <a:gd name="connsiteX1" fmla="*/ 75849 w 1444527"/>
                  <a:gd name="connsiteY1" fmla="*/ 236023 h 395591"/>
                  <a:gd name="connsiteX2" fmla="*/ 289022 w 1444527"/>
                  <a:gd name="connsiteY2" fmla="*/ 5919 h 395591"/>
                  <a:gd name="connsiteX3" fmla="*/ 952558 w 1444527"/>
                  <a:gd name="connsiteY3" fmla="*/ 84924 h 395591"/>
                  <a:gd name="connsiteX4" fmla="*/ 1444527 w 1444527"/>
                  <a:gd name="connsiteY4" fmla="*/ 267190 h 395591"/>
                  <a:gd name="connsiteX0" fmla="*/ 0 w 1444527"/>
                  <a:gd name="connsiteY0" fmla="*/ 392615 h 392615"/>
                  <a:gd name="connsiteX1" fmla="*/ 85374 w 1444527"/>
                  <a:gd name="connsiteY1" fmla="*/ 177054 h 392615"/>
                  <a:gd name="connsiteX2" fmla="*/ 289022 w 1444527"/>
                  <a:gd name="connsiteY2" fmla="*/ 2943 h 392615"/>
                  <a:gd name="connsiteX3" fmla="*/ 952558 w 1444527"/>
                  <a:gd name="connsiteY3" fmla="*/ 81948 h 392615"/>
                  <a:gd name="connsiteX4" fmla="*/ 1444527 w 1444527"/>
                  <a:gd name="connsiteY4" fmla="*/ 264214 h 392615"/>
                  <a:gd name="connsiteX0" fmla="*/ 0 w 1444527"/>
                  <a:gd name="connsiteY0" fmla="*/ 392615 h 392615"/>
                  <a:gd name="connsiteX1" fmla="*/ 85374 w 1444527"/>
                  <a:gd name="connsiteY1" fmla="*/ 177054 h 392615"/>
                  <a:gd name="connsiteX2" fmla="*/ 289022 w 1444527"/>
                  <a:gd name="connsiteY2" fmla="*/ 2943 h 392615"/>
                  <a:gd name="connsiteX3" fmla="*/ 952558 w 1444527"/>
                  <a:gd name="connsiteY3" fmla="*/ 81948 h 392615"/>
                  <a:gd name="connsiteX4" fmla="*/ 1444527 w 1444527"/>
                  <a:gd name="connsiteY4" fmla="*/ 264214 h 392615"/>
                  <a:gd name="connsiteX0" fmla="*/ 0 w 1444527"/>
                  <a:gd name="connsiteY0" fmla="*/ 392615 h 392615"/>
                  <a:gd name="connsiteX1" fmla="*/ 56799 w 1444527"/>
                  <a:gd name="connsiteY1" fmla="*/ 177054 h 392615"/>
                  <a:gd name="connsiteX2" fmla="*/ 289022 w 1444527"/>
                  <a:gd name="connsiteY2" fmla="*/ 2943 h 392615"/>
                  <a:gd name="connsiteX3" fmla="*/ 952558 w 1444527"/>
                  <a:gd name="connsiteY3" fmla="*/ 81948 h 392615"/>
                  <a:gd name="connsiteX4" fmla="*/ 1444527 w 1444527"/>
                  <a:gd name="connsiteY4" fmla="*/ 264214 h 392615"/>
                  <a:gd name="connsiteX0" fmla="*/ 0 w 1454052"/>
                  <a:gd name="connsiteY0" fmla="*/ 224635 h 264214"/>
                  <a:gd name="connsiteX1" fmla="*/ 66324 w 1454052"/>
                  <a:gd name="connsiteY1" fmla="*/ 177054 h 264214"/>
                  <a:gd name="connsiteX2" fmla="*/ 298547 w 1454052"/>
                  <a:gd name="connsiteY2" fmla="*/ 2943 h 264214"/>
                  <a:gd name="connsiteX3" fmla="*/ 962083 w 1454052"/>
                  <a:gd name="connsiteY3" fmla="*/ 81948 h 264214"/>
                  <a:gd name="connsiteX4" fmla="*/ 1454052 w 1454052"/>
                  <a:gd name="connsiteY4" fmla="*/ 264214 h 264214"/>
                  <a:gd name="connsiteX0" fmla="*/ 0 w 1454052"/>
                  <a:gd name="connsiteY0" fmla="*/ 221954 h 261533"/>
                  <a:gd name="connsiteX1" fmla="*/ 104424 w 1454052"/>
                  <a:gd name="connsiteY1" fmla="*/ 102381 h 261533"/>
                  <a:gd name="connsiteX2" fmla="*/ 298547 w 1454052"/>
                  <a:gd name="connsiteY2" fmla="*/ 262 h 261533"/>
                  <a:gd name="connsiteX3" fmla="*/ 962083 w 1454052"/>
                  <a:gd name="connsiteY3" fmla="*/ 79267 h 261533"/>
                  <a:gd name="connsiteX4" fmla="*/ 1454052 w 1454052"/>
                  <a:gd name="connsiteY4" fmla="*/ 261533 h 261533"/>
                  <a:gd name="connsiteX0" fmla="*/ 0 w 1473102"/>
                  <a:gd name="connsiteY0" fmla="*/ 222138 h 373704"/>
                  <a:gd name="connsiteX1" fmla="*/ 104424 w 1473102"/>
                  <a:gd name="connsiteY1" fmla="*/ 102565 h 373704"/>
                  <a:gd name="connsiteX2" fmla="*/ 298547 w 1473102"/>
                  <a:gd name="connsiteY2" fmla="*/ 446 h 373704"/>
                  <a:gd name="connsiteX3" fmla="*/ 962083 w 1473102"/>
                  <a:gd name="connsiteY3" fmla="*/ 79451 h 373704"/>
                  <a:gd name="connsiteX4" fmla="*/ 1473102 w 1473102"/>
                  <a:gd name="connsiteY4" fmla="*/ 373704 h 373704"/>
                  <a:gd name="connsiteX0" fmla="*/ 0 w 1473102"/>
                  <a:gd name="connsiteY0" fmla="*/ 221747 h 373313"/>
                  <a:gd name="connsiteX1" fmla="*/ 85374 w 1473102"/>
                  <a:gd name="connsiteY1" fmla="*/ 86176 h 373313"/>
                  <a:gd name="connsiteX2" fmla="*/ 298547 w 1473102"/>
                  <a:gd name="connsiteY2" fmla="*/ 55 h 373313"/>
                  <a:gd name="connsiteX3" fmla="*/ 962083 w 1473102"/>
                  <a:gd name="connsiteY3" fmla="*/ 79060 h 373313"/>
                  <a:gd name="connsiteX4" fmla="*/ 1473102 w 1473102"/>
                  <a:gd name="connsiteY4" fmla="*/ 373313 h 373313"/>
                  <a:gd name="connsiteX0" fmla="*/ 0 w 1473102"/>
                  <a:gd name="connsiteY0" fmla="*/ 221856 h 373422"/>
                  <a:gd name="connsiteX1" fmla="*/ 85374 w 1473102"/>
                  <a:gd name="connsiteY1" fmla="*/ 86285 h 373422"/>
                  <a:gd name="connsiteX2" fmla="*/ 298547 w 1473102"/>
                  <a:gd name="connsiteY2" fmla="*/ 164 h 373422"/>
                  <a:gd name="connsiteX3" fmla="*/ 1019233 w 1473102"/>
                  <a:gd name="connsiteY3" fmla="*/ 107166 h 373422"/>
                  <a:gd name="connsiteX4" fmla="*/ 1473102 w 1473102"/>
                  <a:gd name="connsiteY4" fmla="*/ 373422 h 373422"/>
                  <a:gd name="connsiteX0" fmla="*/ 0 w 1473102"/>
                  <a:gd name="connsiteY0" fmla="*/ 221856 h 373422"/>
                  <a:gd name="connsiteX1" fmla="*/ 85374 w 1473102"/>
                  <a:gd name="connsiteY1" fmla="*/ 86285 h 373422"/>
                  <a:gd name="connsiteX2" fmla="*/ 298547 w 1473102"/>
                  <a:gd name="connsiteY2" fmla="*/ 164 h 373422"/>
                  <a:gd name="connsiteX3" fmla="*/ 1019233 w 1473102"/>
                  <a:gd name="connsiteY3" fmla="*/ 107166 h 373422"/>
                  <a:gd name="connsiteX4" fmla="*/ 1473102 w 1473102"/>
                  <a:gd name="connsiteY4" fmla="*/ 373422 h 373422"/>
                  <a:gd name="connsiteX0" fmla="*/ 0 w 1473102"/>
                  <a:gd name="connsiteY0" fmla="*/ 222330 h 373896"/>
                  <a:gd name="connsiteX1" fmla="*/ 47274 w 1473102"/>
                  <a:gd name="connsiteY1" fmla="*/ 70761 h 373896"/>
                  <a:gd name="connsiteX2" fmla="*/ 298547 w 1473102"/>
                  <a:gd name="connsiteY2" fmla="*/ 638 h 373896"/>
                  <a:gd name="connsiteX3" fmla="*/ 1019233 w 1473102"/>
                  <a:gd name="connsiteY3" fmla="*/ 107640 h 373896"/>
                  <a:gd name="connsiteX4" fmla="*/ 1473102 w 1473102"/>
                  <a:gd name="connsiteY4" fmla="*/ 373896 h 373896"/>
                  <a:gd name="connsiteX0" fmla="*/ 2374 w 1475476"/>
                  <a:gd name="connsiteY0" fmla="*/ 234213 h 385779"/>
                  <a:gd name="connsiteX1" fmla="*/ 49648 w 1475476"/>
                  <a:gd name="connsiteY1" fmla="*/ 82644 h 385779"/>
                  <a:gd name="connsiteX2" fmla="*/ 510471 w 1475476"/>
                  <a:gd name="connsiteY2" fmla="*/ 522 h 385779"/>
                  <a:gd name="connsiteX3" fmla="*/ 1021607 w 1475476"/>
                  <a:gd name="connsiteY3" fmla="*/ 119523 h 385779"/>
                  <a:gd name="connsiteX4" fmla="*/ 1475476 w 1475476"/>
                  <a:gd name="connsiteY4" fmla="*/ 385779 h 385779"/>
                  <a:gd name="connsiteX0" fmla="*/ 0 w 1473102"/>
                  <a:gd name="connsiteY0" fmla="*/ 234087 h 385653"/>
                  <a:gd name="connsiteX1" fmla="*/ 152049 w 1473102"/>
                  <a:gd name="connsiteY1" fmla="*/ 86518 h 385653"/>
                  <a:gd name="connsiteX2" fmla="*/ 508097 w 1473102"/>
                  <a:gd name="connsiteY2" fmla="*/ 396 h 385653"/>
                  <a:gd name="connsiteX3" fmla="*/ 1019233 w 1473102"/>
                  <a:gd name="connsiteY3" fmla="*/ 119397 h 385653"/>
                  <a:gd name="connsiteX4" fmla="*/ 1473102 w 1473102"/>
                  <a:gd name="connsiteY4" fmla="*/ 385653 h 385653"/>
                  <a:gd name="connsiteX0" fmla="*/ 0 w 1473102"/>
                  <a:gd name="connsiteY0" fmla="*/ 234087 h 385653"/>
                  <a:gd name="connsiteX1" fmla="*/ 190149 w 1473102"/>
                  <a:gd name="connsiteY1" fmla="*/ 86518 h 385653"/>
                  <a:gd name="connsiteX2" fmla="*/ 508097 w 1473102"/>
                  <a:gd name="connsiteY2" fmla="*/ 396 h 385653"/>
                  <a:gd name="connsiteX3" fmla="*/ 1019233 w 1473102"/>
                  <a:gd name="connsiteY3" fmla="*/ 119397 h 385653"/>
                  <a:gd name="connsiteX4" fmla="*/ 1473102 w 1473102"/>
                  <a:gd name="connsiteY4" fmla="*/ 385653 h 385653"/>
                  <a:gd name="connsiteX0" fmla="*/ 0 w 1473102"/>
                  <a:gd name="connsiteY0" fmla="*/ 234016 h 385582"/>
                  <a:gd name="connsiteX1" fmla="*/ 97135 w 1473102"/>
                  <a:gd name="connsiteY1" fmla="*/ 157397 h 385582"/>
                  <a:gd name="connsiteX2" fmla="*/ 190149 w 1473102"/>
                  <a:gd name="connsiteY2" fmla="*/ 86447 h 385582"/>
                  <a:gd name="connsiteX3" fmla="*/ 508097 w 1473102"/>
                  <a:gd name="connsiteY3" fmla="*/ 325 h 385582"/>
                  <a:gd name="connsiteX4" fmla="*/ 1019233 w 1473102"/>
                  <a:gd name="connsiteY4" fmla="*/ 119326 h 385582"/>
                  <a:gd name="connsiteX5" fmla="*/ 1473102 w 1473102"/>
                  <a:gd name="connsiteY5" fmla="*/ 385582 h 385582"/>
                  <a:gd name="connsiteX0" fmla="*/ 0 w 1473102"/>
                  <a:gd name="connsiteY0" fmla="*/ 234024 h 385590"/>
                  <a:gd name="connsiteX1" fmla="*/ 59035 w 1473102"/>
                  <a:gd name="connsiteY1" fmla="*/ 169404 h 385590"/>
                  <a:gd name="connsiteX2" fmla="*/ 190149 w 1473102"/>
                  <a:gd name="connsiteY2" fmla="*/ 86455 h 385590"/>
                  <a:gd name="connsiteX3" fmla="*/ 508097 w 1473102"/>
                  <a:gd name="connsiteY3" fmla="*/ 333 h 385590"/>
                  <a:gd name="connsiteX4" fmla="*/ 1019233 w 1473102"/>
                  <a:gd name="connsiteY4" fmla="*/ 119334 h 385590"/>
                  <a:gd name="connsiteX5" fmla="*/ 1473102 w 1473102"/>
                  <a:gd name="connsiteY5" fmla="*/ 385590 h 385590"/>
                  <a:gd name="connsiteX0" fmla="*/ 0 w 1473102"/>
                  <a:gd name="connsiteY0" fmla="*/ 234575 h 386141"/>
                  <a:gd name="connsiteX1" fmla="*/ 59035 w 1473102"/>
                  <a:gd name="connsiteY1" fmla="*/ 169955 h 386141"/>
                  <a:gd name="connsiteX2" fmla="*/ 209199 w 1473102"/>
                  <a:gd name="connsiteY2" fmla="*/ 71008 h 386141"/>
                  <a:gd name="connsiteX3" fmla="*/ 508097 w 1473102"/>
                  <a:gd name="connsiteY3" fmla="*/ 884 h 386141"/>
                  <a:gd name="connsiteX4" fmla="*/ 1019233 w 1473102"/>
                  <a:gd name="connsiteY4" fmla="*/ 119885 h 386141"/>
                  <a:gd name="connsiteX5" fmla="*/ 1473102 w 1473102"/>
                  <a:gd name="connsiteY5" fmla="*/ 386141 h 386141"/>
                  <a:gd name="connsiteX0" fmla="*/ 0 w 1473102"/>
                  <a:gd name="connsiteY0" fmla="*/ 235224 h 386790"/>
                  <a:gd name="connsiteX1" fmla="*/ 59035 w 1473102"/>
                  <a:gd name="connsiteY1" fmla="*/ 170604 h 386790"/>
                  <a:gd name="connsiteX2" fmla="*/ 227539 w 1473102"/>
                  <a:gd name="connsiteY2" fmla="*/ 60656 h 386790"/>
                  <a:gd name="connsiteX3" fmla="*/ 508097 w 1473102"/>
                  <a:gd name="connsiteY3" fmla="*/ 1533 h 386790"/>
                  <a:gd name="connsiteX4" fmla="*/ 1019233 w 1473102"/>
                  <a:gd name="connsiteY4" fmla="*/ 120534 h 386790"/>
                  <a:gd name="connsiteX5" fmla="*/ 1473102 w 1473102"/>
                  <a:gd name="connsiteY5" fmla="*/ 386790 h 38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3102" h="386790">
                    <a:moveTo>
                      <a:pt x="0" y="235224"/>
                    </a:moveTo>
                    <a:cubicBezTo>
                      <a:pt x="9839" y="223787"/>
                      <a:pt x="27344" y="195199"/>
                      <a:pt x="59035" y="170604"/>
                    </a:cubicBezTo>
                    <a:cubicBezTo>
                      <a:pt x="90726" y="146009"/>
                      <a:pt x="152695" y="88834"/>
                      <a:pt x="227539" y="60656"/>
                    </a:cubicBezTo>
                    <a:cubicBezTo>
                      <a:pt x="302383" y="32478"/>
                      <a:pt x="376148" y="-8447"/>
                      <a:pt x="508097" y="1533"/>
                    </a:cubicBezTo>
                    <a:cubicBezTo>
                      <a:pt x="640046" y="11513"/>
                      <a:pt x="858399" y="56325"/>
                      <a:pt x="1019233" y="120534"/>
                    </a:cubicBezTo>
                    <a:cubicBezTo>
                      <a:pt x="1180067" y="184744"/>
                      <a:pt x="1386909" y="312096"/>
                      <a:pt x="1473102" y="38679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Volný tvar 41">
                <a:extLst>
                  <a:ext uri="{FF2B5EF4-FFF2-40B4-BE49-F238E27FC236}">
                    <a16:creationId xmlns:a16="http://schemas.microsoft.com/office/drawing/2014/main" id="{7CB8B2CA-C598-44EF-AD17-B2D4F58BAFF6}"/>
                  </a:ext>
                </a:extLst>
              </p:cNvPr>
              <p:cNvSpPr/>
              <p:nvPr/>
            </p:nvSpPr>
            <p:spPr>
              <a:xfrm>
                <a:off x="3134645" y="4593797"/>
                <a:ext cx="1441722" cy="131347"/>
              </a:xfrm>
              <a:custGeom>
                <a:avLst/>
                <a:gdLst>
                  <a:gd name="connsiteX0" fmla="*/ 0 w 1441722"/>
                  <a:gd name="connsiteY0" fmla="*/ 143051 h 143051"/>
                  <a:gd name="connsiteX1" fmla="*/ 1441722 w 1441722"/>
                  <a:gd name="connsiteY1" fmla="*/ 0 h 143051"/>
                  <a:gd name="connsiteX0" fmla="*/ 0 w 1441722"/>
                  <a:gd name="connsiteY0" fmla="*/ 143051 h 143051"/>
                  <a:gd name="connsiteX1" fmla="*/ 645128 w 1441722"/>
                  <a:gd name="connsiteY1" fmla="*/ 78538 h 143051"/>
                  <a:gd name="connsiteX2" fmla="*/ 1441722 w 1441722"/>
                  <a:gd name="connsiteY2" fmla="*/ 0 h 143051"/>
                  <a:gd name="connsiteX0" fmla="*/ 0 w 1441722"/>
                  <a:gd name="connsiteY0" fmla="*/ 143051 h 143051"/>
                  <a:gd name="connsiteX1" fmla="*/ 650737 w 1441722"/>
                  <a:gd name="connsiteY1" fmla="*/ 109392 h 143051"/>
                  <a:gd name="connsiteX2" fmla="*/ 1441722 w 1441722"/>
                  <a:gd name="connsiteY2" fmla="*/ 0 h 143051"/>
                  <a:gd name="connsiteX0" fmla="*/ 0 w 1441722"/>
                  <a:gd name="connsiteY0" fmla="*/ 143051 h 143051"/>
                  <a:gd name="connsiteX1" fmla="*/ 745987 w 1441722"/>
                  <a:gd name="connsiteY1" fmla="*/ 88645 h 143051"/>
                  <a:gd name="connsiteX2" fmla="*/ 1441722 w 1441722"/>
                  <a:gd name="connsiteY2" fmla="*/ 0 h 143051"/>
                </a:gdLst>
                <a:ahLst/>
                <a:cxnLst>
                  <a:cxn ang="0">
                    <a:pos x="connsiteX0" y="connsiteY0"/>
                  </a:cxn>
                  <a:cxn ang="0">
                    <a:pos x="connsiteX1" y="connsiteY1"/>
                  </a:cxn>
                  <a:cxn ang="0">
                    <a:pos x="connsiteX2" y="connsiteY2"/>
                  </a:cxn>
                </a:cxnLst>
                <a:rect l="l" t="t" r="r" b="b"/>
                <a:pathLst>
                  <a:path w="1441722" h="143051">
                    <a:moveTo>
                      <a:pt x="0" y="143051"/>
                    </a:moveTo>
                    <a:lnTo>
                      <a:pt x="745987" y="88645"/>
                    </a:lnTo>
                    <a:lnTo>
                      <a:pt x="1441722"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10" name="Skupina 9">
              <a:extLst>
                <a:ext uri="{FF2B5EF4-FFF2-40B4-BE49-F238E27FC236}">
                  <a16:creationId xmlns:a16="http://schemas.microsoft.com/office/drawing/2014/main" id="{E69E0A61-1EA5-48A0-AB76-6C007F09FA3A}"/>
                </a:ext>
              </a:extLst>
            </p:cNvPr>
            <p:cNvGrpSpPr/>
            <p:nvPr/>
          </p:nvGrpSpPr>
          <p:grpSpPr>
            <a:xfrm>
              <a:off x="779846" y="2620756"/>
              <a:ext cx="2712034" cy="2104388"/>
              <a:chOff x="962075" y="323131"/>
              <a:chExt cx="5544541" cy="3816424"/>
            </a:xfrm>
          </p:grpSpPr>
          <p:cxnSp>
            <p:nvCxnSpPr>
              <p:cNvPr id="17" name="Přímá spojnice 16">
                <a:extLst>
                  <a:ext uri="{FF2B5EF4-FFF2-40B4-BE49-F238E27FC236}">
                    <a16:creationId xmlns:a16="http://schemas.microsoft.com/office/drawing/2014/main" id="{E92334A9-3D8C-42B1-9F79-B771CEBF9DD7}"/>
                  </a:ext>
                </a:extLst>
              </p:cNvPr>
              <p:cNvCxnSpPr/>
              <p:nvPr/>
            </p:nvCxnSpPr>
            <p:spPr>
              <a:xfrm>
                <a:off x="962075" y="323131"/>
                <a:ext cx="0" cy="38164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35DE2E42-9BC1-41DB-AA85-CE4538538409}"/>
                  </a:ext>
                </a:extLst>
              </p:cNvPr>
              <p:cNvCxnSpPr/>
              <p:nvPr/>
            </p:nvCxnSpPr>
            <p:spPr>
              <a:xfrm flipH="1">
                <a:off x="971600" y="4139555"/>
                <a:ext cx="553501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Skupina 10">
              <a:extLst>
                <a:ext uri="{FF2B5EF4-FFF2-40B4-BE49-F238E27FC236}">
                  <a16:creationId xmlns:a16="http://schemas.microsoft.com/office/drawing/2014/main" id="{88ADE83F-4B18-414D-84BD-FB80B3EF725A}"/>
                </a:ext>
              </a:extLst>
            </p:cNvPr>
            <p:cNvGrpSpPr/>
            <p:nvPr/>
          </p:nvGrpSpPr>
          <p:grpSpPr>
            <a:xfrm>
              <a:off x="1907237" y="2852936"/>
              <a:ext cx="720547" cy="1797659"/>
              <a:chOff x="3122315" y="2264586"/>
              <a:chExt cx="1473102" cy="2467953"/>
            </a:xfrm>
          </p:grpSpPr>
          <p:cxnSp>
            <p:nvCxnSpPr>
              <p:cNvPr id="13" name="Přímá spojnice 12">
                <a:extLst>
                  <a:ext uri="{FF2B5EF4-FFF2-40B4-BE49-F238E27FC236}">
                    <a16:creationId xmlns:a16="http://schemas.microsoft.com/office/drawing/2014/main" id="{182A47E7-A752-47F1-A8B5-D66382810512}"/>
                  </a:ext>
                </a:extLst>
              </p:cNvPr>
              <p:cNvCxnSpPr/>
              <p:nvPr/>
            </p:nvCxnSpPr>
            <p:spPr>
              <a:xfrm>
                <a:off x="3125145" y="2725551"/>
                <a:ext cx="13111" cy="200698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Přímá spojnice 13">
                <a:extLst>
                  <a:ext uri="{FF2B5EF4-FFF2-40B4-BE49-F238E27FC236}">
                    <a16:creationId xmlns:a16="http://schemas.microsoft.com/office/drawing/2014/main" id="{AD886176-6BB0-41D1-8DB7-4805C6EBA832}"/>
                  </a:ext>
                </a:extLst>
              </p:cNvPr>
              <p:cNvCxnSpPr/>
              <p:nvPr/>
            </p:nvCxnSpPr>
            <p:spPr>
              <a:xfrm flipH="1">
                <a:off x="4573857" y="3019579"/>
                <a:ext cx="19050" cy="157518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Volný tvar 34">
                <a:extLst>
                  <a:ext uri="{FF2B5EF4-FFF2-40B4-BE49-F238E27FC236}">
                    <a16:creationId xmlns:a16="http://schemas.microsoft.com/office/drawing/2014/main" id="{2C07F801-ACF9-4DAC-B4A2-6ED525227391}"/>
                  </a:ext>
                </a:extLst>
              </p:cNvPr>
              <p:cNvSpPr/>
              <p:nvPr/>
            </p:nvSpPr>
            <p:spPr>
              <a:xfrm>
                <a:off x="3122315" y="2264586"/>
                <a:ext cx="1473102" cy="761285"/>
              </a:xfrm>
              <a:custGeom>
                <a:avLst/>
                <a:gdLst>
                  <a:gd name="connsiteX0" fmla="*/ 0 w 1444527"/>
                  <a:gd name="connsiteY0" fmla="*/ 278789 h 278789"/>
                  <a:gd name="connsiteX1" fmla="*/ 171099 w 1444527"/>
                  <a:gd name="connsiteY1" fmla="*/ 71226 h 278789"/>
                  <a:gd name="connsiteX2" fmla="*/ 384272 w 1444527"/>
                  <a:gd name="connsiteY2" fmla="*/ 1103 h 278789"/>
                  <a:gd name="connsiteX3" fmla="*/ 962083 w 1444527"/>
                  <a:gd name="connsiteY3" fmla="*/ 116104 h 278789"/>
                  <a:gd name="connsiteX4" fmla="*/ 1444527 w 1444527"/>
                  <a:gd name="connsiteY4" fmla="*/ 270374 h 278789"/>
                  <a:gd name="connsiteX0" fmla="*/ 0 w 1444527"/>
                  <a:gd name="connsiteY0" fmla="*/ 278789 h 278789"/>
                  <a:gd name="connsiteX1" fmla="*/ 171099 w 1444527"/>
                  <a:gd name="connsiteY1" fmla="*/ 71226 h 278789"/>
                  <a:gd name="connsiteX2" fmla="*/ 384272 w 1444527"/>
                  <a:gd name="connsiteY2" fmla="*/ 1103 h 278789"/>
                  <a:gd name="connsiteX3" fmla="*/ 962083 w 1444527"/>
                  <a:gd name="connsiteY3" fmla="*/ 116104 h 278789"/>
                  <a:gd name="connsiteX4" fmla="*/ 1444527 w 1444527"/>
                  <a:gd name="connsiteY4" fmla="*/ 150388 h 278789"/>
                  <a:gd name="connsiteX0" fmla="*/ 0 w 1444527"/>
                  <a:gd name="connsiteY0" fmla="*/ 278266 h 278266"/>
                  <a:gd name="connsiteX1" fmla="*/ 171099 w 1444527"/>
                  <a:gd name="connsiteY1" fmla="*/ 70703 h 278266"/>
                  <a:gd name="connsiteX2" fmla="*/ 384272 w 1444527"/>
                  <a:gd name="connsiteY2" fmla="*/ 580 h 278266"/>
                  <a:gd name="connsiteX3" fmla="*/ 943033 w 1444527"/>
                  <a:gd name="connsiteY3" fmla="*/ 43590 h 278266"/>
                  <a:gd name="connsiteX4" fmla="*/ 1444527 w 1444527"/>
                  <a:gd name="connsiteY4" fmla="*/ 149865 h 278266"/>
                  <a:gd name="connsiteX0" fmla="*/ 0 w 1444527"/>
                  <a:gd name="connsiteY0" fmla="*/ 279921 h 279921"/>
                  <a:gd name="connsiteX1" fmla="*/ 104424 w 1444527"/>
                  <a:gd name="connsiteY1" fmla="*/ 108354 h 279921"/>
                  <a:gd name="connsiteX2" fmla="*/ 384272 w 1444527"/>
                  <a:gd name="connsiteY2" fmla="*/ 2235 h 279921"/>
                  <a:gd name="connsiteX3" fmla="*/ 943033 w 1444527"/>
                  <a:gd name="connsiteY3" fmla="*/ 45245 h 279921"/>
                  <a:gd name="connsiteX4" fmla="*/ 1444527 w 1444527"/>
                  <a:gd name="connsiteY4" fmla="*/ 151520 h 279921"/>
                  <a:gd name="connsiteX0" fmla="*/ 0 w 1444527"/>
                  <a:gd name="connsiteY0" fmla="*/ 280580 h 280580"/>
                  <a:gd name="connsiteX1" fmla="*/ 75849 w 1444527"/>
                  <a:gd name="connsiteY1" fmla="*/ 121012 h 280580"/>
                  <a:gd name="connsiteX2" fmla="*/ 384272 w 1444527"/>
                  <a:gd name="connsiteY2" fmla="*/ 2894 h 280580"/>
                  <a:gd name="connsiteX3" fmla="*/ 943033 w 1444527"/>
                  <a:gd name="connsiteY3" fmla="*/ 45904 h 280580"/>
                  <a:gd name="connsiteX4" fmla="*/ 1444527 w 1444527"/>
                  <a:gd name="connsiteY4" fmla="*/ 152179 h 280580"/>
                  <a:gd name="connsiteX0" fmla="*/ 0 w 1444527"/>
                  <a:gd name="connsiteY0" fmla="*/ 280580 h 280580"/>
                  <a:gd name="connsiteX1" fmla="*/ 75849 w 1444527"/>
                  <a:gd name="connsiteY1" fmla="*/ 121012 h 280580"/>
                  <a:gd name="connsiteX2" fmla="*/ 384272 w 1444527"/>
                  <a:gd name="connsiteY2" fmla="*/ 2894 h 280580"/>
                  <a:gd name="connsiteX3" fmla="*/ 943033 w 1444527"/>
                  <a:gd name="connsiteY3" fmla="*/ 45904 h 280580"/>
                  <a:gd name="connsiteX4" fmla="*/ 1444527 w 1444527"/>
                  <a:gd name="connsiteY4" fmla="*/ 152179 h 280580"/>
                  <a:gd name="connsiteX0" fmla="*/ 0 w 1444527"/>
                  <a:gd name="connsiteY0" fmla="*/ 386578 h 386578"/>
                  <a:gd name="connsiteX1" fmla="*/ 75849 w 1444527"/>
                  <a:gd name="connsiteY1" fmla="*/ 227010 h 386578"/>
                  <a:gd name="connsiteX2" fmla="*/ 374747 w 1444527"/>
                  <a:gd name="connsiteY2" fmla="*/ 905 h 386578"/>
                  <a:gd name="connsiteX3" fmla="*/ 943033 w 1444527"/>
                  <a:gd name="connsiteY3" fmla="*/ 151902 h 386578"/>
                  <a:gd name="connsiteX4" fmla="*/ 1444527 w 1444527"/>
                  <a:gd name="connsiteY4" fmla="*/ 258177 h 386578"/>
                  <a:gd name="connsiteX0" fmla="*/ 0 w 1444527"/>
                  <a:gd name="connsiteY0" fmla="*/ 391840 h 391840"/>
                  <a:gd name="connsiteX1" fmla="*/ 75849 w 1444527"/>
                  <a:gd name="connsiteY1" fmla="*/ 232272 h 391840"/>
                  <a:gd name="connsiteX2" fmla="*/ 374747 w 1444527"/>
                  <a:gd name="connsiteY2" fmla="*/ 6167 h 391840"/>
                  <a:gd name="connsiteX3" fmla="*/ 952558 w 1444527"/>
                  <a:gd name="connsiteY3" fmla="*/ 81173 h 391840"/>
                  <a:gd name="connsiteX4" fmla="*/ 1444527 w 1444527"/>
                  <a:gd name="connsiteY4" fmla="*/ 263439 h 391840"/>
                  <a:gd name="connsiteX0" fmla="*/ 0 w 1444527"/>
                  <a:gd name="connsiteY0" fmla="*/ 391840 h 391840"/>
                  <a:gd name="connsiteX1" fmla="*/ 75849 w 1444527"/>
                  <a:gd name="connsiteY1" fmla="*/ 232272 h 391840"/>
                  <a:gd name="connsiteX2" fmla="*/ 374747 w 1444527"/>
                  <a:gd name="connsiteY2" fmla="*/ 6167 h 391840"/>
                  <a:gd name="connsiteX3" fmla="*/ 952558 w 1444527"/>
                  <a:gd name="connsiteY3" fmla="*/ 81173 h 391840"/>
                  <a:gd name="connsiteX4" fmla="*/ 1444527 w 1444527"/>
                  <a:gd name="connsiteY4" fmla="*/ 263439 h 391840"/>
                  <a:gd name="connsiteX0" fmla="*/ 0 w 1444527"/>
                  <a:gd name="connsiteY0" fmla="*/ 395591 h 395591"/>
                  <a:gd name="connsiteX1" fmla="*/ 75849 w 1444527"/>
                  <a:gd name="connsiteY1" fmla="*/ 236023 h 395591"/>
                  <a:gd name="connsiteX2" fmla="*/ 289022 w 1444527"/>
                  <a:gd name="connsiteY2" fmla="*/ 5919 h 395591"/>
                  <a:gd name="connsiteX3" fmla="*/ 952558 w 1444527"/>
                  <a:gd name="connsiteY3" fmla="*/ 84924 h 395591"/>
                  <a:gd name="connsiteX4" fmla="*/ 1444527 w 1444527"/>
                  <a:gd name="connsiteY4" fmla="*/ 267190 h 395591"/>
                  <a:gd name="connsiteX0" fmla="*/ 0 w 1444527"/>
                  <a:gd name="connsiteY0" fmla="*/ 392615 h 392615"/>
                  <a:gd name="connsiteX1" fmla="*/ 85374 w 1444527"/>
                  <a:gd name="connsiteY1" fmla="*/ 177054 h 392615"/>
                  <a:gd name="connsiteX2" fmla="*/ 289022 w 1444527"/>
                  <a:gd name="connsiteY2" fmla="*/ 2943 h 392615"/>
                  <a:gd name="connsiteX3" fmla="*/ 952558 w 1444527"/>
                  <a:gd name="connsiteY3" fmla="*/ 81948 h 392615"/>
                  <a:gd name="connsiteX4" fmla="*/ 1444527 w 1444527"/>
                  <a:gd name="connsiteY4" fmla="*/ 264214 h 392615"/>
                  <a:gd name="connsiteX0" fmla="*/ 0 w 1444527"/>
                  <a:gd name="connsiteY0" fmla="*/ 392615 h 392615"/>
                  <a:gd name="connsiteX1" fmla="*/ 85374 w 1444527"/>
                  <a:gd name="connsiteY1" fmla="*/ 177054 h 392615"/>
                  <a:gd name="connsiteX2" fmla="*/ 289022 w 1444527"/>
                  <a:gd name="connsiteY2" fmla="*/ 2943 h 392615"/>
                  <a:gd name="connsiteX3" fmla="*/ 952558 w 1444527"/>
                  <a:gd name="connsiteY3" fmla="*/ 81948 h 392615"/>
                  <a:gd name="connsiteX4" fmla="*/ 1444527 w 1444527"/>
                  <a:gd name="connsiteY4" fmla="*/ 264214 h 392615"/>
                  <a:gd name="connsiteX0" fmla="*/ 0 w 1444527"/>
                  <a:gd name="connsiteY0" fmla="*/ 392615 h 392615"/>
                  <a:gd name="connsiteX1" fmla="*/ 56799 w 1444527"/>
                  <a:gd name="connsiteY1" fmla="*/ 177054 h 392615"/>
                  <a:gd name="connsiteX2" fmla="*/ 289022 w 1444527"/>
                  <a:gd name="connsiteY2" fmla="*/ 2943 h 392615"/>
                  <a:gd name="connsiteX3" fmla="*/ 952558 w 1444527"/>
                  <a:gd name="connsiteY3" fmla="*/ 81948 h 392615"/>
                  <a:gd name="connsiteX4" fmla="*/ 1444527 w 1444527"/>
                  <a:gd name="connsiteY4" fmla="*/ 264214 h 392615"/>
                  <a:gd name="connsiteX0" fmla="*/ 0 w 1454052"/>
                  <a:gd name="connsiteY0" fmla="*/ 224635 h 264214"/>
                  <a:gd name="connsiteX1" fmla="*/ 66324 w 1454052"/>
                  <a:gd name="connsiteY1" fmla="*/ 177054 h 264214"/>
                  <a:gd name="connsiteX2" fmla="*/ 298547 w 1454052"/>
                  <a:gd name="connsiteY2" fmla="*/ 2943 h 264214"/>
                  <a:gd name="connsiteX3" fmla="*/ 962083 w 1454052"/>
                  <a:gd name="connsiteY3" fmla="*/ 81948 h 264214"/>
                  <a:gd name="connsiteX4" fmla="*/ 1454052 w 1454052"/>
                  <a:gd name="connsiteY4" fmla="*/ 264214 h 264214"/>
                  <a:gd name="connsiteX0" fmla="*/ 0 w 1454052"/>
                  <a:gd name="connsiteY0" fmla="*/ 221954 h 261533"/>
                  <a:gd name="connsiteX1" fmla="*/ 104424 w 1454052"/>
                  <a:gd name="connsiteY1" fmla="*/ 102381 h 261533"/>
                  <a:gd name="connsiteX2" fmla="*/ 298547 w 1454052"/>
                  <a:gd name="connsiteY2" fmla="*/ 262 h 261533"/>
                  <a:gd name="connsiteX3" fmla="*/ 962083 w 1454052"/>
                  <a:gd name="connsiteY3" fmla="*/ 79267 h 261533"/>
                  <a:gd name="connsiteX4" fmla="*/ 1454052 w 1454052"/>
                  <a:gd name="connsiteY4" fmla="*/ 261533 h 261533"/>
                  <a:gd name="connsiteX0" fmla="*/ 0 w 1473102"/>
                  <a:gd name="connsiteY0" fmla="*/ 222138 h 373704"/>
                  <a:gd name="connsiteX1" fmla="*/ 104424 w 1473102"/>
                  <a:gd name="connsiteY1" fmla="*/ 102565 h 373704"/>
                  <a:gd name="connsiteX2" fmla="*/ 298547 w 1473102"/>
                  <a:gd name="connsiteY2" fmla="*/ 446 h 373704"/>
                  <a:gd name="connsiteX3" fmla="*/ 962083 w 1473102"/>
                  <a:gd name="connsiteY3" fmla="*/ 79451 h 373704"/>
                  <a:gd name="connsiteX4" fmla="*/ 1473102 w 1473102"/>
                  <a:gd name="connsiteY4" fmla="*/ 373704 h 373704"/>
                  <a:gd name="connsiteX0" fmla="*/ 0 w 1473102"/>
                  <a:gd name="connsiteY0" fmla="*/ 221747 h 373313"/>
                  <a:gd name="connsiteX1" fmla="*/ 85374 w 1473102"/>
                  <a:gd name="connsiteY1" fmla="*/ 86176 h 373313"/>
                  <a:gd name="connsiteX2" fmla="*/ 298547 w 1473102"/>
                  <a:gd name="connsiteY2" fmla="*/ 55 h 373313"/>
                  <a:gd name="connsiteX3" fmla="*/ 962083 w 1473102"/>
                  <a:gd name="connsiteY3" fmla="*/ 79060 h 373313"/>
                  <a:gd name="connsiteX4" fmla="*/ 1473102 w 1473102"/>
                  <a:gd name="connsiteY4" fmla="*/ 373313 h 373313"/>
                  <a:gd name="connsiteX0" fmla="*/ 0 w 1473102"/>
                  <a:gd name="connsiteY0" fmla="*/ 221856 h 373422"/>
                  <a:gd name="connsiteX1" fmla="*/ 85374 w 1473102"/>
                  <a:gd name="connsiteY1" fmla="*/ 86285 h 373422"/>
                  <a:gd name="connsiteX2" fmla="*/ 298547 w 1473102"/>
                  <a:gd name="connsiteY2" fmla="*/ 164 h 373422"/>
                  <a:gd name="connsiteX3" fmla="*/ 1019233 w 1473102"/>
                  <a:gd name="connsiteY3" fmla="*/ 107166 h 373422"/>
                  <a:gd name="connsiteX4" fmla="*/ 1473102 w 1473102"/>
                  <a:gd name="connsiteY4" fmla="*/ 373422 h 373422"/>
                  <a:gd name="connsiteX0" fmla="*/ 0 w 1473102"/>
                  <a:gd name="connsiteY0" fmla="*/ 221856 h 373422"/>
                  <a:gd name="connsiteX1" fmla="*/ 85374 w 1473102"/>
                  <a:gd name="connsiteY1" fmla="*/ 86285 h 373422"/>
                  <a:gd name="connsiteX2" fmla="*/ 298547 w 1473102"/>
                  <a:gd name="connsiteY2" fmla="*/ 164 h 373422"/>
                  <a:gd name="connsiteX3" fmla="*/ 1019233 w 1473102"/>
                  <a:gd name="connsiteY3" fmla="*/ 107166 h 373422"/>
                  <a:gd name="connsiteX4" fmla="*/ 1473102 w 1473102"/>
                  <a:gd name="connsiteY4" fmla="*/ 373422 h 373422"/>
                  <a:gd name="connsiteX0" fmla="*/ 0 w 1473102"/>
                  <a:gd name="connsiteY0" fmla="*/ 222330 h 373896"/>
                  <a:gd name="connsiteX1" fmla="*/ 47274 w 1473102"/>
                  <a:gd name="connsiteY1" fmla="*/ 70761 h 373896"/>
                  <a:gd name="connsiteX2" fmla="*/ 298547 w 1473102"/>
                  <a:gd name="connsiteY2" fmla="*/ 638 h 373896"/>
                  <a:gd name="connsiteX3" fmla="*/ 1019233 w 1473102"/>
                  <a:gd name="connsiteY3" fmla="*/ 107640 h 373896"/>
                  <a:gd name="connsiteX4" fmla="*/ 1473102 w 1473102"/>
                  <a:gd name="connsiteY4" fmla="*/ 373896 h 373896"/>
                  <a:gd name="connsiteX0" fmla="*/ 2374 w 1475476"/>
                  <a:gd name="connsiteY0" fmla="*/ 234213 h 385779"/>
                  <a:gd name="connsiteX1" fmla="*/ 49648 w 1475476"/>
                  <a:gd name="connsiteY1" fmla="*/ 82644 h 385779"/>
                  <a:gd name="connsiteX2" fmla="*/ 510471 w 1475476"/>
                  <a:gd name="connsiteY2" fmla="*/ 522 h 385779"/>
                  <a:gd name="connsiteX3" fmla="*/ 1021607 w 1475476"/>
                  <a:gd name="connsiteY3" fmla="*/ 119523 h 385779"/>
                  <a:gd name="connsiteX4" fmla="*/ 1475476 w 1475476"/>
                  <a:gd name="connsiteY4" fmla="*/ 385779 h 385779"/>
                  <a:gd name="connsiteX0" fmla="*/ 0 w 1473102"/>
                  <a:gd name="connsiteY0" fmla="*/ 234087 h 385653"/>
                  <a:gd name="connsiteX1" fmla="*/ 152049 w 1473102"/>
                  <a:gd name="connsiteY1" fmla="*/ 86518 h 385653"/>
                  <a:gd name="connsiteX2" fmla="*/ 508097 w 1473102"/>
                  <a:gd name="connsiteY2" fmla="*/ 396 h 385653"/>
                  <a:gd name="connsiteX3" fmla="*/ 1019233 w 1473102"/>
                  <a:gd name="connsiteY3" fmla="*/ 119397 h 385653"/>
                  <a:gd name="connsiteX4" fmla="*/ 1473102 w 1473102"/>
                  <a:gd name="connsiteY4" fmla="*/ 385653 h 385653"/>
                  <a:gd name="connsiteX0" fmla="*/ 0 w 1473102"/>
                  <a:gd name="connsiteY0" fmla="*/ 234087 h 385653"/>
                  <a:gd name="connsiteX1" fmla="*/ 190149 w 1473102"/>
                  <a:gd name="connsiteY1" fmla="*/ 86518 h 385653"/>
                  <a:gd name="connsiteX2" fmla="*/ 508097 w 1473102"/>
                  <a:gd name="connsiteY2" fmla="*/ 396 h 385653"/>
                  <a:gd name="connsiteX3" fmla="*/ 1019233 w 1473102"/>
                  <a:gd name="connsiteY3" fmla="*/ 119397 h 385653"/>
                  <a:gd name="connsiteX4" fmla="*/ 1473102 w 1473102"/>
                  <a:gd name="connsiteY4" fmla="*/ 385653 h 385653"/>
                  <a:gd name="connsiteX0" fmla="*/ 0 w 1473102"/>
                  <a:gd name="connsiteY0" fmla="*/ 234016 h 385582"/>
                  <a:gd name="connsiteX1" fmla="*/ 97135 w 1473102"/>
                  <a:gd name="connsiteY1" fmla="*/ 157397 h 385582"/>
                  <a:gd name="connsiteX2" fmla="*/ 190149 w 1473102"/>
                  <a:gd name="connsiteY2" fmla="*/ 86447 h 385582"/>
                  <a:gd name="connsiteX3" fmla="*/ 508097 w 1473102"/>
                  <a:gd name="connsiteY3" fmla="*/ 325 h 385582"/>
                  <a:gd name="connsiteX4" fmla="*/ 1019233 w 1473102"/>
                  <a:gd name="connsiteY4" fmla="*/ 119326 h 385582"/>
                  <a:gd name="connsiteX5" fmla="*/ 1473102 w 1473102"/>
                  <a:gd name="connsiteY5" fmla="*/ 385582 h 385582"/>
                  <a:gd name="connsiteX0" fmla="*/ 0 w 1473102"/>
                  <a:gd name="connsiteY0" fmla="*/ 234024 h 385590"/>
                  <a:gd name="connsiteX1" fmla="*/ 59035 w 1473102"/>
                  <a:gd name="connsiteY1" fmla="*/ 169404 h 385590"/>
                  <a:gd name="connsiteX2" fmla="*/ 190149 w 1473102"/>
                  <a:gd name="connsiteY2" fmla="*/ 86455 h 385590"/>
                  <a:gd name="connsiteX3" fmla="*/ 508097 w 1473102"/>
                  <a:gd name="connsiteY3" fmla="*/ 333 h 385590"/>
                  <a:gd name="connsiteX4" fmla="*/ 1019233 w 1473102"/>
                  <a:gd name="connsiteY4" fmla="*/ 119334 h 385590"/>
                  <a:gd name="connsiteX5" fmla="*/ 1473102 w 1473102"/>
                  <a:gd name="connsiteY5" fmla="*/ 385590 h 385590"/>
                  <a:gd name="connsiteX0" fmla="*/ 0 w 1473102"/>
                  <a:gd name="connsiteY0" fmla="*/ 234575 h 386141"/>
                  <a:gd name="connsiteX1" fmla="*/ 59035 w 1473102"/>
                  <a:gd name="connsiteY1" fmla="*/ 169955 h 386141"/>
                  <a:gd name="connsiteX2" fmla="*/ 209199 w 1473102"/>
                  <a:gd name="connsiteY2" fmla="*/ 71008 h 386141"/>
                  <a:gd name="connsiteX3" fmla="*/ 508097 w 1473102"/>
                  <a:gd name="connsiteY3" fmla="*/ 884 h 386141"/>
                  <a:gd name="connsiteX4" fmla="*/ 1019233 w 1473102"/>
                  <a:gd name="connsiteY4" fmla="*/ 119885 h 386141"/>
                  <a:gd name="connsiteX5" fmla="*/ 1473102 w 1473102"/>
                  <a:gd name="connsiteY5" fmla="*/ 386141 h 386141"/>
                  <a:gd name="connsiteX0" fmla="*/ 0 w 1473102"/>
                  <a:gd name="connsiteY0" fmla="*/ 235224 h 386790"/>
                  <a:gd name="connsiteX1" fmla="*/ 59035 w 1473102"/>
                  <a:gd name="connsiteY1" fmla="*/ 170604 h 386790"/>
                  <a:gd name="connsiteX2" fmla="*/ 227539 w 1473102"/>
                  <a:gd name="connsiteY2" fmla="*/ 60656 h 386790"/>
                  <a:gd name="connsiteX3" fmla="*/ 508097 w 1473102"/>
                  <a:gd name="connsiteY3" fmla="*/ 1533 h 386790"/>
                  <a:gd name="connsiteX4" fmla="*/ 1019233 w 1473102"/>
                  <a:gd name="connsiteY4" fmla="*/ 120534 h 386790"/>
                  <a:gd name="connsiteX5" fmla="*/ 1473102 w 1473102"/>
                  <a:gd name="connsiteY5" fmla="*/ 386790 h 38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3102" h="386790">
                    <a:moveTo>
                      <a:pt x="0" y="235224"/>
                    </a:moveTo>
                    <a:cubicBezTo>
                      <a:pt x="9839" y="223787"/>
                      <a:pt x="27344" y="195199"/>
                      <a:pt x="59035" y="170604"/>
                    </a:cubicBezTo>
                    <a:cubicBezTo>
                      <a:pt x="90726" y="146009"/>
                      <a:pt x="152695" y="88834"/>
                      <a:pt x="227539" y="60656"/>
                    </a:cubicBezTo>
                    <a:cubicBezTo>
                      <a:pt x="302383" y="32478"/>
                      <a:pt x="376148" y="-8447"/>
                      <a:pt x="508097" y="1533"/>
                    </a:cubicBezTo>
                    <a:cubicBezTo>
                      <a:pt x="640046" y="11513"/>
                      <a:pt x="858399" y="56325"/>
                      <a:pt x="1019233" y="120534"/>
                    </a:cubicBezTo>
                    <a:cubicBezTo>
                      <a:pt x="1180067" y="184744"/>
                      <a:pt x="1386909" y="312096"/>
                      <a:pt x="1473102" y="386790"/>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Volný tvar 35">
                <a:extLst>
                  <a:ext uri="{FF2B5EF4-FFF2-40B4-BE49-F238E27FC236}">
                    <a16:creationId xmlns:a16="http://schemas.microsoft.com/office/drawing/2014/main" id="{8939D08F-0043-4C44-8612-BEBDEE67C953}"/>
                  </a:ext>
                </a:extLst>
              </p:cNvPr>
              <p:cNvSpPr/>
              <p:nvPr/>
            </p:nvSpPr>
            <p:spPr>
              <a:xfrm>
                <a:off x="3134645" y="4593797"/>
                <a:ext cx="1441722" cy="131347"/>
              </a:xfrm>
              <a:custGeom>
                <a:avLst/>
                <a:gdLst>
                  <a:gd name="connsiteX0" fmla="*/ 0 w 1441722"/>
                  <a:gd name="connsiteY0" fmla="*/ 143051 h 143051"/>
                  <a:gd name="connsiteX1" fmla="*/ 1441722 w 1441722"/>
                  <a:gd name="connsiteY1" fmla="*/ 0 h 143051"/>
                  <a:gd name="connsiteX0" fmla="*/ 0 w 1441722"/>
                  <a:gd name="connsiteY0" fmla="*/ 143051 h 143051"/>
                  <a:gd name="connsiteX1" fmla="*/ 645128 w 1441722"/>
                  <a:gd name="connsiteY1" fmla="*/ 78538 h 143051"/>
                  <a:gd name="connsiteX2" fmla="*/ 1441722 w 1441722"/>
                  <a:gd name="connsiteY2" fmla="*/ 0 h 143051"/>
                  <a:gd name="connsiteX0" fmla="*/ 0 w 1441722"/>
                  <a:gd name="connsiteY0" fmla="*/ 143051 h 143051"/>
                  <a:gd name="connsiteX1" fmla="*/ 650737 w 1441722"/>
                  <a:gd name="connsiteY1" fmla="*/ 109392 h 143051"/>
                  <a:gd name="connsiteX2" fmla="*/ 1441722 w 1441722"/>
                  <a:gd name="connsiteY2" fmla="*/ 0 h 143051"/>
                  <a:gd name="connsiteX0" fmla="*/ 0 w 1441722"/>
                  <a:gd name="connsiteY0" fmla="*/ 143051 h 143051"/>
                  <a:gd name="connsiteX1" fmla="*/ 745987 w 1441722"/>
                  <a:gd name="connsiteY1" fmla="*/ 88645 h 143051"/>
                  <a:gd name="connsiteX2" fmla="*/ 1441722 w 1441722"/>
                  <a:gd name="connsiteY2" fmla="*/ 0 h 143051"/>
                </a:gdLst>
                <a:ahLst/>
                <a:cxnLst>
                  <a:cxn ang="0">
                    <a:pos x="connsiteX0" y="connsiteY0"/>
                  </a:cxn>
                  <a:cxn ang="0">
                    <a:pos x="connsiteX1" y="connsiteY1"/>
                  </a:cxn>
                  <a:cxn ang="0">
                    <a:pos x="connsiteX2" y="connsiteY2"/>
                  </a:cxn>
                </a:cxnLst>
                <a:rect l="l" t="t" r="r" b="b"/>
                <a:pathLst>
                  <a:path w="1441722" h="143051">
                    <a:moveTo>
                      <a:pt x="0" y="143051"/>
                    </a:moveTo>
                    <a:lnTo>
                      <a:pt x="745987" y="88645"/>
                    </a:lnTo>
                    <a:lnTo>
                      <a:pt x="1441722" y="0"/>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cxnSp>
          <p:nvCxnSpPr>
            <p:cNvPr id="12" name="Přímá spojnice 11">
              <a:extLst>
                <a:ext uri="{FF2B5EF4-FFF2-40B4-BE49-F238E27FC236}">
                  <a16:creationId xmlns:a16="http://schemas.microsoft.com/office/drawing/2014/main" id="{ACBD1C47-D00E-4280-92FE-12A673EB2E56}"/>
                </a:ext>
              </a:extLst>
            </p:cNvPr>
            <p:cNvCxnSpPr/>
            <p:nvPr/>
          </p:nvCxnSpPr>
          <p:spPr>
            <a:xfrm flipV="1">
              <a:off x="1149524" y="2517279"/>
              <a:ext cx="1224136" cy="1296144"/>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grpSp>
      <p:grpSp>
        <p:nvGrpSpPr>
          <p:cNvPr id="23" name="Skupina 22">
            <a:extLst>
              <a:ext uri="{FF2B5EF4-FFF2-40B4-BE49-F238E27FC236}">
                <a16:creationId xmlns:a16="http://schemas.microsoft.com/office/drawing/2014/main" id="{CDE6ABE3-561E-484A-8259-F247FE214D73}"/>
              </a:ext>
            </a:extLst>
          </p:cNvPr>
          <p:cNvGrpSpPr/>
          <p:nvPr/>
        </p:nvGrpSpPr>
        <p:grpSpPr>
          <a:xfrm>
            <a:off x="9043678" y="3959575"/>
            <a:ext cx="1026723" cy="2501212"/>
            <a:chOff x="2988097" y="2924944"/>
            <a:chExt cx="1026723" cy="2501212"/>
          </a:xfrm>
        </p:grpSpPr>
        <p:cxnSp>
          <p:nvCxnSpPr>
            <p:cNvPr id="24" name="Přímá spojnice 23">
              <a:extLst>
                <a:ext uri="{FF2B5EF4-FFF2-40B4-BE49-F238E27FC236}">
                  <a16:creationId xmlns:a16="http://schemas.microsoft.com/office/drawing/2014/main" id="{2A283572-37F7-43C4-ACF1-7776EEA1EBDF}"/>
                </a:ext>
              </a:extLst>
            </p:cNvPr>
            <p:cNvCxnSpPr/>
            <p:nvPr/>
          </p:nvCxnSpPr>
          <p:spPr>
            <a:xfrm>
              <a:off x="2990069" y="3392121"/>
              <a:ext cx="9138" cy="20340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a16="http://schemas.microsoft.com/office/drawing/2014/main" id="{81520497-AA76-4B72-A568-89335C8C84C5}"/>
                </a:ext>
              </a:extLst>
            </p:cNvPr>
            <p:cNvCxnSpPr/>
            <p:nvPr/>
          </p:nvCxnSpPr>
          <p:spPr>
            <a:xfrm flipH="1">
              <a:off x="3999793" y="3690112"/>
              <a:ext cx="13277" cy="15964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Volný tvar 45">
              <a:extLst>
                <a:ext uri="{FF2B5EF4-FFF2-40B4-BE49-F238E27FC236}">
                  <a16:creationId xmlns:a16="http://schemas.microsoft.com/office/drawing/2014/main" id="{282502D8-280B-4C08-BF44-575AE2F3220D}"/>
                </a:ext>
              </a:extLst>
            </p:cNvPr>
            <p:cNvSpPr/>
            <p:nvPr/>
          </p:nvSpPr>
          <p:spPr>
            <a:xfrm>
              <a:off x="2988097" y="2924944"/>
              <a:ext cx="1026723" cy="771544"/>
            </a:xfrm>
            <a:custGeom>
              <a:avLst/>
              <a:gdLst>
                <a:gd name="connsiteX0" fmla="*/ 0 w 1444527"/>
                <a:gd name="connsiteY0" fmla="*/ 278789 h 278789"/>
                <a:gd name="connsiteX1" fmla="*/ 171099 w 1444527"/>
                <a:gd name="connsiteY1" fmla="*/ 71226 h 278789"/>
                <a:gd name="connsiteX2" fmla="*/ 384272 w 1444527"/>
                <a:gd name="connsiteY2" fmla="*/ 1103 h 278789"/>
                <a:gd name="connsiteX3" fmla="*/ 962083 w 1444527"/>
                <a:gd name="connsiteY3" fmla="*/ 116104 h 278789"/>
                <a:gd name="connsiteX4" fmla="*/ 1444527 w 1444527"/>
                <a:gd name="connsiteY4" fmla="*/ 270374 h 278789"/>
                <a:gd name="connsiteX0" fmla="*/ 0 w 1444527"/>
                <a:gd name="connsiteY0" fmla="*/ 278789 h 278789"/>
                <a:gd name="connsiteX1" fmla="*/ 171099 w 1444527"/>
                <a:gd name="connsiteY1" fmla="*/ 71226 h 278789"/>
                <a:gd name="connsiteX2" fmla="*/ 384272 w 1444527"/>
                <a:gd name="connsiteY2" fmla="*/ 1103 h 278789"/>
                <a:gd name="connsiteX3" fmla="*/ 962083 w 1444527"/>
                <a:gd name="connsiteY3" fmla="*/ 116104 h 278789"/>
                <a:gd name="connsiteX4" fmla="*/ 1444527 w 1444527"/>
                <a:gd name="connsiteY4" fmla="*/ 150388 h 278789"/>
                <a:gd name="connsiteX0" fmla="*/ 0 w 1444527"/>
                <a:gd name="connsiteY0" fmla="*/ 278266 h 278266"/>
                <a:gd name="connsiteX1" fmla="*/ 171099 w 1444527"/>
                <a:gd name="connsiteY1" fmla="*/ 70703 h 278266"/>
                <a:gd name="connsiteX2" fmla="*/ 384272 w 1444527"/>
                <a:gd name="connsiteY2" fmla="*/ 580 h 278266"/>
                <a:gd name="connsiteX3" fmla="*/ 943033 w 1444527"/>
                <a:gd name="connsiteY3" fmla="*/ 43590 h 278266"/>
                <a:gd name="connsiteX4" fmla="*/ 1444527 w 1444527"/>
                <a:gd name="connsiteY4" fmla="*/ 149865 h 278266"/>
                <a:gd name="connsiteX0" fmla="*/ 0 w 1444527"/>
                <a:gd name="connsiteY0" fmla="*/ 279921 h 279921"/>
                <a:gd name="connsiteX1" fmla="*/ 104424 w 1444527"/>
                <a:gd name="connsiteY1" fmla="*/ 108354 h 279921"/>
                <a:gd name="connsiteX2" fmla="*/ 384272 w 1444527"/>
                <a:gd name="connsiteY2" fmla="*/ 2235 h 279921"/>
                <a:gd name="connsiteX3" fmla="*/ 943033 w 1444527"/>
                <a:gd name="connsiteY3" fmla="*/ 45245 h 279921"/>
                <a:gd name="connsiteX4" fmla="*/ 1444527 w 1444527"/>
                <a:gd name="connsiteY4" fmla="*/ 151520 h 279921"/>
                <a:gd name="connsiteX0" fmla="*/ 0 w 1444527"/>
                <a:gd name="connsiteY0" fmla="*/ 280580 h 280580"/>
                <a:gd name="connsiteX1" fmla="*/ 75849 w 1444527"/>
                <a:gd name="connsiteY1" fmla="*/ 121012 h 280580"/>
                <a:gd name="connsiteX2" fmla="*/ 384272 w 1444527"/>
                <a:gd name="connsiteY2" fmla="*/ 2894 h 280580"/>
                <a:gd name="connsiteX3" fmla="*/ 943033 w 1444527"/>
                <a:gd name="connsiteY3" fmla="*/ 45904 h 280580"/>
                <a:gd name="connsiteX4" fmla="*/ 1444527 w 1444527"/>
                <a:gd name="connsiteY4" fmla="*/ 152179 h 280580"/>
                <a:gd name="connsiteX0" fmla="*/ 0 w 1444527"/>
                <a:gd name="connsiteY0" fmla="*/ 280580 h 280580"/>
                <a:gd name="connsiteX1" fmla="*/ 75849 w 1444527"/>
                <a:gd name="connsiteY1" fmla="*/ 121012 h 280580"/>
                <a:gd name="connsiteX2" fmla="*/ 384272 w 1444527"/>
                <a:gd name="connsiteY2" fmla="*/ 2894 h 280580"/>
                <a:gd name="connsiteX3" fmla="*/ 943033 w 1444527"/>
                <a:gd name="connsiteY3" fmla="*/ 45904 h 280580"/>
                <a:gd name="connsiteX4" fmla="*/ 1444527 w 1444527"/>
                <a:gd name="connsiteY4" fmla="*/ 152179 h 280580"/>
                <a:gd name="connsiteX0" fmla="*/ 0 w 1444527"/>
                <a:gd name="connsiteY0" fmla="*/ 386578 h 386578"/>
                <a:gd name="connsiteX1" fmla="*/ 75849 w 1444527"/>
                <a:gd name="connsiteY1" fmla="*/ 227010 h 386578"/>
                <a:gd name="connsiteX2" fmla="*/ 374747 w 1444527"/>
                <a:gd name="connsiteY2" fmla="*/ 905 h 386578"/>
                <a:gd name="connsiteX3" fmla="*/ 943033 w 1444527"/>
                <a:gd name="connsiteY3" fmla="*/ 151902 h 386578"/>
                <a:gd name="connsiteX4" fmla="*/ 1444527 w 1444527"/>
                <a:gd name="connsiteY4" fmla="*/ 258177 h 386578"/>
                <a:gd name="connsiteX0" fmla="*/ 0 w 1444527"/>
                <a:gd name="connsiteY0" fmla="*/ 391840 h 391840"/>
                <a:gd name="connsiteX1" fmla="*/ 75849 w 1444527"/>
                <a:gd name="connsiteY1" fmla="*/ 232272 h 391840"/>
                <a:gd name="connsiteX2" fmla="*/ 374747 w 1444527"/>
                <a:gd name="connsiteY2" fmla="*/ 6167 h 391840"/>
                <a:gd name="connsiteX3" fmla="*/ 952558 w 1444527"/>
                <a:gd name="connsiteY3" fmla="*/ 81173 h 391840"/>
                <a:gd name="connsiteX4" fmla="*/ 1444527 w 1444527"/>
                <a:gd name="connsiteY4" fmla="*/ 263439 h 391840"/>
                <a:gd name="connsiteX0" fmla="*/ 0 w 1444527"/>
                <a:gd name="connsiteY0" fmla="*/ 391840 h 391840"/>
                <a:gd name="connsiteX1" fmla="*/ 75849 w 1444527"/>
                <a:gd name="connsiteY1" fmla="*/ 232272 h 391840"/>
                <a:gd name="connsiteX2" fmla="*/ 374747 w 1444527"/>
                <a:gd name="connsiteY2" fmla="*/ 6167 h 391840"/>
                <a:gd name="connsiteX3" fmla="*/ 952558 w 1444527"/>
                <a:gd name="connsiteY3" fmla="*/ 81173 h 391840"/>
                <a:gd name="connsiteX4" fmla="*/ 1444527 w 1444527"/>
                <a:gd name="connsiteY4" fmla="*/ 263439 h 391840"/>
                <a:gd name="connsiteX0" fmla="*/ 0 w 1444527"/>
                <a:gd name="connsiteY0" fmla="*/ 395591 h 395591"/>
                <a:gd name="connsiteX1" fmla="*/ 75849 w 1444527"/>
                <a:gd name="connsiteY1" fmla="*/ 236023 h 395591"/>
                <a:gd name="connsiteX2" fmla="*/ 289022 w 1444527"/>
                <a:gd name="connsiteY2" fmla="*/ 5919 h 395591"/>
                <a:gd name="connsiteX3" fmla="*/ 952558 w 1444527"/>
                <a:gd name="connsiteY3" fmla="*/ 84924 h 395591"/>
                <a:gd name="connsiteX4" fmla="*/ 1444527 w 1444527"/>
                <a:gd name="connsiteY4" fmla="*/ 267190 h 395591"/>
                <a:gd name="connsiteX0" fmla="*/ 0 w 1444527"/>
                <a:gd name="connsiteY0" fmla="*/ 392615 h 392615"/>
                <a:gd name="connsiteX1" fmla="*/ 85374 w 1444527"/>
                <a:gd name="connsiteY1" fmla="*/ 177054 h 392615"/>
                <a:gd name="connsiteX2" fmla="*/ 289022 w 1444527"/>
                <a:gd name="connsiteY2" fmla="*/ 2943 h 392615"/>
                <a:gd name="connsiteX3" fmla="*/ 952558 w 1444527"/>
                <a:gd name="connsiteY3" fmla="*/ 81948 h 392615"/>
                <a:gd name="connsiteX4" fmla="*/ 1444527 w 1444527"/>
                <a:gd name="connsiteY4" fmla="*/ 264214 h 392615"/>
                <a:gd name="connsiteX0" fmla="*/ 0 w 1444527"/>
                <a:gd name="connsiteY0" fmla="*/ 392615 h 392615"/>
                <a:gd name="connsiteX1" fmla="*/ 85374 w 1444527"/>
                <a:gd name="connsiteY1" fmla="*/ 177054 h 392615"/>
                <a:gd name="connsiteX2" fmla="*/ 289022 w 1444527"/>
                <a:gd name="connsiteY2" fmla="*/ 2943 h 392615"/>
                <a:gd name="connsiteX3" fmla="*/ 952558 w 1444527"/>
                <a:gd name="connsiteY3" fmla="*/ 81948 h 392615"/>
                <a:gd name="connsiteX4" fmla="*/ 1444527 w 1444527"/>
                <a:gd name="connsiteY4" fmla="*/ 264214 h 392615"/>
                <a:gd name="connsiteX0" fmla="*/ 0 w 1444527"/>
                <a:gd name="connsiteY0" fmla="*/ 392615 h 392615"/>
                <a:gd name="connsiteX1" fmla="*/ 56799 w 1444527"/>
                <a:gd name="connsiteY1" fmla="*/ 177054 h 392615"/>
                <a:gd name="connsiteX2" fmla="*/ 289022 w 1444527"/>
                <a:gd name="connsiteY2" fmla="*/ 2943 h 392615"/>
                <a:gd name="connsiteX3" fmla="*/ 952558 w 1444527"/>
                <a:gd name="connsiteY3" fmla="*/ 81948 h 392615"/>
                <a:gd name="connsiteX4" fmla="*/ 1444527 w 1444527"/>
                <a:gd name="connsiteY4" fmla="*/ 264214 h 392615"/>
                <a:gd name="connsiteX0" fmla="*/ 0 w 1454052"/>
                <a:gd name="connsiteY0" fmla="*/ 224635 h 264214"/>
                <a:gd name="connsiteX1" fmla="*/ 66324 w 1454052"/>
                <a:gd name="connsiteY1" fmla="*/ 177054 h 264214"/>
                <a:gd name="connsiteX2" fmla="*/ 298547 w 1454052"/>
                <a:gd name="connsiteY2" fmla="*/ 2943 h 264214"/>
                <a:gd name="connsiteX3" fmla="*/ 962083 w 1454052"/>
                <a:gd name="connsiteY3" fmla="*/ 81948 h 264214"/>
                <a:gd name="connsiteX4" fmla="*/ 1454052 w 1454052"/>
                <a:gd name="connsiteY4" fmla="*/ 264214 h 264214"/>
                <a:gd name="connsiteX0" fmla="*/ 0 w 1454052"/>
                <a:gd name="connsiteY0" fmla="*/ 221954 h 261533"/>
                <a:gd name="connsiteX1" fmla="*/ 104424 w 1454052"/>
                <a:gd name="connsiteY1" fmla="*/ 102381 h 261533"/>
                <a:gd name="connsiteX2" fmla="*/ 298547 w 1454052"/>
                <a:gd name="connsiteY2" fmla="*/ 262 h 261533"/>
                <a:gd name="connsiteX3" fmla="*/ 962083 w 1454052"/>
                <a:gd name="connsiteY3" fmla="*/ 79267 h 261533"/>
                <a:gd name="connsiteX4" fmla="*/ 1454052 w 1454052"/>
                <a:gd name="connsiteY4" fmla="*/ 261533 h 261533"/>
                <a:gd name="connsiteX0" fmla="*/ 0 w 1473102"/>
                <a:gd name="connsiteY0" fmla="*/ 222138 h 373704"/>
                <a:gd name="connsiteX1" fmla="*/ 104424 w 1473102"/>
                <a:gd name="connsiteY1" fmla="*/ 102565 h 373704"/>
                <a:gd name="connsiteX2" fmla="*/ 298547 w 1473102"/>
                <a:gd name="connsiteY2" fmla="*/ 446 h 373704"/>
                <a:gd name="connsiteX3" fmla="*/ 962083 w 1473102"/>
                <a:gd name="connsiteY3" fmla="*/ 79451 h 373704"/>
                <a:gd name="connsiteX4" fmla="*/ 1473102 w 1473102"/>
                <a:gd name="connsiteY4" fmla="*/ 373704 h 373704"/>
                <a:gd name="connsiteX0" fmla="*/ 0 w 1473102"/>
                <a:gd name="connsiteY0" fmla="*/ 221747 h 373313"/>
                <a:gd name="connsiteX1" fmla="*/ 85374 w 1473102"/>
                <a:gd name="connsiteY1" fmla="*/ 86176 h 373313"/>
                <a:gd name="connsiteX2" fmla="*/ 298547 w 1473102"/>
                <a:gd name="connsiteY2" fmla="*/ 55 h 373313"/>
                <a:gd name="connsiteX3" fmla="*/ 962083 w 1473102"/>
                <a:gd name="connsiteY3" fmla="*/ 79060 h 373313"/>
                <a:gd name="connsiteX4" fmla="*/ 1473102 w 1473102"/>
                <a:gd name="connsiteY4" fmla="*/ 373313 h 373313"/>
                <a:gd name="connsiteX0" fmla="*/ 0 w 1473102"/>
                <a:gd name="connsiteY0" fmla="*/ 221856 h 373422"/>
                <a:gd name="connsiteX1" fmla="*/ 85374 w 1473102"/>
                <a:gd name="connsiteY1" fmla="*/ 86285 h 373422"/>
                <a:gd name="connsiteX2" fmla="*/ 298547 w 1473102"/>
                <a:gd name="connsiteY2" fmla="*/ 164 h 373422"/>
                <a:gd name="connsiteX3" fmla="*/ 1019233 w 1473102"/>
                <a:gd name="connsiteY3" fmla="*/ 107166 h 373422"/>
                <a:gd name="connsiteX4" fmla="*/ 1473102 w 1473102"/>
                <a:gd name="connsiteY4" fmla="*/ 373422 h 373422"/>
                <a:gd name="connsiteX0" fmla="*/ 0 w 1473102"/>
                <a:gd name="connsiteY0" fmla="*/ 221856 h 373422"/>
                <a:gd name="connsiteX1" fmla="*/ 85374 w 1473102"/>
                <a:gd name="connsiteY1" fmla="*/ 86285 h 373422"/>
                <a:gd name="connsiteX2" fmla="*/ 298547 w 1473102"/>
                <a:gd name="connsiteY2" fmla="*/ 164 h 373422"/>
                <a:gd name="connsiteX3" fmla="*/ 1019233 w 1473102"/>
                <a:gd name="connsiteY3" fmla="*/ 107166 h 373422"/>
                <a:gd name="connsiteX4" fmla="*/ 1473102 w 1473102"/>
                <a:gd name="connsiteY4" fmla="*/ 373422 h 373422"/>
                <a:gd name="connsiteX0" fmla="*/ 0 w 1473102"/>
                <a:gd name="connsiteY0" fmla="*/ 222330 h 373896"/>
                <a:gd name="connsiteX1" fmla="*/ 47274 w 1473102"/>
                <a:gd name="connsiteY1" fmla="*/ 70761 h 373896"/>
                <a:gd name="connsiteX2" fmla="*/ 298547 w 1473102"/>
                <a:gd name="connsiteY2" fmla="*/ 638 h 373896"/>
                <a:gd name="connsiteX3" fmla="*/ 1019233 w 1473102"/>
                <a:gd name="connsiteY3" fmla="*/ 107640 h 373896"/>
                <a:gd name="connsiteX4" fmla="*/ 1473102 w 1473102"/>
                <a:gd name="connsiteY4" fmla="*/ 373896 h 373896"/>
                <a:gd name="connsiteX0" fmla="*/ 2374 w 1475476"/>
                <a:gd name="connsiteY0" fmla="*/ 234213 h 385779"/>
                <a:gd name="connsiteX1" fmla="*/ 49648 w 1475476"/>
                <a:gd name="connsiteY1" fmla="*/ 82644 h 385779"/>
                <a:gd name="connsiteX2" fmla="*/ 510471 w 1475476"/>
                <a:gd name="connsiteY2" fmla="*/ 522 h 385779"/>
                <a:gd name="connsiteX3" fmla="*/ 1021607 w 1475476"/>
                <a:gd name="connsiteY3" fmla="*/ 119523 h 385779"/>
                <a:gd name="connsiteX4" fmla="*/ 1475476 w 1475476"/>
                <a:gd name="connsiteY4" fmla="*/ 385779 h 385779"/>
                <a:gd name="connsiteX0" fmla="*/ 0 w 1473102"/>
                <a:gd name="connsiteY0" fmla="*/ 234087 h 385653"/>
                <a:gd name="connsiteX1" fmla="*/ 152049 w 1473102"/>
                <a:gd name="connsiteY1" fmla="*/ 86518 h 385653"/>
                <a:gd name="connsiteX2" fmla="*/ 508097 w 1473102"/>
                <a:gd name="connsiteY2" fmla="*/ 396 h 385653"/>
                <a:gd name="connsiteX3" fmla="*/ 1019233 w 1473102"/>
                <a:gd name="connsiteY3" fmla="*/ 119397 h 385653"/>
                <a:gd name="connsiteX4" fmla="*/ 1473102 w 1473102"/>
                <a:gd name="connsiteY4" fmla="*/ 385653 h 385653"/>
                <a:gd name="connsiteX0" fmla="*/ 0 w 1473102"/>
                <a:gd name="connsiteY0" fmla="*/ 234087 h 385653"/>
                <a:gd name="connsiteX1" fmla="*/ 190149 w 1473102"/>
                <a:gd name="connsiteY1" fmla="*/ 86518 h 385653"/>
                <a:gd name="connsiteX2" fmla="*/ 508097 w 1473102"/>
                <a:gd name="connsiteY2" fmla="*/ 396 h 385653"/>
                <a:gd name="connsiteX3" fmla="*/ 1019233 w 1473102"/>
                <a:gd name="connsiteY3" fmla="*/ 119397 h 385653"/>
                <a:gd name="connsiteX4" fmla="*/ 1473102 w 1473102"/>
                <a:gd name="connsiteY4" fmla="*/ 385653 h 385653"/>
                <a:gd name="connsiteX0" fmla="*/ 0 w 1473102"/>
                <a:gd name="connsiteY0" fmla="*/ 234016 h 385582"/>
                <a:gd name="connsiteX1" fmla="*/ 97135 w 1473102"/>
                <a:gd name="connsiteY1" fmla="*/ 157397 h 385582"/>
                <a:gd name="connsiteX2" fmla="*/ 190149 w 1473102"/>
                <a:gd name="connsiteY2" fmla="*/ 86447 h 385582"/>
                <a:gd name="connsiteX3" fmla="*/ 508097 w 1473102"/>
                <a:gd name="connsiteY3" fmla="*/ 325 h 385582"/>
                <a:gd name="connsiteX4" fmla="*/ 1019233 w 1473102"/>
                <a:gd name="connsiteY4" fmla="*/ 119326 h 385582"/>
                <a:gd name="connsiteX5" fmla="*/ 1473102 w 1473102"/>
                <a:gd name="connsiteY5" fmla="*/ 385582 h 385582"/>
                <a:gd name="connsiteX0" fmla="*/ 0 w 1473102"/>
                <a:gd name="connsiteY0" fmla="*/ 234024 h 385590"/>
                <a:gd name="connsiteX1" fmla="*/ 59035 w 1473102"/>
                <a:gd name="connsiteY1" fmla="*/ 169404 h 385590"/>
                <a:gd name="connsiteX2" fmla="*/ 190149 w 1473102"/>
                <a:gd name="connsiteY2" fmla="*/ 86455 h 385590"/>
                <a:gd name="connsiteX3" fmla="*/ 508097 w 1473102"/>
                <a:gd name="connsiteY3" fmla="*/ 333 h 385590"/>
                <a:gd name="connsiteX4" fmla="*/ 1019233 w 1473102"/>
                <a:gd name="connsiteY4" fmla="*/ 119334 h 385590"/>
                <a:gd name="connsiteX5" fmla="*/ 1473102 w 1473102"/>
                <a:gd name="connsiteY5" fmla="*/ 385590 h 385590"/>
                <a:gd name="connsiteX0" fmla="*/ 0 w 1473102"/>
                <a:gd name="connsiteY0" fmla="*/ 234575 h 386141"/>
                <a:gd name="connsiteX1" fmla="*/ 59035 w 1473102"/>
                <a:gd name="connsiteY1" fmla="*/ 169955 h 386141"/>
                <a:gd name="connsiteX2" fmla="*/ 209199 w 1473102"/>
                <a:gd name="connsiteY2" fmla="*/ 71008 h 386141"/>
                <a:gd name="connsiteX3" fmla="*/ 508097 w 1473102"/>
                <a:gd name="connsiteY3" fmla="*/ 884 h 386141"/>
                <a:gd name="connsiteX4" fmla="*/ 1019233 w 1473102"/>
                <a:gd name="connsiteY4" fmla="*/ 119885 h 386141"/>
                <a:gd name="connsiteX5" fmla="*/ 1473102 w 1473102"/>
                <a:gd name="connsiteY5" fmla="*/ 386141 h 386141"/>
                <a:gd name="connsiteX0" fmla="*/ 0 w 1473102"/>
                <a:gd name="connsiteY0" fmla="*/ 235224 h 386790"/>
                <a:gd name="connsiteX1" fmla="*/ 59035 w 1473102"/>
                <a:gd name="connsiteY1" fmla="*/ 170604 h 386790"/>
                <a:gd name="connsiteX2" fmla="*/ 227539 w 1473102"/>
                <a:gd name="connsiteY2" fmla="*/ 60656 h 386790"/>
                <a:gd name="connsiteX3" fmla="*/ 508097 w 1473102"/>
                <a:gd name="connsiteY3" fmla="*/ 1533 h 386790"/>
                <a:gd name="connsiteX4" fmla="*/ 1019233 w 1473102"/>
                <a:gd name="connsiteY4" fmla="*/ 120534 h 386790"/>
                <a:gd name="connsiteX5" fmla="*/ 1473102 w 1473102"/>
                <a:gd name="connsiteY5" fmla="*/ 386790 h 38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3102" h="386790">
                  <a:moveTo>
                    <a:pt x="0" y="235224"/>
                  </a:moveTo>
                  <a:cubicBezTo>
                    <a:pt x="9839" y="223787"/>
                    <a:pt x="27344" y="195199"/>
                    <a:pt x="59035" y="170604"/>
                  </a:cubicBezTo>
                  <a:cubicBezTo>
                    <a:pt x="90726" y="146009"/>
                    <a:pt x="152695" y="88834"/>
                    <a:pt x="227539" y="60656"/>
                  </a:cubicBezTo>
                  <a:cubicBezTo>
                    <a:pt x="302383" y="32478"/>
                    <a:pt x="376148" y="-8447"/>
                    <a:pt x="508097" y="1533"/>
                  </a:cubicBezTo>
                  <a:cubicBezTo>
                    <a:pt x="640046" y="11513"/>
                    <a:pt x="858399" y="56325"/>
                    <a:pt x="1019233" y="120534"/>
                  </a:cubicBezTo>
                  <a:cubicBezTo>
                    <a:pt x="1180067" y="184744"/>
                    <a:pt x="1386909" y="312096"/>
                    <a:pt x="1473102" y="38679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Volný tvar 46">
              <a:extLst>
                <a:ext uri="{FF2B5EF4-FFF2-40B4-BE49-F238E27FC236}">
                  <a16:creationId xmlns:a16="http://schemas.microsoft.com/office/drawing/2014/main" id="{4CF37639-4236-4745-8A6D-F2C06A1EC957}"/>
                </a:ext>
              </a:extLst>
            </p:cNvPr>
            <p:cNvSpPr/>
            <p:nvPr/>
          </p:nvSpPr>
          <p:spPr>
            <a:xfrm>
              <a:off x="2996691" y="5285544"/>
              <a:ext cx="1004852" cy="133117"/>
            </a:xfrm>
            <a:custGeom>
              <a:avLst/>
              <a:gdLst>
                <a:gd name="connsiteX0" fmla="*/ 0 w 1441722"/>
                <a:gd name="connsiteY0" fmla="*/ 143051 h 143051"/>
                <a:gd name="connsiteX1" fmla="*/ 1441722 w 1441722"/>
                <a:gd name="connsiteY1" fmla="*/ 0 h 143051"/>
                <a:gd name="connsiteX0" fmla="*/ 0 w 1441722"/>
                <a:gd name="connsiteY0" fmla="*/ 143051 h 143051"/>
                <a:gd name="connsiteX1" fmla="*/ 645128 w 1441722"/>
                <a:gd name="connsiteY1" fmla="*/ 78538 h 143051"/>
                <a:gd name="connsiteX2" fmla="*/ 1441722 w 1441722"/>
                <a:gd name="connsiteY2" fmla="*/ 0 h 143051"/>
                <a:gd name="connsiteX0" fmla="*/ 0 w 1441722"/>
                <a:gd name="connsiteY0" fmla="*/ 143051 h 143051"/>
                <a:gd name="connsiteX1" fmla="*/ 650737 w 1441722"/>
                <a:gd name="connsiteY1" fmla="*/ 109392 h 143051"/>
                <a:gd name="connsiteX2" fmla="*/ 1441722 w 1441722"/>
                <a:gd name="connsiteY2" fmla="*/ 0 h 143051"/>
                <a:gd name="connsiteX0" fmla="*/ 0 w 1441722"/>
                <a:gd name="connsiteY0" fmla="*/ 143051 h 143051"/>
                <a:gd name="connsiteX1" fmla="*/ 745987 w 1441722"/>
                <a:gd name="connsiteY1" fmla="*/ 88645 h 143051"/>
                <a:gd name="connsiteX2" fmla="*/ 1441722 w 1441722"/>
                <a:gd name="connsiteY2" fmla="*/ 0 h 143051"/>
              </a:gdLst>
              <a:ahLst/>
              <a:cxnLst>
                <a:cxn ang="0">
                  <a:pos x="connsiteX0" y="connsiteY0"/>
                </a:cxn>
                <a:cxn ang="0">
                  <a:pos x="connsiteX1" y="connsiteY1"/>
                </a:cxn>
                <a:cxn ang="0">
                  <a:pos x="connsiteX2" y="connsiteY2"/>
                </a:cxn>
              </a:cxnLst>
              <a:rect l="l" t="t" r="r" b="b"/>
              <a:pathLst>
                <a:path w="1441722" h="143051">
                  <a:moveTo>
                    <a:pt x="0" y="143051"/>
                  </a:moveTo>
                  <a:lnTo>
                    <a:pt x="745987" y="88645"/>
                  </a:lnTo>
                  <a:lnTo>
                    <a:pt x="1441722" y="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cxnSp>
        <p:nvCxnSpPr>
          <p:cNvPr id="28" name="Přímá spojnice 27">
            <a:extLst>
              <a:ext uri="{FF2B5EF4-FFF2-40B4-BE49-F238E27FC236}">
                <a16:creationId xmlns:a16="http://schemas.microsoft.com/office/drawing/2014/main" id="{1004DCC0-A62C-4D24-911D-F757937E8768}"/>
              </a:ext>
            </a:extLst>
          </p:cNvPr>
          <p:cNvCxnSpPr/>
          <p:nvPr/>
        </p:nvCxnSpPr>
        <p:spPr>
          <a:xfrm flipV="1">
            <a:off x="7410200" y="3762464"/>
            <a:ext cx="2249171" cy="1284484"/>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Obdélník 28">
                <a:extLst>
                  <a:ext uri="{FF2B5EF4-FFF2-40B4-BE49-F238E27FC236}">
                    <a16:creationId xmlns:a16="http://schemas.microsoft.com/office/drawing/2014/main" id="{C73F3359-F5A1-428A-BEE2-CCDE87F25574}"/>
                  </a:ext>
                </a:extLst>
              </p:cNvPr>
              <p:cNvSpPr/>
              <p:nvPr/>
            </p:nvSpPr>
            <p:spPr>
              <a:xfrm>
                <a:off x="9115959" y="3182578"/>
                <a:ext cx="86754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b="1" smtClean="0">
                          <a:latin typeface="Cambria Math"/>
                        </a:rPr>
                        <m:t>𝐄</m:t>
                      </m:r>
                      <m:r>
                        <a:rPr lang="cs-CZ" b="1" baseline="-25000" smtClean="0">
                          <a:latin typeface="Cambria Math"/>
                        </a:rPr>
                        <m:t>𝐦𝐚𝐱</m:t>
                      </m:r>
                      <m:r>
                        <a:rPr lang="cs-CZ" b="1" i="0" smtClean="0">
                          <a:latin typeface="Cambria Math"/>
                        </a:rPr>
                        <m:t> </m:t>
                      </m:r>
                      <m:r>
                        <a:rPr lang="cs-CZ" b="1" i="0" smtClean="0">
                          <a:latin typeface="Cambria Math"/>
                        </a:rPr>
                        <m:t>𝟏</m:t>
                      </m:r>
                    </m:oMath>
                  </m:oMathPara>
                </a14:m>
                <a:endParaRPr lang="cs-CZ" dirty="0"/>
              </a:p>
            </p:txBody>
          </p:sp>
        </mc:Choice>
        <mc:Fallback xmlns="">
          <p:sp>
            <p:nvSpPr>
              <p:cNvPr id="29" name="Obdélník 28">
                <a:extLst>
                  <a:ext uri="{FF2B5EF4-FFF2-40B4-BE49-F238E27FC236}">
                    <a16:creationId xmlns:a16="http://schemas.microsoft.com/office/drawing/2014/main" id="{C73F3359-F5A1-428A-BEE2-CCDE87F25574}"/>
                  </a:ext>
                </a:extLst>
              </p:cNvPr>
              <p:cNvSpPr>
                <a:spLocks noRot="1" noChangeAspect="1" noMove="1" noResize="1" noEditPoints="1" noAdjustHandles="1" noChangeArrowheads="1" noChangeShapeType="1" noTextEdit="1"/>
              </p:cNvSpPr>
              <p:nvPr/>
            </p:nvSpPr>
            <p:spPr>
              <a:xfrm>
                <a:off x="9115959" y="3182578"/>
                <a:ext cx="867545" cy="369332"/>
              </a:xfrm>
              <a:prstGeom prst="rect">
                <a:avLst/>
              </a:prstGeom>
              <a:blipFill>
                <a:blip r:embed="rId3"/>
                <a:stretch>
                  <a:fillRect l="-1399" r="-18881" b="-27869"/>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0" name="Obdélník 29">
                <a:extLst>
                  <a:ext uri="{FF2B5EF4-FFF2-40B4-BE49-F238E27FC236}">
                    <a16:creationId xmlns:a16="http://schemas.microsoft.com/office/drawing/2014/main" id="{0B9CEF7A-22F0-4190-9DD5-05A4B7C7455D}"/>
                  </a:ext>
                </a:extLst>
              </p:cNvPr>
              <p:cNvSpPr/>
              <p:nvPr/>
            </p:nvSpPr>
            <p:spPr>
              <a:xfrm>
                <a:off x="9691750" y="3590243"/>
                <a:ext cx="86754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b="1" smtClean="0">
                          <a:latin typeface="Cambria Math"/>
                        </a:rPr>
                        <m:t>𝐄</m:t>
                      </m:r>
                      <m:r>
                        <a:rPr lang="cs-CZ" b="1" baseline="-25000" smtClean="0">
                          <a:latin typeface="Cambria Math"/>
                        </a:rPr>
                        <m:t>𝐦𝐚𝐱</m:t>
                      </m:r>
                      <m:r>
                        <a:rPr lang="cs-CZ" b="1" i="0" smtClean="0">
                          <a:latin typeface="Cambria Math"/>
                        </a:rPr>
                        <m:t> </m:t>
                      </m:r>
                      <m:r>
                        <a:rPr lang="cs-CZ" b="1" i="0" smtClean="0">
                          <a:latin typeface="Cambria Math"/>
                        </a:rPr>
                        <m:t>𝟐</m:t>
                      </m:r>
                    </m:oMath>
                  </m:oMathPara>
                </a14:m>
                <a:endParaRPr lang="cs-CZ" dirty="0"/>
              </a:p>
            </p:txBody>
          </p:sp>
        </mc:Choice>
        <mc:Fallback xmlns="">
          <p:sp>
            <p:nvSpPr>
              <p:cNvPr id="30" name="Obdélník 29">
                <a:extLst>
                  <a:ext uri="{FF2B5EF4-FFF2-40B4-BE49-F238E27FC236}">
                    <a16:creationId xmlns:a16="http://schemas.microsoft.com/office/drawing/2014/main" id="{0B9CEF7A-22F0-4190-9DD5-05A4B7C7455D}"/>
                  </a:ext>
                </a:extLst>
              </p:cNvPr>
              <p:cNvSpPr>
                <a:spLocks noRot="1" noChangeAspect="1" noMove="1" noResize="1" noEditPoints="1" noAdjustHandles="1" noChangeArrowheads="1" noChangeShapeType="1" noTextEdit="1"/>
              </p:cNvSpPr>
              <p:nvPr/>
            </p:nvSpPr>
            <p:spPr>
              <a:xfrm>
                <a:off x="9691750" y="3590243"/>
                <a:ext cx="867545" cy="369332"/>
              </a:xfrm>
              <a:prstGeom prst="rect">
                <a:avLst/>
              </a:prstGeom>
              <a:blipFill>
                <a:blip r:embed="rId4"/>
                <a:stretch>
                  <a:fillRect l="-2113" r="-19014" b="-26230"/>
                </a:stretch>
              </a:blipFill>
            </p:spPr>
            <p:txBody>
              <a:bodyPr/>
              <a:lstStyle/>
              <a:p>
                <a:r>
                  <a:rPr lang="cs-CZ">
                    <a:noFill/>
                  </a:rPr>
                  <a:t> </a:t>
                </a:r>
              </a:p>
            </p:txBody>
          </p:sp>
        </mc:Fallback>
      </mc:AlternateContent>
      <p:sp>
        <p:nvSpPr>
          <p:cNvPr id="31" name="TextovéPole 30">
            <a:extLst>
              <a:ext uri="{FF2B5EF4-FFF2-40B4-BE49-F238E27FC236}">
                <a16:creationId xmlns:a16="http://schemas.microsoft.com/office/drawing/2014/main" id="{D3102FCC-6AA3-483B-9F0C-FD2BCF1AE112}"/>
              </a:ext>
            </a:extLst>
          </p:cNvPr>
          <p:cNvSpPr txBox="1"/>
          <p:nvPr/>
        </p:nvSpPr>
        <p:spPr>
          <a:xfrm>
            <a:off x="8107574" y="5582307"/>
            <a:ext cx="198770" cy="369332"/>
          </a:xfrm>
          <a:prstGeom prst="rect">
            <a:avLst/>
          </a:prstGeom>
          <a:noFill/>
        </p:spPr>
        <p:txBody>
          <a:bodyPr wrap="square" rtlCol="0">
            <a:spAutoFit/>
          </a:bodyPr>
          <a:lstStyle/>
          <a:p>
            <a:r>
              <a:rPr lang="cs-CZ" dirty="0"/>
              <a:t>A</a:t>
            </a:r>
          </a:p>
        </p:txBody>
      </p:sp>
      <p:sp>
        <p:nvSpPr>
          <p:cNvPr id="32" name="TextovéPole 31">
            <a:extLst>
              <a:ext uri="{FF2B5EF4-FFF2-40B4-BE49-F238E27FC236}">
                <a16:creationId xmlns:a16="http://schemas.microsoft.com/office/drawing/2014/main" id="{91F03C1D-23EF-4712-AB10-8403E9783029}"/>
              </a:ext>
            </a:extLst>
          </p:cNvPr>
          <p:cNvSpPr txBox="1"/>
          <p:nvPr/>
        </p:nvSpPr>
        <p:spPr>
          <a:xfrm>
            <a:off x="8610650" y="4404706"/>
            <a:ext cx="543847" cy="461665"/>
          </a:xfrm>
          <a:prstGeom prst="rect">
            <a:avLst/>
          </a:prstGeom>
          <a:noFill/>
        </p:spPr>
        <p:txBody>
          <a:bodyPr wrap="square" rtlCol="0">
            <a:spAutoFit/>
          </a:bodyPr>
          <a:lstStyle/>
          <a:p>
            <a:r>
              <a:rPr lang="cs-CZ" dirty="0"/>
              <a:t>B1</a:t>
            </a:r>
          </a:p>
        </p:txBody>
      </p:sp>
      <p:sp>
        <p:nvSpPr>
          <p:cNvPr id="33" name="TextovéPole 32">
            <a:extLst>
              <a:ext uri="{FF2B5EF4-FFF2-40B4-BE49-F238E27FC236}">
                <a16:creationId xmlns:a16="http://schemas.microsoft.com/office/drawing/2014/main" id="{03D472AB-8BF1-4B3B-8D05-AC6129FECBF7}"/>
              </a:ext>
            </a:extLst>
          </p:cNvPr>
          <p:cNvSpPr txBox="1"/>
          <p:nvPr/>
        </p:nvSpPr>
        <p:spPr>
          <a:xfrm>
            <a:off x="9515141" y="4557106"/>
            <a:ext cx="670991" cy="461665"/>
          </a:xfrm>
          <a:prstGeom prst="rect">
            <a:avLst/>
          </a:prstGeom>
          <a:noFill/>
        </p:spPr>
        <p:txBody>
          <a:bodyPr wrap="square" rtlCol="0">
            <a:spAutoFit/>
          </a:bodyPr>
          <a:lstStyle/>
          <a:p>
            <a:r>
              <a:rPr lang="cs-CZ" dirty="0"/>
              <a:t>B2</a:t>
            </a:r>
          </a:p>
        </p:txBody>
      </p:sp>
      <p:sp>
        <p:nvSpPr>
          <p:cNvPr id="34" name="TextovéPole 33">
            <a:extLst>
              <a:ext uri="{FF2B5EF4-FFF2-40B4-BE49-F238E27FC236}">
                <a16:creationId xmlns:a16="http://schemas.microsoft.com/office/drawing/2014/main" id="{985F9697-5AF2-4D86-A2A3-4736120DFB9E}"/>
              </a:ext>
            </a:extLst>
          </p:cNvPr>
          <p:cNvSpPr txBox="1"/>
          <p:nvPr/>
        </p:nvSpPr>
        <p:spPr>
          <a:xfrm>
            <a:off x="1064612" y="4837019"/>
            <a:ext cx="5422821" cy="1323439"/>
          </a:xfrm>
          <a:prstGeom prst="rect">
            <a:avLst/>
          </a:prstGeom>
          <a:noFill/>
        </p:spPr>
        <p:txBody>
          <a:bodyPr wrap="square" rtlCol="0">
            <a:spAutoFit/>
          </a:bodyPr>
          <a:lstStyle/>
          <a:p>
            <a:r>
              <a:rPr lang="cs-CZ" sz="2000" b="1" dirty="0">
                <a:latin typeface="Times New Roman" panose="02020603050405020304" pitchFamily="18" charset="0"/>
                <a:cs typeface="Times New Roman" panose="02020603050405020304" pitchFamily="18" charset="0"/>
              </a:rPr>
              <a:t>A</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normal</a:t>
            </a:r>
            <a:r>
              <a:rPr lang="cs-CZ" sz="2000" dirty="0">
                <a:latin typeface="Times New Roman" panose="02020603050405020304" pitchFamily="18" charset="0"/>
                <a:cs typeface="Times New Roman" panose="02020603050405020304" pitchFamily="18" charset="0"/>
              </a:rPr>
              <a:t> P-V diagram</a:t>
            </a:r>
          </a:p>
          <a:p>
            <a:r>
              <a:rPr lang="cs-CZ" sz="2000" b="1" dirty="0">
                <a:latin typeface="Times New Roman" panose="02020603050405020304" pitchFamily="18" charset="0"/>
                <a:cs typeface="Times New Roman" panose="02020603050405020304" pitchFamily="18" charset="0"/>
              </a:rPr>
              <a:t>B</a:t>
            </a:r>
            <a:r>
              <a:rPr lang="cs-CZ" sz="2000" dirty="0">
                <a:latin typeface="Times New Roman" panose="02020603050405020304" pitchFamily="18" charset="0"/>
                <a:cs typeface="Times New Roman" panose="02020603050405020304" pitchFamily="18" charset="0"/>
              </a:rPr>
              <a:t>: P-V diagram </a:t>
            </a:r>
            <a:r>
              <a:rPr lang="cs-CZ" sz="2000" dirty="0" err="1">
                <a:latin typeface="Times New Roman" panose="02020603050405020304" pitchFamily="18" charset="0"/>
                <a:cs typeface="Times New Roman" panose="02020603050405020304" pitchFamily="18" charset="0"/>
              </a:rPr>
              <a:t>for</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artificially</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increased</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afterload</a:t>
            </a:r>
            <a:r>
              <a:rPr lang="cs-CZ" sz="2000" dirty="0">
                <a:latin typeface="Times New Roman" panose="02020603050405020304" pitchFamily="18" charset="0"/>
                <a:cs typeface="Times New Roman" panose="02020603050405020304" pitchFamily="18" charset="0"/>
              </a:rPr>
              <a:t> </a:t>
            </a:r>
          </a:p>
          <a:p>
            <a:r>
              <a:rPr lang="cs-CZ" sz="2000" i="1" dirty="0">
                <a:latin typeface="Times New Roman" panose="02020603050405020304" pitchFamily="18" charset="0"/>
                <a:cs typeface="Times New Roman" panose="02020603050405020304" pitchFamily="18" charset="0"/>
              </a:rPr>
              <a:t>1: </a:t>
            </a:r>
            <a:r>
              <a:rPr lang="cs-CZ" sz="2000" i="1" dirty="0" err="1">
                <a:latin typeface="Times New Roman" panose="02020603050405020304" pitchFamily="18" charset="0"/>
                <a:cs typeface="Times New Roman" panose="02020603050405020304" pitchFamily="18" charset="0"/>
              </a:rPr>
              <a:t>healthy</a:t>
            </a:r>
            <a:r>
              <a:rPr lang="cs-CZ" sz="2000" i="1" dirty="0">
                <a:latin typeface="Times New Roman" panose="02020603050405020304" pitchFamily="18" charset="0"/>
                <a:cs typeface="Times New Roman" panose="02020603050405020304" pitchFamily="18" charset="0"/>
              </a:rPr>
              <a:t> </a:t>
            </a:r>
            <a:r>
              <a:rPr lang="cs-CZ" sz="2000" i="1" dirty="0" err="1">
                <a:latin typeface="Times New Roman" panose="02020603050405020304" pitchFamily="18" charset="0"/>
                <a:cs typeface="Times New Roman" panose="02020603050405020304" pitchFamily="18" charset="0"/>
              </a:rPr>
              <a:t>heart</a:t>
            </a:r>
            <a:endParaRPr lang="cs-CZ" sz="2000" i="1" dirty="0">
              <a:latin typeface="Times New Roman" panose="02020603050405020304" pitchFamily="18" charset="0"/>
              <a:cs typeface="Times New Roman" panose="02020603050405020304" pitchFamily="18" charset="0"/>
            </a:endParaRPr>
          </a:p>
          <a:p>
            <a:r>
              <a:rPr lang="cs-CZ" sz="2000" i="1" dirty="0">
                <a:latin typeface="Times New Roman" panose="02020603050405020304" pitchFamily="18" charset="0"/>
                <a:cs typeface="Times New Roman" panose="02020603050405020304" pitchFamily="18" charset="0"/>
              </a:rPr>
              <a:t>2: </a:t>
            </a:r>
            <a:r>
              <a:rPr lang="cs-CZ" sz="2000" i="1" dirty="0" err="1">
                <a:latin typeface="Times New Roman" panose="02020603050405020304" pitchFamily="18" charset="0"/>
                <a:cs typeface="Times New Roman" panose="02020603050405020304" pitchFamily="18" charset="0"/>
              </a:rPr>
              <a:t>failing</a:t>
            </a:r>
            <a:r>
              <a:rPr lang="cs-CZ" sz="2000" i="1" dirty="0">
                <a:latin typeface="Times New Roman" panose="02020603050405020304" pitchFamily="18" charset="0"/>
                <a:cs typeface="Times New Roman" panose="02020603050405020304" pitchFamily="18" charset="0"/>
              </a:rPr>
              <a:t> </a:t>
            </a:r>
            <a:r>
              <a:rPr lang="cs-CZ" sz="2000" i="1" dirty="0" err="1">
                <a:latin typeface="Times New Roman" panose="02020603050405020304" pitchFamily="18" charset="0"/>
                <a:cs typeface="Times New Roman" panose="02020603050405020304" pitchFamily="18" charset="0"/>
              </a:rPr>
              <a:t>heart</a:t>
            </a:r>
            <a:endParaRPr lang="cs-CZ"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3570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741596" y="322384"/>
            <a:ext cx="10753200" cy="451576"/>
          </a:xfrm>
        </p:spPr>
        <p:txBody>
          <a:bodyPr/>
          <a:lstStyle/>
          <a:p>
            <a:r>
              <a:rPr lang="cs-CZ" dirty="0" err="1"/>
              <a:t>Cardiac</a:t>
            </a:r>
            <a:r>
              <a:rPr lang="cs-CZ" dirty="0"/>
              <a:t> </a:t>
            </a:r>
            <a:r>
              <a:rPr lang="cs-CZ" dirty="0" err="1"/>
              <a:t>contractility</a:t>
            </a:r>
            <a:r>
              <a:rPr lang="cs-CZ" dirty="0"/>
              <a:t> </a:t>
            </a:r>
            <a:r>
              <a:rPr lang="cs-CZ" dirty="0" err="1"/>
              <a:t>indices</a:t>
            </a:r>
            <a:r>
              <a:rPr lang="cs-CZ" dirty="0"/>
              <a:t> – ∆ P/∆ t</a:t>
            </a:r>
            <a:br>
              <a:rPr lang="cs-CZ" dirty="0"/>
            </a:br>
            <a:endParaRPr lang="cs-CZ" dirty="0"/>
          </a:p>
        </p:txBody>
      </p:sp>
      <p:sp>
        <p:nvSpPr>
          <p:cNvPr id="5" name="Zástupný symbol pro obsah 4"/>
          <p:cNvSpPr>
            <a:spLocks noGrp="1"/>
          </p:cNvSpPr>
          <p:nvPr>
            <p:ph idx="1"/>
          </p:nvPr>
        </p:nvSpPr>
        <p:spPr>
          <a:xfrm>
            <a:off x="549025" y="969669"/>
            <a:ext cx="11482893" cy="5243966"/>
          </a:xfrm>
        </p:spPr>
        <p:txBody>
          <a:bodyPr/>
          <a:lstStyle/>
          <a:p>
            <a:pPr>
              <a:lnSpc>
                <a:spcPct val="100000"/>
              </a:lnSpc>
            </a:pPr>
            <a:r>
              <a:rPr lang="cs-CZ" dirty="0" err="1"/>
              <a:t>Contractility</a:t>
            </a:r>
            <a:r>
              <a:rPr lang="cs-CZ" dirty="0"/>
              <a:t> </a:t>
            </a:r>
            <a:r>
              <a:rPr lang="cs-CZ" dirty="0" err="1"/>
              <a:t>indices</a:t>
            </a:r>
            <a:r>
              <a:rPr lang="cs-CZ" dirty="0"/>
              <a:t> </a:t>
            </a:r>
            <a:r>
              <a:rPr lang="cs-CZ" dirty="0" err="1"/>
              <a:t>derived</a:t>
            </a:r>
            <a:r>
              <a:rPr lang="cs-CZ" dirty="0"/>
              <a:t> </a:t>
            </a:r>
            <a:r>
              <a:rPr lang="cs-CZ" dirty="0" err="1"/>
              <a:t>from</a:t>
            </a:r>
            <a:r>
              <a:rPr lang="cs-CZ" dirty="0"/>
              <a:t> </a:t>
            </a:r>
            <a:r>
              <a:rPr lang="cs-CZ" dirty="0" err="1"/>
              <a:t>isovolumic</a:t>
            </a:r>
            <a:r>
              <a:rPr lang="cs-CZ" dirty="0"/>
              <a:t> </a:t>
            </a:r>
            <a:r>
              <a:rPr lang="cs-CZ" dirty="0" err="1"/>
              <a:t>systolic</a:t>
            </a:r>
            <a:r>
              <a:rPr lang="cs-CZ" dirty="0"/>
              <a:t> </a:t>
            </a:r>
            <a:r>
              <a:rPr lang="cs-CZ" dirty="0" err="1"/>
              <a:t>phase</a:t>
            </a:r>
            <a:r>
              <a:rPr lang="cs-CZ" dirty="0"/>
              <a:t>:</a:t>
            </a:r>
          </a:p>
          <a:p>
            <a:pPr lvl="1"/>
            <a:r>
              <a:rPr lang="cs-CZ" dirty="0"/>
              <a:t>In </a:t>
            </a:r>
            <a:r>
              <a:rPr lang="cs-CZ" dirty="0" err="1"/>
              <a:t>clinical</a:t>
            </a:r>
            <a:r>
              <a:rPr lang="cs-CZ" dirty="0"/>
              <a:t> </a:t>
            </a:r>
            <a:r>
              <a:rPr lang="cs-CZ" dirty="0" err="1"/>
              <a:t>practice</a:t>
            </a:r>
            <a:r>
              <a:rPr lang="cs-CZ" dirty="0"/>
              <a:t>, </a:t>
            </a:r>
            <a:r>
              <a:rPr lang="cs-CZ" dirty="0" err="1"/>
              <a:t>we</a:t>
            </a:r>
            <a:r>
              <a:rPr lang="cs-CZ" dirty="0"/>
              <a:t> </a:t>
            </a:r>
            <a:r>
              <a:rPr lang="cs-CZ" dirty="0" err="1"/>
              <a:t>determine</a:t>
            </a:r>
            <a:r>
              <a:rPr lang="cs-CZ" dirty="0"/>
              <a:t> </a:t>
            </a:r>
            <a:r>
              <a:rPr lang="cs-CZ" dirty="0" err="1"/>
              <a:t>the</a:t>
            </a:r>
            <a:r>
              <a:rPr lang="cs-CZ" dirty="0"/>
              <a:t> </a:t>
            </a:r>
            <a:r>
              <a:rPr lang="cs-CZ" dirty="0" err="1"/>
              <a:t>fastest</a:t>
            </a:r>
            <a:r>
              <a:rPr lang="cs-CZ" dirty="0"/>
              <a:t> </a:t>
            </a:r>
            <a:r>
              <a:rPr lang="cs-CZ" dirty="0" err="1"/>
              <a:t>velocity</a:t>
            </a:r>
            <a:r>
              <a:rPr lang="cs-CZ" dirty="0"/>
              <a:t> </a:t>
            </a:r>
            <a:r>
              <a:rPr lang="cs-CZ" dirty="0" err="1"/>
              <a:t>of</a:t>
            </a:r>
            <a:r>
              <a:rPr lang="cs-CZ" dirty="0"/>
              <a:t> </a:t>
            </a:r>
            <a:r>
              <a:rPr lang="cs-CZ" dirty="0" err="1"/>
              <a:t>increase</a:t>
            </a:r>
            <a:r>
              <a:rPr lang="cs-CZ" dirty="0"/>
              <a:t> in </a:t>
            </a:r>
            <a:r>
              <a:rPr lang="cs-CZ" dirty="0" err="1"/>
              <a:t>pressure</a:t>
            </a:r>
            <a:r>
              <a:rPr lang="cs-CZ" dirty="0"/>
              <a:t> </a:t>
            </a:r>
            <a:r>
              <a:rPr lang="cs-CZ" dirty="0" err="1"/>
              <a:t>during</a:t>
            </a:r>
            <a:r>
              <a:rPr lang="cs-CZ" dirty="0"/>
              <a:t> IVC (just </a:t>
            </a:r>
            <a:r>
              <a:rPr lang="cs-CZ" dirty="0" err="1"/>
              <a:t>before</a:t>
            </a:r>
            <a:r>
              <a:rPr lang="cs-CZ" dirty="0"/>
              <a:t> </a:t>
            </a:r>
            <a:r>
              <a:rPr lang="cs-CZ" dirty="0" err="1"/>
              <a:t>opening</a:t>
            </a:r>
            <a:r>
              <a:rPr lang="cs-CZ" dirty="0"/>
              <a:t> </a:t>
            </a:r>
            <a:r>
              <a:rPr lang="cs-CZ" dirty="0" err="1"/>
              <a:t>of</a:t>
            </a:r>
            <a:r>
              <a:rPr lang="cs-CZ" dirty="0"/>
              <a:t> </a:t>
            </a:r>
            <a:r>
              <a:rPr lang="cs-CZ" dirty="0" err="1"/>
              <a:t>semilunar</a:t>
            </a:r>
            <a:r>
              <a:rPr lang="cs-CZ" dirty="0"/>
              <a:t> </a:t>
            </a:r>
            <a:r>
              <a:rPr lang="cs-CZ" dirty="0" err="1"/>
              <a:t>valves</a:t>
            </a:r>
            <a:r>
              <a:rPr lang="cs-CZ" dirty="0"/>
              <a:t> – </a:t>
            </a:r>
            <a:r>
              <a:rPr lang="cs-CZ" dirty="0" err="1"/>
              <a:t>at</a:t>
            </a:r>
            <a:r>
              <a:rPr lang="cs-CZ" dirty="0"/>
              <a:t> </a:t>
            </a:r>
            <a:r>
              <a:rPr lang="cs-CZ" dirty="0" err="1"/>
              <a:t>the</a:t>
            </a:r>
            <a:r>
              <a:rPr lang="cs-CZ" dirty="0"/>
              <a:t> end </a:t>
            </a:r>
            <a:r>
              <a:rPr lang="cs-CZ" dirty="0" err="1"/>
              <a:t>of</a:t>
            </a:r>
            <a:r>
              <a:rPr lang="cs-CZ" dirty="0"/>
              <a:t> IVC) </a:t>
            </a:r>
          </a:p>
          <a:p>
            <a:pPr lvl="1"/>
            <a:r>
              <a:rPr lang="cs-CZ" dirty="0"/>
              <a:t>In </a:t>
            </a:r>
            <a:r>
              <a:rPr lang="cs-CZ" dirty="0" err="1"/>
              <a:t>practicals</a:t>
            </a:r>
            <a:r>
              <a:rPr lang="cs-CZ" dirty="0"/>
              <a:t>, </a:t>
            </a:r>
            <a:r>
              <a:rPr lang="cs-CZ" dirty="0" err="1"/>
              <a:t>we</a:t>
            </a:r>
            <a:r>
              <a:rPr lang="cs-CZ" dirty="0"/>
              <a:t> </a:t>
            </a:r>
            <a:r>
              <a:rPr lang="cs-CZ" dirty="0" err="1"/>
              <a:t>determine</a:t>
            </a:r>
            <a:r>
              <a:rPr lang="cs-CZ" dirty="0"/>
              <a:t> a </a:t>
            </a:r>
            <a:r>
              <a:rPr lang="cs-CZ" dirty="0" err="1"/>
              <a:t>mean</a:t>
            </a:r>
            <a:r>
              <a:rPr lang="cs-CZ" dirty="0"/>
              <a:t> </a:t>
            </a:r>
            <a:r>
              <a:rPr lang="cs-CZ" dirty="0" err="1"/>
              <a:t>velocity</a:t>
            </a:r>
            <a:r>
              <a:rPr lang="cs-CZ" dirty="0"/>
              <a:t> </a:t>
            </a:r>
            <a:r>
              <a:rPr lang="cs-CZ" dirty="0" err="1"/>
              <a:t>of</a:t>
            </a:r>
            <a:r>
              <a:rPr lang="cs-CZ" dirty="0"/>
              <a:t> </a:t>
            </a:r>
            <a:r>
              <a:rPr lang="cs-CZ" dirty="0" err="1"/>
              <a:t>increase</a:t>
            </a:r>
            <a:r>
              <a:rPr lang="cs-CZ" dirty="0"/>
              <a:t> in </a:t>
            </a:r>
            <a:r>
              <a:rPr lang="cs-CZ" dirty="0" err="1"/>
              <a:t>pressure</a:t>
            </a:r>
            <a:r>
              <a:rPr lang="cs-CZ" dirty="0"/>
              <a:t> </a:t>
            </a:r>
            <a:r>
              <a:rPr lang="cs-CZ" dirty="0" err="1"/>
              <a:t>during</a:t>
            </a:r>
            <a:r>
              <a:rPr lang="cs-CZ" dirty="0"/>
              <a:t> IVC:</a:t>
            </a:r>
          </a:p>
        </p:txBody>
      </p:sp>
      <p:sp>
        <p:nvSpPr>
          <p:cNvPr id="17" name="TextovéPole 16">
            <a:extLst>
              <a:ext uri="{FF2B5EF4-FFF2-40B4-BE49-F238E27FC236}">
                <a16:creationId xmlns:a16="http://schemas.microsoft.com/office/drawing/2014/main" id="{C2A2DF58-AD4E-49A5-A98F-14B817127DD0}"/>
              </a:ext>
            </a:extLst>
          </p:cNvPr>
          <p:cNvSpPr txBox="1"/>
          <p:nvPr/>
        </p:nvSpPr>
        <p:spPr>
          <a:xfrm>
            <a:off x="7429513" y="3298161"/>
            <a:ext cx="3996754" cy="738664"/>
          </a:xfrm>
          <a:prstGeom prst="rect">
            <a:avLst/>
          </a:prstGeom>
          <a:noFill/>
        </p:spPr>
        <p:txBody>
          <a:bodyPr wrap="square" rtlCol="0">
            <a:spAutoFit/>
          </a:bodyPr>
          <a:lstStyle/>
          <a:p>
            <a:r>
              <a:rPr lang="cs-CZ" sz="1400" i="1" dirty="0">
                <a:latin typeface="Times New Roman" panose="02020603050405020304" pitchFamily="18" charset="0"/>
                <a:cs typeface="Times New Roman" panose="02020603050405020304" pitchFamily="18" charset="0"/>
              </a:rPr>
              <a:t>(8 </a:t>
            </a:r>
            <a:r>
              <a:rPr lang="cs-CZ" sz="1400" i="1" dirty="0" err="1">
                <a:latin typeface="Times New Roman" panose="02020603050405020304" pitchFamily="18" charset="0"/>
                <a:cs typeface="Times New Roman" panose="02020603050405020304" pitchFamily="18" charset="0"/>
              </a:rPr>
              <a:t>mmHg</a:t>
            </a:r>
            <a:r>
              <a:rPr lang="cs-CZ" sz="1400" i="1"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corresponds approximately to the pressure at the end of the diastole, also approximately to the pressure in the left atrium</a:t>
            </a:r>
            <a:r>
              <a:rPr lang="cs-CZ" sz="1400" i="1" dirty="0">
                <a:latin typeface="Times New Roman" panose="02020603050405020304" pitchFamily="18" charset="0"/>
                <a:cs typeface="Times New Roman" panose="02020603050405020304" pitchFamily="18" charset="0"/>
              </a:rPr>
              <a:t>)</a:t>
            </a:r>
          </a:p>
        </p:txBody>
      </p:sp>
      <p:grpSp>
        <p:nvGrpSpPr>
          <p:cNvPr id="51" name="Skupina 50">
            <a:extLst>
              <a:ext uri="{FF2B5EF4-FFF2-40B4-BE49-F238E27FC236}">
                <a16:creationId xmlns:a16="http://schemas.microsoft.com/office/drawing/2014/main" id="{1B1A054A-2BE3-4454-B9F1-858ACB981493}"/>
              </a:ext>
            </a:extLst>
          </p:cNvPr>
          <p:cNvGrpSpPr/>
          <p:nvPr/>
        </p:nvGrpSpPr>
        <p:grpSpPr>
          <a:xfrm>
            <a:off x="549025" y="3261687"/>
            <a:ext cx="7576071" cy="3596313"/>
            <a:chOff x="549026" y="3261687"/>
            <a:chExt cx="6726428" cy="3596313"/>
          </a:xfrm>
        </p:grpSpPr>
        <p:grpSp>
          <p:nvGrpSpPr>
            <p:cNvPr id="18" name="Skupina 17">
              <a:extLst>
                <a:ext uri="{FF2B5EF4-FFF2-40B4-BE49-F238E27FC236}">
                  <a16:creationId xmlns:a16="http://schemas.microsoft.com/office/drawing/2014/main" id="{C3934693-AC8B-4E77-BD4C-7EB2DCE62E45}"/>
                </a:ext>
              </a:extLst>
            </p:cNvPr>
            <p:cNvGrpSpPr/>
            <p:nvPr/>
          </p:nvGrpSpPr>
          <p:grpSpPr>
            <a:xfrm>
              <a:off x="549026" y="3404633"/>
              <a:ext cx="6726428" cy="3453367"/>
              <a:chOff x="2079294" y="4152844"/>
              <a:chExt cx="8649998" cy="6455733"/>
            </a:xfrm>
          </p:grpSpPr>
          <p:grpSp>
            <p:nvGrpSpPr>
              <p:cNvPr id="19" name="Skupina 18">
                <a:extLst>
                  <a:ext uri="{FF2B5EF4-FFF2-40B4-BE49-F238E27FC236}">
                    <a16:creationId xmlns:a16="http://schemas.microsoft.com/office/drawing/2014/main" id="{0DF41EF1-966B-45BF-976F-33A8B80C76B0}"/>
                  </a:ext>
                </a:extLst>
              </p:cNvPr>
              <p:cNvGrpSpPr>
                <a:grpSpLocks noChangeAspect="1"/>
              </p:cNvGrpSpPr>
              <p:nvPr/>
            </p:nvGrpSpPr>
            <p:grpSpPr>
              <a:xfrm>
                <a:off x="2079294" y="4152844"/>
                <a:ext cx="8505981" cy="6455733"/>
                <a:chOff x="1821612" y="4152844"/>
                <a:chExt cx="7329577" cy="6455733"/>
              </a:xfrm>
            </p:grpSpPr>
            <p:grpSp>
              <p:nvGrpSpPr>
                <p:cNvPr id="22" name="Skupina 21">
                  <a:extLst>
                    <a:ext uri="{FF2B5EF4-FFF2-40B4-BE49-F238E27FC236}">
                      <a16:creationId xmlns:a16="http://schemas.microsoft.com/office/drawing/2014/main" id="{83D35634-280B-41E0-9865-F7C0BE565342}"/>
                    </a:ext>
                  </a:extLst>
                </p:cNvPr>
                <p:cNvGrpSpPr>
                  <a:grpSpLocks noChangeAspect="1"/>
                </p:cNvGrpSpPr>
                <p:nvPr/>
              </p:nvGrpSpPr>
              <p:grpSpPr>
                <a:xfrm>
                  <a:off x="2526480" y="4152844"/>
                  <a:ext cx="6624709" cy="6455733"/>
                  <a:chOff x="2535475" y="4578499"/>
                  <a:chExt cx="6192660" cy="6034709"/>
                </a:xfrm>
              </p:grpSpPr>
              <p:grpSp>
                <p:nvGrpSpPr>
                  <p:cNvPr id="27" name="Skupina 26">
                    <a:extLst>
                      <a:ext uri="{FF2B5EF4-FFF2-40B4-BE49-F238E27FC236}">
                        <a16:creationId xmlns:a16="http://schemas.microsoft.com/office/drawing/2014/main" id="{50493A68-553A-4B84-8903-23F378009778}"/>
                      </a:ext>
                    </a:extLst>
                  </p:cNvPr>
                  <p:cNvGrpSpPr>
                    <a:grpSpLocks noChangeAspect="1"/>
                  </p:cNvGrpSpPr>
                  <p:nvPr/>
                </p:nvGrpSpPr>
                <p:grpSpPr>
                  <a:xfrm>
                    <a:off x="2535475" y="4578499"/>
                    <a:ext cx="6192660" cy="6034709"/>
                    <a:chOff x="4714034" y="6126686"/>
                    <a:chExt cx="3231987" cy="3149557"/>
                  </a:xfrm>
                </p:grpSpPr>
                <p:sp>
                  <p:nvSpPr>
                    <p:cNvPr id="29" name="Volný tvar 36">
                      <a:extLst>
                        <a:ext uri="{FF2B5EF4-FFF2-40B4-BE49-F238E27FC236}">
                          <a16:creationId xmlns:a16="http://schemas.microsoft.com/office/drawing/2014/main" id="{D3A5D831-3FB0-4F6D-BB4F-E6B9F4CBDF9D}"/>
                        </a:ext>
                      </a:extLst>
                    </p:cNvPr>
                    <p:cNvSpPr/>
                    <p:nvPr/>
                  </p:nvSpPr>
                  <p:spPr>
                    <a:xfrm>
                      <a:off x="4823500" y="6434017"/>
                      <a:ext cx="2921674" cy="2423042"/>
                    </a:xfrm>
                    <a:custGeom>
                      <a:avLst/>
                      <a:gdLst>
                        <a:gd name="connsiteX0" fmla="*/ 0 w 2725387"/>
                        <a:gd name="connsiteY0" fmla="*/ 2288009 h 2439884"/>
                        <a:gd name="connsiteX1" fmla="*/ 190006 w 2725387"/>
                        <a:gd name="connsiteY1" fmla="*/ 2222695 h 2439884"/>
                        <a:gd name="connsiteX2" fmla="*/ 296883 w 2725387"/>
                        <a:gd name="connsiteY2" fmla="*/ 2270196 h 2439884"/>
                        <a:gd name="connsiteX3" fmla="*/ 362198 w 2725387"/>
                        <a:gd name="connsiteY3" fmla="*/ 2311760 h 2439884"/>
                        <a:gd name="connsiteX4" fmla="*/ 374073 w 2725387"/>
                        <a:gd name="connsiteY4" fmla="*/ 2293947 h 2439884"/>
                        <a:gd name="connsiteX5" fmla="*/ 480951 w 2725387"/>
                        <a:gd name="connsiteY5" fmla="*/ 1943625 h 2439884"/>
                        <a:gd name="connsiteX6" fmla="*/ 552203 w 2725387"/>
                        <a:gd name="connsiteY6" fmla="*/ 1147978 h 2439884"/>
                        <a:gd name="connsiteX7" fmla="*/ 605642 w 2725387"/>
                        <a:gd name="connsiteY7" fmla="*/ 429521 h 2439884"/>
                        <a:gd name="connsiteX8" fmla="*/ 760021 w 2725387"/>
                        <a:gd name="connsiteY8" fmla="*/ 61386 h 2439884"/>
                        <a:gd name="connsiteX9" fmla="*/ 932213 w 2725387"/>
                        <a:gd name="connsiteY9" fmla="*/ 2009 h 2439884"/>
                        <a:gd name="connsiteX10" fmla="*/ 1199408 w 2725387"/>
                        <a:gd name="connsiteY10" fmla="*/ 79199 h 2439884"/>
                        <a:gd name="connsiteX11" fmla="*/ 1341912 w 2725387"/>
                        <a:gd name="connsiteY11" fmla="*/ 245453 h 2439884"/>
                        <a:gd name="connsiteX12" fmla="*/ 1395351 w 2725387"/>
                        <a:gd name="connsiteY12" fmla="*/ 560149 h 2439884"/>
                        <a:gd name="connsiteX13" fmla="*/ 1460665 w 2725387"/>
                        <a:gd name="connsiteY13" fmla="*/ 1195479 h 2439884"/>
                        <a:gd name="connsiteX14" fmla="*/ 1514104 w 2725387"/>
                        <a:gd name="connsiteY14" fmla="*/ 1706118 h 2439884"/>
                        <a:gd name="connsiteX15" fmla="*/ 1591294 w 2725387"/>
                        <a:gd name="connsiteY15" fmla="*/ 2050503 h 2439884"/>
                        <a:gd name="connsiteX16" fmla="*/ 1698172 w 2725387"/>
                        <a:gd name="connsiteY16" fmla="*/ 2305822 h 2439884"/>
                        <a:gd name="connsiteX17" fmla="*/ 1710047 w 2725387"/>
                        <a:gd name="connsiteY17" fmla="*/ 2335510 h 2439884"/>
                        <a:gd name="connsiteX18" fmla="*/ 1739735 w 2725387"/>
                        <a:gd name="connsiteY18" fmla="*/ 2436451 h 2439884"/>
                        <a:gd name="connsiteX19" fmla="*/ 1805050 w 2725387"/>
                        <a:gd name="connsiteY19" fmla="*/ 2412700 h 2439884"/>
                        <a:gd name="connsiteX20" fmla="*/ 2161309 w 2725387"/>
                        <a:gd name="connsiteY20" fmla="*/ 2377074 h 2439884"/>
                        <a:gd name="connsiteX21" fmla="*/ 2422567 w 2725387"/>
                        <a:gd name="connsiteY21" fmla="*/ 2347386 h 2439884"/>
                        <a:gd name="connsiteX22" fmla="*/ 2725387 w 2725387"/>
                        <a:gd name="connsiteY22" fmla="*/ 2282071 h 2439884"/>
                        <a:gd name="connsiteX0" fmla="*/ 0 w 2725387"/>
                        <a:gd name="connsiteY0" fmla="*/ 2288009 h 2439884"/>
                        <a:gd name="connsiteX1" fmla="*/ 190006 w 2725387"/>
                        <a:gd name="connsiteY1" fmla="*/ 2222695 h 2439884"/>
                        <a:gd name="connsiteX2" fmla="*/ 296883 w 2725387"/>
                        <a:gd name="connsiteY2" fmla="*/ 2270196 h 2439884"/>
                        <a:gd name="connsiteX3" fmla="*/ 362198 w 2725387"/>
                        <a:gd name="connsiteY3" fmla="*/ 2311760 h 2439884"/>
                        <a:gd name="connsiteX4" fmla="*/ 415983 w 2725387"/>
                        <a:gd name="connsiteY4" fmla="*/ 2198697 h 2439884"/>
                        <a:gd name="connsiteX5" fmla="*/ 480951 w 2725387"/>
                        <a:gd name="connsiteY5" fmla="*/ 1943625 h 2439884"/>
                        <a:gd name="connsiteX6" fmla="*/ 552203 w 2725387"/>
                        <a:gd name="connsiteY6" fmla="*/ 1147978 h 2439884"/>
                        <a:gd name="connsiteX7" fmla="*/ 605642 w 2725387"/>
                        <a:gd name="connsiteY7" fmla="*/ 429521 h 2439884"/>
                        <a:gd name="connsiteX8" fmla="*/ 760021 w 2725387"/>
                        <a:gd name="connsiteY8" fmla="*/ 61386 h 2439884"/>
                        <a:gd name="connsiteX9" fmla="*/ 932213 w 2725387"/>
                        <a:gd name="connsiteY9" fmla="*/ 2009 h 2439884"/>
                        <a:gd name="connsiteX10" fmla="*/ 1199408 w 2725387"/>
                        <a:gd name="connsiteY10" fmla="*/ 79199 h 2439884"/>
                        <a:gd name="connsiteX11" fmla="*/ 1341912 w 2725387"/>
                        <a:gd name="connsiteY11" fmla="*/ 245453 h 2439884"/>
                        <a:gd name="connsiteX12" fmla="*/ 1395351 w 2725387"/>
                        <a:gd name="connsiteY12" fmla="*/ 560149 h 2439884"/>
                        <a:gd name="connsiteX13" fmla="*/ 1460665 w 2725387"/>
                        <a:gd name="connsiteY13" fmla="*/ 1195479 h 2439884"/>
                        <a:gd name="connsiteX14" fmla="*/ 1514104 w 2725387"/>
                        <a:gd name="connsiteY14" fmla="*/ 1706118 h 2439884"/>
                        <a:gd name="connsiteX15" fmla="*/ 1591294 w 2725387"/>
                        <a:gd name="connsiteY15" fmla="*/ 2050503 h 2439884"/>
                        <a:gd name="connsiteX16" fmla="*/ 1698172 w 2725387"/>
                        <a:gd name="connsiteY16" fmla="*/ 2305822 h 2439884"/>
                        <a:gd name="connsiteX17" fmla="*/ 1710047 w 2725387"/>
                        <a:gd name="connsiteY17" fmla="*/ 2335510 h 2439884"/>
                        <a:gd name="connsiteX18" fmla="*/ 1739735 w 2725387"/>
                        <a:gd name="connsiteY18" fmla="*/ 2436451 h 2439884"/>
                        <a:gd name="connsiteX19" fmla="*/ 1805050 w 2725387"/>
                        <a:gd name="connsiteY19" fmla="*/ 2412700 h 2439884"/>
                        <a:gd name="connsiteX20" fmla="*/ 2161309 w 2725387"/>
                        <a:gd name="connsiteY20" fmla="*/ 2377074 h 2439884"/>
                        <a:gd name="connsiteX21" fmla="*/ 2422567 w 2725387"/>
                        <a:gd name="connsiteY21" fmla="*/ 2347386 h 2439884"/>
                        <a:gd name="connsiteX22" fmla="*/ 2725387 w 2725387"/>
                        <a:gd name="connsiteY22" fmla="*/ 2282071 h 2439884"/>
                        <a:gd name="connsiteX0" fmla="*/ 0 w 2725387"/>
                        <a:gd name="connsiteY0" fmla="*/ 2288009 h 2439884"/>
                        <a:gd name="connsiteX1" fmla="*/ 190006 w 2725387"/>
                        <a:gd name="connsiteY1" fmla="*/ 2222695 h 2439884"/>
                        <a:gd name="connsiteX2" fmla="*/ 296883 w 2725387"/>
                        <a:gd name="connsiteY2" fmla="*/ 2270196 h 2439884"/>
                        <a:gd name="connsiteX3" fmla="*/ 362198 w 2725387"/>
                        <a:gd name="connsiteY3" fmla="*/ 2311760 h 2439884"/>
                        <a:gd name="connsiteX4" fmla="*/ 415983 w 2725387"/>
                        <a:gd name="connsiteY4" fmla="*/ 2198697 h 2439884"/>
                        <a:gd name="connsiteX5" fmla="*/ 473331 w 2725387"/>
                        <a:gd name="connsiteY5" fmla="*/ 1882665 h 2439884"/>
                        <a:gd name="connsiteX6" fmla="*/ 552203 w 2725387"/>
                        <a:gd name="connsiteY6" fmla="*/ 1147978 h 2439884"/>
                        <a:gd name="connsiteX7" fmla="*/ 605642 w 2725387"/>
                        <a:gd name="connsiteY7" fmla="*/ 429521 h 2439884"/>
                        <a:gd name="connsiteX8" fmla="*/ 760021 w 2725387"/>
                        <a:gd name="connsiteY8" fmla="*/ 61386 h 2439884"/>
                        <a:gd name="connsiteX9" fmla="*/ 932213 w 2725387"/>
                        <a:gd name="connsiteY9" fmla="*/ 2009 h 2439884"/>
                        <a:gd name="connsiteX10" fmla="*/ 1199408 w 2725387"/>
                        <a:gd name="connsiteY10" fmla="*/ 79199 h 2439884"/>
                        <a:gd name="connsiteX11" fmla="*/ 1341912 w 2725387"/>
                        <a:gd name="connsiteY11" fmla="*/ 245453 h 2439884"/>
                        <a:gd name="connsiteX12" fmla="*/ 1395351 w 2725387"/>
                        <a:gd name="connsiteY12" fmla="*/ 560149 h 2439884"/>
                        <a:gd name="connsiteX13" fmla="*/ 1460665 w 2725387"/>
                        <a:gd name="connsiteY13" fmla="*/ 1195479 h 2439884"/>
                        <a:gd name="connsiteX14" fmla="*/ 1514104 w 2725387"/>
                        <a:gd name="connsiteY14" fmla="*/ 1706118 h 2439884"/>
                        <a:gd name="connsiteX15" fmla="*/ 1591294 w 2725387"/>
                        <a:gd name="connsiteY15" fmla="*/ 2050503 h 2439884"/>
                        <a:gd name="connsiteX16" fmla="*/ 1698172 w 2725387"/>
                        <a:gd name="connsiteY16" fmla="*/ 2305822 h 2439884"/>
                        <a:gd name="connsiteX17" fmla="*/ 1710047 w 2725387"/>
                        <a:gd name="connsiteY17" fmla="*/ 2335510 h 2439884"/>
                        <a:gd name="connsiteX18" fmla="*/ 1739735 w 2725387"/>
                        <a:gd name="connsiteY18" fmla="*/ 2436451 h 2439884"/>
                        <a:gd name="connsiteX19" fmla="*/ 1805050 w 2725387"/>
                        <a:gd name="connsiteY19" fmla="*/ 2412700 h 2439884"/>
                        <a:gd name="connsiteX20" fmla="*/ 2161309 w 2725387"/>
                        <a:gd name="connsiteY20" fmla="*/ 2377074 h 2439884"/>
                        <a:gd name="connsiteX21" fmla="*/ 2422567 w 2725387"/>
                        <a:gd name="connsiteY21" fmla="*/ 2347386 h 2439884"/>
                        <a:gd name="connsiteX22" fmla="*/ 2725387 w 2725387"/>
                        <a:gd name="connsiteY22" fmla="*/ 2282071 h 2439884"/>
                        <a:gd name="connsiteX0" fmla="*/ 0 w 2725387"/>
                        <a:gd name="connsiteY0" fmla="*/ 2288009 h 2439884"/>
                        <a:gd name="connsiteX1" fmla="*/ 190006 w 2725387"/>
                        <a:gd name="connsiteY1" fmla="*/ 2222695 h 2439884"/>
                        <a:gd name="connsiteX2" fmla="*/ 296883 w 2725387"/>
                        <a:gd name="connsiteY2" fmla="*/ 2270196 h 2439884"/>
                        <a:gd name="connsiteX3" fmla="*/ 362198 w 2725387"/>
                        <a:gd name="connsiteY3" fmla="*/ 2311760 h 2439884"/>
                        <a:gd name="connsiteX4" fmla="*/ 415983 w 2725387"/>
                        <a:gd name="connsiteY4" fmla="*/ 2198697 h 2439884"/>
                        <a:gd name="connsiteX5" fmla="*/ 473331 w 2725387"/>
                        <a:gd name="connsiteY5" fmla="*/ 1882665 h 2439884"/>
                        <a:gd name="connsiteX6" fmla="*/ 536963 w 2725387"/>
                        <a:gd name="connsiteY6" fmla="*/ 1125118 h 2439884"/>
                        <a:gd name="connsiteX7" fmla="*/ 605642 w 2725387"/>
                        <a:gd name="connsiteY7" fmla="*/ 429521 h 2439884"/>
                        <a:gd name="connsiteX8" fmla="*/ 760021 w 2725387"/>
                        <a:gd name="connsiteY8" fmla="*/ 61386 h 2439884"/>
                        <a:gd name="connsiteX9" fmla="*/ 932213 w 2725387"/>
                        <a:gd name="connsiteY9" fmla="*/ 2009 h 2439884"/>
                        <a:gd name="connsiteX10" fmla="*/ 1199408 w 2725387"/>
                        <a:gd name="connsiteY10" fmla="*/ 79199 h 2439884"/>
                        <a:gd name="connsiteX11" fmla="*/ 1341912 w 2725387"/>
                        <a:gd name="connsiteY11" fmla="*/ 245453 h 2439884"/>
                        <a:gd name="connsiteX12" fmla="*/ 1395351 w 2725387"/>
                        <a:gd name="connsiteY12" fmla="*/ 560149 h 2439884"/>
                        <a:gd name="connsiteX13" fmla="*/ 1460665 w 2725387"/>
                        <a:gd name="connsiteY13" fmla="*/ 1195479 h 2439884"/>
                        <a:gd name="connsiteX14" fmla="*/ 1514104 w 2725387"/>
                        <a:gd name="connsiteY14" fmla="*/ 1706118 h 2439884"/>
                        <a:gd name="connsiteX15" fmla="*/ 1591294 w 2725387"/>
                        <a:gd name="connsiteY15" fmla="*/ 2050503 h 2439884"/>
                        <a:gd name="connsiteX16" fmla="*/ 1698172 w 2725387"/>
                        <a:gd name="connsiteY16" fmla="*/ 2305822 h 2439884"/>
                        <a:gd name="connsiteX17" fmla="*/ 1710047 w 2725387"/>
                        <a:gd name="connsiteY17" fmla="*/ 2335510 h 2439884"/>
                        <a:gd name="connsiteX18" fmla="*/ 1739735 w 2725387"/>
                        <a:gd name="connsiteY18" fmla="*/ 2436451 h 2439884"/>
                        <a:gd name="connsiteX19" fmla="*/ 1805050 w 2725387"/>
                        <a:gd name="connsiteY19" fmla="*/ 2412700 h 2439884"/>
                        <a:gd name="connsiteX20" fmla="*/ 2161309 w 2725387"/>
                        <a:gd name="connsiteY20" fmla="*/ 2377074 h 2439884"/>
                        <a:gd name="connsiteX21" fmla="*/ 2422567 w 2725387"/>
                        <a:gd name="connsiteY21" fmla="*/ 2347386 h 2439884"/>
                        <a:gd name="connsiteX22" fmla="*/ 2725387 w 2725387"/>
                        <a:gd name="connsiteY22" fmla="*/ 2282071 h 2439884"/>
                        <a:gd name="connsiteX0" fmla="*/ 0 w 2725387"/>
                        <a:gd name="connsiteY0" fmla="*/ 2288009 h 2439884"/>
                        <a:gd name="connsiteX1" fmla="*/ 190006 w 2725387"/>
                        <a:gd name="connsiteY1" fmla="*/ 2222695 h 2439884"/>
                        <a:gd name="connsiteX2" fmla="*/ 296883 w 2725387"/>
                        <a:gd name="connsiteY2" fmla="*/ 2270196 h 2439884"/>
                        <a:gd name="connsiteX3" fmla="*/ 362198 w 2725387"/>
                        <a:gd name="connsiteY3" fmla="*/ 2311760 h 2439884"/>
                        <a:gd name="connsiteX4" fmla="*/ 415983 w 2725387"/>
                        <a:gd name="connsiteY4" fmla="*/ 2198697 h 2439884"/>
                        <a:gd name="connsiteX5" fmla="*/ 473331 w 2725387"/>
                        <a:gd name="connsiteY5" fmla="*/ 1882665 h 2439884"/>
                        <a:gd name="connsiteX6" fmla="*/ 536963 w 2725387"/>
                        <a:gd name="connsiteY6" fmla="*/ 1125118 h 2439884"/>
                        <a:gd name="connsiteX7" fmla="*/ 605642 w 2725387"/>
                        <a:gd name="connsiteY7" fmla="*/ 429521 h 2439884"/>
                        <a:gd name="connsiteX8" fmla="*/ 760021 w 2725387"/>
                        <a:gd name="connsiteY8" fmla="*/ 61386 h 2439884"/>
                        <a:gd name="connsiteX9" fmla="*/ 985553 w 2725387"/>
                        <a:gd name="connsiteY9" fmla="*/ 2009 h 2439884"/>
                        <a:gd name="connsiteX10" fmla="*/ 1199408 w 2725387"/>
                        <a:gd name="connsiteY10" fmla="*/ 79199 h 2439884"/>
                        <a:gd name="connsiteX11" fmla="*/ 1341912 w 2725387"/>
                        <a:gd name="connsiteY11" fmla="*/ 245453 h 2439884"/>
                        <a:gd name="connsiteX12" fmla="*/ 1395351 w 2725387"/>
                        <a:gd name="connsiteY12" fmla="*/ 560149 h 2439884"/>
                        <a:gd name="connsiteX13" fmla="*/ 1460665 w 2725387"/>
                        <a:gd name="connsiteY13" fmla="*/ 1195479 h 2439884"/>
                        <a:gd name="connsiteX14" fmla="*/ 1514104 w 2725387"/>
                        <a:gd name="connsiteY14" fmla="*/ 1706118 h 2439884"/>
                        <a:gd name="connsiteX15" fmla="*/ 1591294 w 2725387"/>
                        <a:gd name="connsiteY15" fmla="*/ 2050503 h 2439884"/>
                        <a:gd name="connsiteX16" fmla="*/ 1698172 w 2725387"/>
                        <a:gd name="connsiteY16" fmla="*/ 2305822 h 2439884"/>
                        <a:gd name="connsiteX17" fmla="*/ 1710047 w 2725387"/>
                        <a:gd name="connsiteY17" fmla="*/ 2335510 h 2439884"/>
                        <a:gd name="connsiteX18" fmla="*/ 1739735 w 2725387"/>
                        <a:gd name="connsiteY18" fmla="*/ 2436451 h 2439884"/>
                        <a:gd name="connsiteX19" fmla="*/ 1805050 w 2725387"/>
                        <a:gd name="connsiteY19" fmla="*/ 2412700 h 2439884"/>
                        <a:gd name="connsiteX20" fmla="*/ 2161309 w 2725387"/>
                        <a:gd name="connsiteY20" fmla="*/ 2377074 h 2439884"/>
                        <a:gd name="connsiteX21" fmla="*/ 2422567 w 2725387"/>
                        <a:gd name="connsiteY21" fmla="*/ 2347386 h 2439884"/>
                        <a:gd name="connsiteX22" fmla="*/ 2725387 w 2725387"/>
                        <a:gd name="connsiteY22" fmla="*/ 2282071 h 2439884"/>
                        <a:gd name="connsiteX0" fmla="*/ 0 w 2725387"/>
                        <a:gd name="connsiteY0" fmla="*/ 2286028 h 2437903"/>
                        <a:gd name="connsiteX1" fmla="*/ 190006 w 2725387"/>
                        <a:gd name="connsiteY1" fmla="*/ 2220714 h 2437903"/>
                        <a:gd name="connsiteX2" fmla="*/ 296883 w 2725387"/>
                        <a:gd name="connsiteY2" fmla="*/ 2268215 h 2437903"/>
                        <a:gd name="connsiteX3" fmla="*/ 362198 w 2725387"/>
                        <a:gd name="connsiteY3" fmla="*/ 2309779 h 2437903"/>
                        <a:gd name="connsiteX4" fmla="*/ 415983 w 2725387"/>
                        <a:gd name="connsiteY4" fmla="*/ 2196716 h 2437903"/>
                        <a:gd name="connsiteX5" fmla="*/ 473331 w 2725387"/>
                        <a:gd name="connsiteY5" fmla="*/ 1880684 h 2437903"/>
                        <a:gd name="connsiteX6" fmla="*/ 536963 w 2725387"/>
                        <a:gd name="connsiteY6" fmla="*/ 1123137 h 2437903"/>
                        <a:gd name="connsiteX7" fmla="*/ 605642 w 2725387"/>
                        <a:gd name="connsiteY7" fmla="*/ 427540 h 2437903"/>
                        <a:gd name="connsiteX8" fmla="*/ 756211 w 2725387"/>
                        <a:gd name="connsiteY8" fmla="*/ 74645 h 2437903"/>
                        <a:gd name="connsiteX9" fmla="*/ 985553 w 2725387"/>
                        <a:gd name="connsiteY9" fmla="*/ 28 h 2437903"/>
                        <a:gd name="connsiteX10" fmla="*/ 1199408 w 2725387"/>
                        <a:gd name="connsiteY10" fmla="*/ 77218 h 2437903"/>
                        <a:gd name="connsiteX11" fmla="*/ 1341912 w 2725387"/>
                        <a:gd name="connsiteY11" fmla="*/ 243472 h 2437903"/>
                        <a:gd name="connsiteX12" fmla="*/ 1395351 w 2725387"/>
                        <a:gd name="connsiteY12" fmla="*/ 558168 h 2437903"/>
                        <a:gd name="connsiteX13" fmla="*/ 1460665 w 2725387"/>
                        <a:gd name="connsiteY13" fmla="*/ 1193498 h 2437903"/>
                        <a:gd name="connsiteX14" fmla="*/ 1514104 w 2725387"/>
                        <a:gd name="connsiteY14" fmla="*/ 1704137 h 2437903"/>
                        <a:gd name="connsiteX15" fmla="*/ 1591294 w 2725387"/>
                        <a:gd name="connsiteY15" fmla="*/ 2048522 h 2437903"/>
                        <a:gd name="connsiteX16" fmla="*/ 1698172 w 2725387"/>
                        <a:gd name="connsiteY16" fmla="*/ 2303841 h 2437903"/>
                        <a:gd name="connsiteX17" fmla="*/ 1710047 w 2725387"/>
                        <a:gd name="connsiteY17" fmla="*/ 2333529 h 2437903"/>
                        <a:gd name="connsiteX18" fmla="*/ 1739735 w 2725387"/>
                        <a:gd name="connsiteY18" fmla="*/ 2434470 h 2437903"/>
                        <a:gd name="connsiteX19" fmla="*/ 1805050 w 2725387"/>
                        <a:gd name="connsiteY19" fmla="*/ 2410719 h 2437903"/>
                        <a:gd name="connsiteX20" fmla="*/ 2161309 w 2725387"/>
                        <a:gd name="connsiteY20" fmla="*/ 2375093 h 2437903"/>
                        <a:gd name="connsiteX21" fmla="*/ 2422567 w 2725387"/>
                        <a:gd name="connsiteY21" fmla="*/ 2345405 h 2437903"/>
                        <a:gd name="connsiteX22" fmla="*/ 2725387 w 2725387"/>
                        <a:gd name="connsiteY22" fmla="*/ 2280090 h 2437903"/>
                        <a:gd name="connsiteX0" fmla="*/ 0 w 2725387"/>
                        <a:gd name="connsiteY0" fmla="*/ 2286028 h 2437903"/>
                        <a:gd name="connsiteX1" fmla="*/ 190006 w 2725387"/>
                        <a:gd name="connsiteY1" fmla="*/ 2220714 h 2437903"/>
                        <a:gd name="connsiteX2" fmla="*/ 296883 w 2725387"/>
                        <a:gd name="connsiteY2" fmla="*/ 2268215 h 2437903"/>
                        <a:gd name="connsiteX3" fmla="*/ 362198 w 2725387"/>
                        <a:gd name="connsiteY3" fmla="*/ 2309779 h 2437903"/>
                        <a:gd name="connsiteX4" fmla="*/ 415983 w 2725387"/>
                        <a:gd name="connsiteY4" fmla="*/ 2196716 h 2437903"/>
                        <a:gd name="connsiteX5" fmla="*/ 473331 w 2725387"/>
                        <a:gd name="connsiteY5" fmla="*/ 1880684 h 2437903"/>
                        <a:gd name="connsiteX6" fmla="*/ 536963 w 2725387"/>
                        <a:gd name="connsiteY6" fmla="*/ 1123137 h 2437903"/>
                        <a:gd name="connsiteX7" fmla="*/ 605642 w 2725387"/>
                        <a:gd name="connsiteY7" fmla="*/ 427540 h 2437903"/>
                        <a:gd name="connsiteX8" fmla="*/ 756211 w 2725387"/>
                        <a:gd name="connsiteY8" fmla="*/ 74645 h 2437903"/>
                        <a:gd name="connsiteX9" fmla="*/ 985553 w 2725387"/>
                        <a:gd name="connsiteY9" fmla="*/ 28 h 2437903"/>
                        <a:gd name="connsiteX10" fmla="*/ 1199408 w 2725387"/>
                        <a:gd name="connsiteY10" fmla="*/ 77218 h 2437903"/>
                        <a:gd name="connsiteX11" fmla="*/ 1338102 w 2725387"/>
                        <a:gd name="connsiteY11" fmla="*/ 262522 h 2437903"/>
                        <a:gd name="connsiteX12" fmla="*/ 1395351 w 2725387"/>
                        <a:gd name="connsiteY12" fmla="*/ 558168 h 2437903"/>
                        <a:gd name="connsiteX13" fmla="*/ 1460665 w 2725387"/>
                        <a:gd name="connsiteY13" fmla="*/ 1193498 h 2437903"/>
                        <a:gd name="connsiteX14" fmla="*/ 1514104 w 2725387"/>
                        <a:gd name="connsiteY14" fmla="*/ 1704137 h 2437903"/>
                        <a:gd name="connsiteX15" fmla="*/ 1591294 w 2725387"/>
                        <a:gd name="connsiteY15" fmla="*/ 2048522 h 2437903"/>
                        <a:gd name="connsiteX16" fmla="*/ 1698172 w 2725387"/>
                        <a:gd name="connsiteY16" fmla="*/ 2303841 h 2437903"/>
                        <a:gd name="connsiteX17" fmla="*/ 1710047 w 2725387"/>
                        <a:gd name="connsiteY17" fmla="*/ 2333529 h 2437903"/>
                        <a:gd name="connsiteX18" fmla="*/ 1739735 w 2725387"/>
                        <a:gd name="connsiteY18" fmla="*/ 2434470 h 2437903"/>
                        <a:gd name="connsiteX19" fmla="*/ 1805050 w 2725387"/>
                        <a:gd name="connsiteY19" fmla="*/ 2410719 h 2437903"/>
                        <a:gd name="connsiteX20" fmla="*/ 2161309 w 2725387"/>
                        <a:gd name="connsiteY20" fmla="*/ 2375093 h 2437903"/>
                        <a:gd name="connsiteX21" fmla="*/ 2422567 w 2725387"/>
                        <a:gd name="connsiteY21" fmla="*/ 2345405 h 2437903"/>
                        <a:gd name="connsiteX22" fmla="*/ 2725387 w 2725387"/>
                        <a:gd name="connsiteY22" fmla="*/ 2280090 h 2437903"/>
                        <a:gd name="connsiteX0" fmla="*/ 0 w 2725387"/>
                        <a:gd name="connsiteY0" fmla="*/ 2286028 h 2437903"/>
                        <a:gd name="connsiteX1" fmla="*/ 190006 w 2725387"/>
                        <a:gd name="connsiteY1" fmla="*/ 2220714 h 2437903"/>
                        <a:gd name="connsiteX2" fmla="*/ 296883 w 2725387"/>
                        <a:gd name="connsiteY2" fmla="*/ 2268215 h 2437903"/>
                        <a:gd name="connsiteX3" fmla="*/ 362198 w 2725387"/>
                        <a:gd name="connsiteY3" fmla="*/ 2309779 h 2437903"/>
                        <a:gd name="connsiteX4" fmla="*/ 415983 w 2725387"/>
                        <a:gd name="connsiteY4" fmla="*/ 2196716 h 2437903"/>
                        <a:gd name="connsiteX5" fmla="*/ 473331 w 2725387"/>
                        <a:gd name="connsiteY5" fmla="*/ 1880684 h 2437903"/>
                        <a:gd name="connsiteX6" fmla="*/ 536963 w 2725387"/>
                        <a:gd name="connsiteY6" fmla="*/ 1123137 h 2437903"/>
                        <a:gd name="connsiteX7" fmla="*/ 605642 w 2725387"/>
                        <a:gd name="connsiteY7" fmla="*/ 427540 h 2437903"/>
                        <a:gd name="connsiteX8" fmla="*/ 756211 w 2725387"/>
                        <a:gd name="connsiteY8" fmla="*/ 74645 h 2437903"/>
                        <a:gd name="connsiteX9" fmla="*/ 985553 w 2725387"/>
                        <a:gd name="connsiteY9" fmla="*/ 28 h 2437903"/>
                        <a:gd name="connsiteX10" fmla="*/ 1199408 w 2725387"/>
                        <a:gd name="connsiteY10" fmla="*/ 77218 h 2437903"/>
                        <a:gd name="connsiteX11" fmla="*/ 1338102 w 2725387"/>
                        <a:gd name="connsiteY11" fmla="*/ 262522 h 2437903"/>
                        <a:gd name="connsiteX12" fmla="*/ 1383921 w 2725387"/>
                        <a:gd name="connsiteY12" fmla="*/ 600078 h 2437903"/>
                        <a:gd name="connsiteX13" fmla="*/ 1460665 w 2725387"/>
                        <a:gd name="connsiteY13" fmla="*/ 1193498 h 2437903"/>
                        <a:gd name="connsiteX14" fmla="*/ 1514104 w 2725387"/>
                        <a:gd name="connsiteY14" fmla="*/ 1704137 h 2437903"/>
                        <a:gd name="connsiteX15" fmla="*/ 1591294 w 2725387"/>
                        <a:gd name="connsiteY15" fmla="*/ 2048522 h 2437903"/>
                        <a:gd name="connsiteX16" fmla="*/ 1698172 w 2725387"/>
                        <a:gd name="connsiteY16" fmla="*/ 2303841 h 2437903"/>
                        <a:gd name="connsiteX17" fmla="*/ 1710047 w 2725387"/>
                        <a:gd name="connsiteY17" fmla="*/ 2333529 h 2437903"/>
                        <a:gd name="connsiteX18" fmla="*/ 1739735 w 2725387"/>
                        <a:gd name="connsiteY18" fmla="*/ 2434470 h 2437903"/>
                        <a:gd name="connsiteX19" fmla="*/ 1805050 w 2725387"/>
                        <a:gd name="connsiteY19" fmla="*/ 2410719 h 2437903"/>
                        <a:gd name="connsiteX20" fmla="*/ 2161309 w 2725387"/>
                        <a:gd name="connsiteY20" fmla="*/ 2375093 h 2437903"/>
                        <a:gd name="connsiteX21" fmla="*/ 2422567 w 2725387"/>
                        <a:gd name="connsiteY21" fmla="*/ 2345405 h 2437903"/>
                        <a:gd name="connsiteX22" fmla="*/ 2725387 w 2725387"/>
                        <a:gd name="connsiteY22" fmla="*/ 2280090 h 2437903"/>
                        <a:gd name="connsiteX0" fmla="*/ 0 w 2725387"/>
                        <a:gd name="connsiteY0" fmla="*/ 2286028 h 2437903"/>
                        <a:gd name="connsiteX1" fmla="*/ 190006 w 2725387"/>
                        <a:gd name="connsiteY1" fmla="*/ 2220714 h 2437903"/>
                        <a:gd name="connsiteX2" fmla="*/ 296883 w 2725387"/>
                        <a:gd name="connsiteY2" fmla="*/ 2268215 h 2437903"/>
                        <a:gd name="connsiteX3" fmla="*/ 362198 w 2725387"/>
                        <a:gd name="connsiteY3" fmla="*/ 2309779 h 2437903"/>
                        <a:gd name="connsiteX4" fmla="*/ 415983 w 2725387"/>
                        <a:gd name="connsiteY4" fmla="*/ 2196716 h 2437903"/>
                        <a:gd name="connsiteX5" fmla="*/ 473331 w 2725387"/>
                        <a:gd name="connsiteY5" fmla="*/ 1880684 h 2437903"/>
                        <a:gd name="connsiteX6" fmla="*/ 536963 w 2725387"/>
                        <a:gd name="connsiteY6" fmla="*/ 1123137 h 2437903"/>
                        <a:gd name="connsiteX7" fmla="*/ 605642 w 2725387"/>
                        <a:gd name="connsiteY7" fmla="*/ 427540 h 2437903"/>
                        <a:gd name="connsiteX8" fmla="*/ 756211 w 2725387"/>
                        <a:gd name="connsiteY8" fmla="*/ 74645 h 2437903"/>
                        <a:gd name="connsiteX9" fmla="*/ 985553 w 2725387"/>
                        <a:gd name="connsiteY9" fmla="*/ 28 h 2437903"/>
                        <a:gd name="connsiteX10" fmla="*/ 1199408 w 2725387"/>
                        <a:gd name="connsiteY10" fmla="*/ 77218 h 2437903"/>
                        <a:gd name="connsiteX11" fmla="*/ 1338102 w 2725387"/>
                        <a:gd name="connsiteY11" fmla="*/ 262522 h 2437903"/>
                        <a:gd name="connsiteX12" fmla="*/ 1383921 w 2725387"/>
                        <a:gd name="connsiteY12" fmla="*/ 600078 h 2437903"/>
                        <a:gd name="connsiteX13" fmla="*/ 1441615 w 2725387"/>
                        <a:gd name="connsiteY13" fmla="*/ 1197308 h 2437903"/>
                        <a:gd name="connsiteX14" fmla="*/ 1514104 w 2725387"/>
                        <a:gd name="connsiteY14" fmla="*/ 1704137 h 2437903"/>
                        <a:gd name="connsiteX15" fmla="*/ 1591294 w 2725387"/>
                        <a:gd name="connsiteY15" fmla="*/ 2048522 h 2437903"/>
                        <a:gd name="connsiteX16" fmla="*/ 1698172 w 2725387"/>
                        <a:gd name="connsiteY16" fmla="*/ 2303841 h 2437903"/>
                        <a:gd name="connsiteX17" fmla="*/ 1710047 w 2725387"/>
                        <a:gd name="connsiteY17" fmla="*/ 2333529 h 2437903"/>
                        <a:gd name="connsiteX18" fmla="*/ 1739735 w 2725387"/>
                        <a:gd name="connsiteY18" fmla="*/ 2434470 h 2437903"/>
                        <a:gd name="connsiteX19" fmla="*/ 1805050 w 2725387"/>
                        <a:gd name="connsiteY19" fmla="*/ 2410719 h 2437903"/>
                        <a:gd name="connsiteX20" fmla="*/ 2161309 w 2725387"/>
                        <a:gd name="connsiteY20" fmla="*/ 2375093 h 2437903"/>
                        <a:gd name="connsiteX21" fmla="*/ 2422567 w 2725387"/>
                        <a:gd name="connsiteY21" fmla="*/ 2345405 h 2437903"/>
                        <a:gd name="connsiteX22" fmla="*/ 2725387 w 2725387"/>
                        <a:gd name="connsiteY22" fmla="*/ 2280090 h 2437903"/>
                        <a:gd name="connsiteX0" fmla="*/ 0 w 2725387"/>
                        <a:gd name="connsiteY0" fmla="*/ 2286028 h 2437903"/>
                        <a:gd name="connsiteX1" fmla="*/ 190006 w 2725387"/>
                        <a:gd name="connsiteY1" fmla="*/ 2220714 h 2437903"/>
                        <a:gd name="connsiteX2" fmla="*/ 296883 w 2725387"/>
                        <a:gd name="connsiteY2" fmla="*/ 2268215 h 2437903"/>
                        <a:gd name="connsiteX3" fmla="*/ 362198 w 2725387"/>
                        <a:gd name="connsiteY3" fmla="*/ 2309779 h 2437903"/>
                        <a:gd name="connsiteX4" fmla="*/ 415983 w 2725387"/>
                        <a:gd name="connsiteY4" fmla="*/ 2196716 h 2437903"/>
                        <a:gd name="connsiteX5" fmla="*/ 473331 w 2725387"/>
                        <a:gd name="connsiteY5" fmla="*/ 1880684 h 2437903"/>
                        <a:gd name="connsiteX6" fmla="*/ 536963 w 2725387"/>
                        <a:gd name="connsiteY6" fmla="*/ 1123137 h 2437903"/>
                        <a:gd name="connsiteX7" fmla="*/ 605642 w 2725387"/>
                        <a:gd name="connsiteY7" fmla="*/ 427540 h 2437903"/>
                        <a:gd name="connsiteX8" fmla="*/ 756211 w 2725387"/>
                        <a:gd name="connsiteY8" fmla="*/ 74645 h 2437903"/>
                        <a:gd name="connsiteX9" fmla="*/ 985553 w 2725387"/>
                        <a:gd name="connsiteY9" fmla="*/ 28 h 2437903"/>
                        <a:gd name="connsiteX10" fmla="*/ 1199408 w 2725387"/>
                        <a:gd name="connsiteY10" fmla="*/ 77218 h 2437903"/>
                        <a:gd name="connsiteX11" fmla="*/ 1338102 w 2725387"/>
                        <a:gd name="connsiteY11" fmla="*/ 262522 h 2437903"/>
                        <a:gd name="connsiteX12" fmla="*/ 1383921 w 2725387"/>
                        <a:gd name="connsiteY12" fmla="*/ 600078 h 2437903"/>
                        <a:gd name="connsiteX13" fmla="*/ 1441615 w 2725387"/>
                        <a:gd name="connsiteY13" fmla="*/ 1197308 h 2437903"/>
                        <a:gd name="connsiteX14" fmla="*/ 1514104 w 2725387"/>
                        <a:gd name="connsiteY14" fmla="*/ 1704137 h 2437903"/>
                        <a:gd name="connsiteX15" fmla="*/ 1576054 w 2725387"/>
                        <a:gd name="connsiteY15" fmla="*/ 2044712 h 2437903"/>
                        <a:gd name="connsiteX16" fmla="*/ 1698172 w 2725387"/>
                        <a:gd name="connsiteY16" fmla="*/ 2303841 h 2437903"/>
                        <a:gd name="connsiteX17" fmla="*/ 1710047 w 2725387"/>
                        <a:gd name="connsiteY17" fmla="*/ 2333529 h 2437903"/>
                        <a:gd name="connsiteX18" fmla="*/ 1739735 w 2725387"/>
                        <a:gd name="connsiteY18" fmla="*/ 2434470 h 2437903"/>
                        <a:gd name="connsiteX19" fmla="*/ 1805050 w 2725387"/>
                        <a:gd name="connsiteY19" fmla="*/ 2410719 h 2437903"/>
                        <a:gd name="connsiteX20" fmla="*/ 2161309 w 2725387"/>
                        <a:gd name="connsiteY20" fmla="*/ 2375093 h 2437903"/>
                        <a:gd name="connsiteX21" fmla="*/ 2422567 w 2725387"/>
                        <a:gd name="connsiteY21" fmla="*/ 2345405 h 2437903"/>
                        <a:gd name="connsiteX22" fmla="*/ 2725387 w 2725387"/>
                        <a:gd name="connsiteY22" fmla="*/ 2280090 h 2437903"/>
                        <a:gd name="connsiteX0" fmla="*/ 0 w 2725387"/>
                        <a:gd name="connsiteY0" fmla="*/ 2286028 h 2434418"/>
                        <a:gd name="connsiteX1" fmla="*/ 190006 w 2725387"/>
                        <a:gd name="connsiteY1" fmla="*/ 2220714 h 2434418"/>
                        <a:gd name="connsiteX2" fmla="*/ 296883 w 2725387"/>
                        <a:gd name="connsiteY2" fmla="*/ 2268215 h 2434418"/>
                        <a:gd name="connsiteX3" fmla="*/ 362198 w 2725387"/>
                        <a:gd name="connsiteY3" fmla="*/ 2309779 h 2434418"/>
                        <a:gd name="connsiteX4" fmla="*/ 415983 w 2725387"/>
                        <a:gd name="connsiteY4" fmla="*/ 2196716 h 2434418"/>
                        <a:gd name="connsiteX5" fmla="*/ 473331 w 2725387"/>
                        <a:gd name="connsiteY5" fmla="*/ 1880684 h 2434418"/>
                        <a:gd name="connsiteX6" fmla="*/ 536963 w 2725387"/>
                        <a:gd name="connsiteY6" fmla="*/ 1123137 h 2434418"/>
                        <a:gd name="connsiteX7" fmla="*/ 605642 w 2725387"/>
                        <a:gd name="connsiteY7" fmla="*/ 427540 h 2434418"/>
                        <a:gd name="connsiteX8" fmla="*/ 756211 w 2725387"/>
                        <a:gd name="connsiteY8" fmla="*/ 74645 h 2434418"/>
                        <a:gd name="connsiteX9" fmla="*/ 985553 w 2725387"/>
                        <a:gd name="connsiteY9" fmla="*/ 28 h 2434418"/>
                        <a:gd name="connsiteX10" fmla="*/ 1199408 w 2725387"/>
                        <a:gd name="connsiteY10" fmla="*/ 77218 h 2434418"/>
                        <a:gd name="connsiteX11" fmla="*/ 1338102 w 2725387"/>
                        <a:gd name="connsiteY11" fmla="*/ 262522 h 2434418"/>
                        <a:gd name="connsiteX12" fmla="*/ 1383921 w 2725387"/>
                        <a:gd name="connsiteY12" fmla="*/ 600078 h 2434418"/>
                        <a:gd name="connsiteX13" fmla="*/ 1441615 w 2725387"/>
                        <a:gd name="connsiteY13" fmla="*/ 1197308 h 2434418"/>
                        <a:gd name="connsiteX14" fmla="*/ 1514104 w 2725387"/>
                        <a:gd name="connsiteY14" fmla="*/ 1704137 h 2434418"/>
                        <a:gd name="connsiteX15" fmla="*/ 1576054 w 2725387"/>
                        <a:gd name="connsiteY15" fmla="*/ 2044712 h 2434418"/>
                        <a:gd name="connsiteX16" fmla="*/ 1698172 w 2725387"/>
                        <a:gd name="connsiteY16" fmla="*/ 2303841 h 2434418"/>
                        <a:gd name="connsiteX17" fmla="*/ 1710047 w 2725387"/>
                        <a:gd name="connsiteY17" fmla="*/ 2333529 h 2434418"/>
                        <a:gd name="connsiteX18" fmla="*/ 1762595 w 2725387"/>
                        <a:gd name="connsiteY18" fmla="*/ 2430660 h 2434418"/>
                        <a:gd name="connsiteX19" fmla="*/ 1805050 w 2725387"/>
                        <a:gd name="connsiteY19" fmla="*/ 2410719 h 2434418"/>
                        <a:gd name="connsiteX20" fmla="*/ 2161309 w 2725387"/>
                        <a:gd name="connsiteY20" fmla="*/ 2375093 h 2434418"/>
                        <a:gd name="connsiteX21" fmla="*/ 2422567 w 2725387"/>
                        <a:gd name="connsiteY21" fmla="*/ 2345405 h 2434418"/>
                        <a:gd name="connsiteX22" fmla="*/ 2725387 w 2725387"/>
                        <a:gd name="connsiteY22" fmla="*/ 2280090 h 2434418"/>
                        <a:gd name="connsiteX0" fmla="*/ 0 w 2725387"/>
                        <a:gd name="connsiteY0" fmla="*/ 2286028 h 2433686"/>
                        <a:gd name="connsiteX1" fmla="*/ 190006 w 2725387"/>
                        <a:gd name="connsiteY1" fmla="*/ 2220714 h 2433686"/>
                        <a:gd name="connsiteX2" fmla="*/ 296883 w 2725387"/>
                        <a:gd name="connsiteY2" fmla="*/ 2268215 h 2433686"/>
                        <a:gd name="connsiteX3" fmla="*/ 362198 w 2725387"/>
                        <a:gd name="connsiteY3" fmla="*/ 2309779 h 2433686"/>
                        <a:gd name="connsiteX4" fmla="*/ 415983 w 2725387"/>
                        <a:gd name="connsiteY4" fmla="*/ 2196716 h 2433686"/>
                        <a:gd name="connsiteX5" fmla="*/ 473331 w 2725387"/>
                        <a:gd name="connsiteY5" fmla="*/ 1880684 h 2433686"/>
                        <a:gd name="connsiteX6" fmla="*/ 536963 w 2725387"/>
                        <a:gd name="connsiteY6" fmla="*/ 1123137 h 2433686"/>
                        <a:gd name="connsiteX7" fmla="*/ 605642 w 2725387"/>
                        <a:gd name="connsiteY7" fmla="*/ 427540 h 2433686"/>
                        <a:gd name="connsiteX8" fmla="*/ 756211 w 2725387"/>
                        <a:gd name="connsiteY8" fmla="*/ 74645 h 2433686"/>
                        <a:gd name="connsiteX9" fmla="*/ 985553 w 2725387"/>
                        <a:gd name="connsiteY9" fmla="*/ 28 h 2433686"/>
                        <a:gd name="connsiteX10" fmla="*/ 1199408 w 2725387"/>
                        <a:gd name="connsiteY10" fmla="*/ 77218 h 2433686"/>
                        <a:gd name="connsiteX11" fmla="*/ 1338102 w 2725387"/>
                        <a:gd name="connsiteY11" fmla="*/ 262522 h 2433686"/>
                        <a:gd name="connsiteX12" fmla="*/ 1383921 w 2725387"/>
                        <a:gd name="connsiteY12" fmla="*/ 600078 h 2433686"/>
                        <a:gd name="connsiteX13" fmla="*/ 1441615 w 2725387"/>
                        <a:gd name="connsiteY13" fmla="*/ 1197308 h 2433686"/>
                        <a:gd name="connsiteX14" fmla="*/ 1514104 w 2725387"/>
                        <a:gd name="connsiteY14" fmla="*/ 1704137 h 2433686"/>
                        <a:gd name="connsiteX15" fmla="*/ 1576054 w 2725387"/>
                        <a:gd name="connsiteY15" fmla="*/ 2044712 h 2433686"/>
                        <a:gd name="connsiteX16" fmla="*/ 1698172 w 2725387"/>
                        <a:gd name="connsiteY16" fmla="*/ 2303841 h 2433686"/>
                        <a:gd name="connsiteX17" fmla="*/ 1717667 w 2725387"/>
                        <a:gd name="connsiteY17" fmla="*/ 2344959 h 2433686"/>
                        <a:gd name="connsiteX18" fmla="*/ 1762595 w 2725387"/>
                        <a:gd name="connsiteY18" fmla="*/ 2430660 h 2433686"/>
                        <a:gd name="connsiteX19" fmla="*/ 1805050 w 2725387"/>
                        <a:gd name="connsiteY19" fmla="*/ 2410719 h 2433686"/>
                        <a:gd name="connsiteX20" fmla="*/ 2161309 w 2725387"/>
                        <a:gd name="connsiteY20" fmla="*/ 2375093 h 2433686"/>
                        <a:gd name="connsiteX21" fmla="*/ 2422567 w 2725387"/>
                        <a:gd name="connsiteY21" fmla="*/ 2345405 h 2433686"/>
                        <a:gd name="connsiteX22" fmla="*/ 2725387 w 2725387"/>
                        <a:gd name="connsiteY22" fmla="*/ 2280090 h 2433686"/>
                        <a:gd name="connsiteX0" fmla="*/ 0 w 2725387"/>
                        <a:gd name="connsiteY0" fmla="*/ 2286028 h 2433686"/>
                        <a:gd name="connsiteX1" fmla="*/ 190006 w 2725387"/>
                        <a:gd name="connsiteY1" fmla="*/ 2220714 h 2433686"/>
                        <a:gd name="connsiteX2" fmla="*/ 296883 w 2725387"/>
                        <a:gd name="connsiteY2" fmla="*/ 2268215 h 2433686"/>
                        <a:gd name="connsiteX3" fmla="*/ 362198 w 2725387"/>
                        <a:gd name="connsiteY3" fmla="*/ 2309779 h 2433686"/>
                        <a:gd name="connsiteX4" fmla="*/ 415983 w 2725387"/>
                        <a:gd name="connsiteY4" fmla="*/ 2196716 h 2433686"/>
                        <a:gd name="connsiteX5" fmla="*/ 473331 w 2725387"/>
                        <a:gd name="connsiteY5" fmla="*/ 1880684 h 2433686"/>
                        <a:gd name="connsiteX6" fmla="*/ 536963 w 2725387"/>
                        <a:gd name="connsiteY6" fmla="*/ 1123137 h 2433686"/>
                        <a:gd name="connsiteX7" fmla="*/ 605642 w 2725387"/>
                        <a:gd name="connsiteY7" fmla="*/ 427540 h 2433686"/>
                        <a:gd name="connsiteX8" fmla="*/ 756211 w 2725387"/>
                        <a:gd name="connsiteY8" fmla="*/ 74645 h 2433686"/>
                        <a:gd name="connsiteX9" fmla="*/ 985553 w 2725387"/>
                        <a:gd name="connsiteY9" fmla="*/ 28 h 2433686"/>
                        <a:gd name="connsiteX10" fmla="*/ 1199408 w 2725387"/>
                        <a:gd name="connsiteY10" fmla="*/ 77218 h 2433686"/>
                        <a:gd name="connsiteX11" fmla="*/ 1338102 w 2725387"/>
                        <a:gd name="connsiteY11" fmla="*/ 262522 h 2433686"/>
                        <a:gd name="connsiteX12" fmla="*/ 1383921 w 2725387"/>
                        <a:gd name="connsiteY12" fmla="*/ 600078 h 2433686"/>
                        <a:gd name="connsiteX13" fmla="*/ 1441615 w 2725387"/>
                        <a:gd name="connsiteY13" fmla="*/ 1197308 h 2433686"/>
                        <a:gd name="connsiteX14" fmla="*/ 1514104 w 2725387"/>
                        <a:gd name="connsiteY14" fmla="*/ 1704137 h 2433686"/>
                        <a:gd name="connsiteX15" fmla="*/ 1576054 w 2725387"/>
                        <a:gd name="connsiteY15" fmla="*/ 2044712 h 2433686"/>
                        <a:gd name="connsiteX16" fmla="*/ 1663882 w 2725387"/>
                        <a:gd name="connsiteY16" fmla="*/ 2235261 h 2433686"/>
                        <a:gd name="connsiteX17" fmla="*/ 1717667 w 2725387"/>
                        <a:gd name="connsiteY17" fmla="*/ 2344959 h 2433686"/>
                        <a:gd name="connsiteX18" fmla="*/ 1762595 w 2725387"/>
                        <a:gd name="connsiteY18" fmla="*/ 2430660 h 2433686"/>
                        <a:gd name="connsiteX19" fmla="*/ 1805050 w 2725387"/>
                        <a:gd name="connsiteY19" fmla="*/ 2410719 h 2433686"/>
                        <a:gd name="connsiteX20" fmla="*/ 2161309 w 2725387"/>
                        <a:gd name="connsiteY20" fmla="*/ 2375093 h 2433686"/>
                        <a:gd name="connsiteX21" fmla="*/ 2422567 w 2725387"/>
                        <a:gd name="connsiteY21" fmla="*/ 2345405 h 2433686"/>
                        <a:gd name="connsiteX22" fmla="*/ 2725387 w 2725387"/>
                        <a:gd name="connsiteY22" fmla="*/ 2280090 h 2433686"/>
                        <a:gd name="connsiteX0" fmla="*/ 0 w 2725387"/>
                        <a:gd name="connsiteY0" fmla="*/ 2286028 h 2433686"/>
                        <a:gd name="connsiteX1" fmla="*/ 190006 w 2725387"/>
                        <a:gd name="connsiteY1" fmla="*/ 2220714 h 2433686"/>
                        <a:gd name="connsiteX2" fmla="*/ 296883 w 2725387"/>
                        <a:gd name="connsiteY2" fmla="*/ 2268215 h 2433686"/>
                        <a:gd name="connsiteX3" fmla="*/ 362198 w 2725387"/>
                        <a:gd name="connsiteY3" fmla="*/ 2309779 h 2433686"/>
                        <a:gd name="connsiteX4" fmla="*/ 415983 w 2725387"/>
                        <a:gd name="connsiteY4" fmla="*/ 2196716 h 2433686"/>
                        <a:gd name="connsiteX5" fmla="*/ 473331 w 2725387"/>
                        <a:gd name="connsiteY5" fmla="*/ 1880684 h 2433686"/>
                        <a:gd name="connsiteX6" fmla="*/ 536963 w 2725387"/>
                        <a:gd name="connsiteY6" fmla="*/ 1123137 h 2433686"/>
                        <a:gd name="connsiteX7" fmla="*/ 605642 w 2725387"/>
                        <a:gd name="connsiteY7" fmla="*/ 427540 h 2433686"/>
                        <a:gd name="connsiteX8" fmla="*/ 756211 w 2725387"/>
                        <a:gd name="connsiteY8" fmla="*/ 74645 h 2433686"/>
                        <a:gd name="connsiteX9" fmla="*/ 985553 w 2725387"/>
                        <a:gd name="connsiteY9" fmla="*/ 28 h 2433686"/>
                        <a:gd name="connsiteX10" fmla="*/ 1199408 w 2725387"/>
                        <a:gd name="connsiteY10" fmla="*/ 77218 h 2433686"/>
                        <a:gd name="connsiteX11" fmla="*/ 1338102 w 2725387"/>
                        <a:gd name="connsiteY11" fmla="*/ 262522 h 2433686"/>
                        <a:gd name="connsiteX12" fmla="*/ 1383921 w 2725387"/>
                        <a:gd name="connsiteY12" fmla="*/ 600078 h 2433686"/>
                        <a:gd name="connsiteX13" fmla="*/ 1441615 w 2725387"/>
                        <a:gd name="connsiteY13" fmla="*/ 1197308 h 2433686"/>
                        <a:gd name="connsiteX14" fmla="*/ 1514104 w 2725387"/>
                        <a:gd name="connsiteY14" fmla="*/ 1704137 h 2433686"/>
                        <a:gd name="connsiteX15" fmla="*/ 1576054 w 2725387"/>
                        <a:gd name="connsiteY15" fmla="*/ 2044712 h 2433686"/>
                        <a:gd name="connsiteX16" fmla="*/ 1648642 w 2725387"/>
                        <a:gd name="connsiteY16" fmla="*/ 2220021 h 2433686"/>
                        <a:gd name="connsiteX17" fmla="*/ 1717667 w 2725387"/>
                        <a:gd name="connsiteY17" fmla="*/ 2344959 h 2433686"/>
                        <a:gd name="connsiteX18" fmla="*/ 1762595 w 2725387"/>
                        <a:gd name="connsiteY18" fmla="*/ 2430660 h 2433686"/>
                        <a:gd name="connsiteX19" fmla="*/ 1805050 w 2725387"/>
                        <a:gd name="connsiteY19" fmla="*/ 2410719 h 2433686"/>
                        <a:gd name="connsiteX20" fmla="*/ 2161309 w 2725387"/>
                        <a:gd name="connsiteY20" fmla="*/ 2375093 h 2433686"/>
                        <a:gd name="connsiteX21" fmla="*/ 2422567 w 2725387"/>
                        <a:gd name="connsiteY21" fmla="*/ 2345405 h 2433686"/>
                        <a:gd name="connsiteX22" fmla="*/ 2725387 w 2725387"/>
                        <a:gd name="connsiteY22" fmla="*/ 2280090 h 2433686"/>
                        <a:gd name="connsiteX0" fmla="*/ 0 w 2725387"/>
                        <a:gd name="connsiteY0" fmla="*/ 2286028 h 2433927"/>
                        <a:gd name="connsiteX1" fmla="*/ 190006 w 2725387"/>
                        <a:gd name="connsiteY1" fmla="*/ 2220714 h 2433927"/>
                        <a:gd name="connsiteX2" fmla="*/ 296883 w 2725387"/>
                        <a:gd name="connsiteY2" fmla="*/ 2268215 h 2433927"/>
                        <a:gd name="connsiteX3" fmla="*/ 362198 w 2725387"/>
                        <a:gd name="connsiteY3" fmla="*/ 2309779 h 2433927"/>
                        <a:gd name="connsiteX4" fmla="*/ 415983 w 2725387"/>
                        <a:gd name="connsiteY4" fmla="*/ 2196716 h 2433927"/>
                        <a:gd name="connsiteX5" fmla="*/ 473331 w 2725387"/>
                        <a:gd name="connsiteY5" fmla="*/ 1880684 h 2433927"/>
                        <a:gd name="connsiteX6" fmla="*/ 536963 w 2725387"/>
                        <a:gd name="connsiteY6" fmla="*/ 1123137 h 2433927"/>
                        <a:gd name="connsiteX7" fmla="*/ 605642 w 2725387"/>
                        <a:gd name="connsiteY7" fmla="*/ 427540 h 2433927"/>
                        <a:gd name="connsiteX8" fmla="*/ 756211 w 2725387"/>
                        <a:gd name="connsiteY8" fmla="*/ 74645 h 2433927"/>
                        <a:gd name="connsiteX9" fmla="*/ 985553 w 2725387"/>
                        <a:gd name="connsiteY9" fmla="*/ 28 h 2433927"/>
                        <a:gd name="connsiteX10" fmla="*/ 1199408 w 2725387"/>
                        <a:gd name="connsiteY10" fmla="*/ 77218 h 2433927"/>
                        <a:gd name="connsiteX11" fmla="*/ 1338102 w 2725387"/>
                        <a:gd name="connsiteY11" fmla="*/ 262522 h 2433927"/>
                        <a:gd name="connsiteX12" fmla="*/ 1383921 w 2725387"/>
                        <a:gd name="connsiteY12" fmla="*/ 600078 h 2433927"/>
                        <a:gd name="connsiteX13" fmla="*/ 1441615 w 2725387"/>
                        <a:gd name="connsiteY13" fmla="*/ 1197308 h 2433927"/>
                        <a:gd name="connsiteX14" fmla="*/ 1514104 w 2725387"/>
                        <a:gd name="connsiteY14" fmla="*/ 1704137 h 2433927"/>
                        <a:gd name="connsiteX15" fmla="*/ 1576054 w 2725387"/>
                        <a:gd name="connsiteY15" fmla="*/ 2044712 h 2433927"/>
                        <a:gd name="connsiteX16" fmla="*/ 1648642 w 2725387"/>
                        <a:gd name="connsiteY16" fmla="*/ 2220021 h 2433927"/>
                        <a:gd name="connsiteX17" fmla="*/ 1736717 w 2725387"/>
                        <a:gd name="connsiteY17" fmla="*/ 2341149 h 2433927"/>
                        <a:gd name="connsiteX18" fmla="*/ 1762595 w 2725387"/>
                        <a:gd name="connsiteY18" fmla="*/ 2430660 h 2433927"/>
                        <a:gd name="connsiteX19" fmla="*/ 1805050 w 2725387"/>
                        <a:gd name="connsiteY19" fmla="*/ 2410719 h 2433927"/>
                        <a:gd name="connsiteX20" fmla="*/ 2161309 w 2725387"/>
                        <a:gd name="connsiteY20" fmla="*/ 2375093 h 2433927"/>
                        <a:gd name="connsiteX21" fmla="*/ 2422567 w 2725387"/>
                        <a:gd name="connsiteY21" fmla="*/ 2345405 h 2433927"/>
                        <a:gd name="connsiteX22" fmla="*/ 2725387 w 2725387"/>
                        <a:gd name="connsiteY22" fmla="*/ 2280090 h 2433927"/>
                        <a:gd name="connsiteX0" fmla="*/ 0 w 2725387"/>
                        <a:gd name="connsiteY0" fmla="*/ 2286028 h 2432476"/>
                        <a:gd name="connsiteX1" fmla="*/ 190006 w 2725387"/>
                        <a:gd name="connsiteY1" fmla="*/ 2220714 h 2432476"/>
                        <a:gd name="connsiteX2" fmla="*/ 296883 w 2725387"/>
                        <a:gd name="connsiteY2" fmla="*/ 2268215 h 2432476"/>
                        <a:gd name="connsiteX3" fmla="*/ 362198 w 2725387"/>
                        <a:gd name="connsiteY3" fmla="*/ 2309779 h 2432476"/>
                        <a:gd name="connsiteX4" fmla="*/ 415983 w 2725387"/>
                        <a:gd name="connsiteY4" fmla="*/ 2196716 h 2432476"/>
                        <a:gd name="connsiteX5" fmla="*/ 473331 w 2725387"/>
                        <a:gd name="connsiteY5" fmla="*/ 1880684 h 2432476"/>
                        <a:gd name="connsiteX6" fmla="*/ 536963 w 2725387"/>
                        <a:gd name="connsiteY6" fmla="*/ 1123137 h 2432476"/>
                        <a:gd name="connsiteX7" fmla="*/ 605642 w 2725387"/>
                        <a:gd name="connsiteY7" fmla="*/ 427540 h 2432476"/>
                        <a:gd name="connsiteX8" fmla="*/ 756211 w 2725387"/>
                        <a:gd name="connsiteY8" fmla="*/ 74645 h 2432476"/>
                        <a:gd name="connsiteX9" fmla="*/ 985553 w 2725387"/>
                        <a:gd name="connsiteY9" fmla="*/ 28 h 2432476"/>
                        <a:gd name="connsiteX10" fmla="*/ 1199408 w 2725387"/>
                        <a:gd name="connsiteY10" fmla="*/ 77218 h 2432476"/>
                        <a:gd name="connsiteX11" fmla="*/ 1338102 w 2725387"/>
                        <a:gd name="connsiteY11" fmla="*/ 262522 h 2432476"/>
                        <a:gd name="connsiteX12" fmla="*/ 1383921 w 2725387"/>
                        <a:gd name="connsiteY12" fmla="*/ 600078 h 2432476"/>
                        <a:gd name="connsiteX13" fmla="*/ 1441615 w 2725387"/>
                        <a:gd name="connsiteY13" fmla="*/ 1197308 h 2432476"/>
                        <a:gd name="connsiteX14" fmla="*/ 1514104 w 2725387"/>
                        <a:gd name="connsiteY14" fmla="*/ 1704137 h 2432476"/>
                        <a:gd name="connsiteX15" fmla="*/ 1576054 w 2725387"/>
                        <a:gd name="connsiteY15" fmla="*/ 2044712 h 2432476"/>
                        <a:gd name="connsiteX16" fmla="*/ 1648642 w 2725387"/>
                        <a:gd name="connsiteY16" fmla="*/ 2220021 h 2432476"/>
                        <a:gd name="connsiteX17" fmla="*/ 1736717 w 2725387"/>
                        <a:gd name="connsiteY17" fmla="*/ 2341149 h 2432476"/>
                        <a:gd name="connsiteX18" fmla="*/ 1762595 w 2725387"/>
                        <a:gd name="connsiteY18" fmla="*/ 2430660 h 2432476"/>
                        <a:gd name="connsiteX19" fmla="*/ 1892680 w 2725387"/>
                        <a:gd name="connsiteY19" fmla="*/ 2399289 h 2432476"/>
                        <a:gd name="connsiteX20" fmla="*/ 2161309 w 2725387"/>
                        <a:gd name="connsiteY20" fmla="*/ 2375093 h 2432476"/>
                        <a:gd name="connsiteX21" fmla="*/ 2422567 w 2725387"/>
                        <a:gd name="connsiteY21" fmla="*/ 2345405 h 2432476"/>
                        <a:gd name="connsiteX22" fmla="*/ 2725387 w 2725387"/>
                        <a:gd name="connsiteY22" fmla="*/ 2280090 h 2432476"/>
                        <a:gd name="connsiteX0" fmla="*/ 0 w 2725387"/>
                        <a:gd name="connsiteY0" fmla="*/ 2286028 h 2436149"/>
                        <a:gd name="connsiteX1" fmla="*/ 190006 w 2725387"/>
                        <a:gd name="connsiteY1" fmla="*/ 2220714 h 2436149"/>
                        <a:gd name="connsiteX2" fmla="*/ 296883 w 2725387"/>
                        <a:gd name="connsiteY2" fmla="*/ 2268215 h 2436149"/>
                        <a:gd name="connsiteX3" fmla="*/ 362198 w 2725387"/>
                        <a:gd name="connsiteY3" fmla="*/ 2309779 h 2436149"/>
                        <a:gd name="connsiteX4" fmla="*/ 415983 w 2725387"/>
                        <a:gd name="connsiteY4" fmla="*/ 2196716 h 2436149"/>
                        <a:gd name="connsiteX5" fmla="*/ 473331 w 2725387"/>
                        <a:gd name="connsiteY5" fmla="*/ 1880684 h 2436149"/>
                        <a:gd name="connsiteX6" fmla="*/ 536963 w 2725387"/>
                        <a:gd name="connsiteY6" fmla="*/ 1123137 h 2436149"/>
                        <a:gd name="connsiteX7" fmla="*/ 605642 w 2725387"/>
                        <a:gd name="connsiteY7" fmla="*/ 427540 h 2436149"/>
                        <a:gd name="connsiteX8" fmla="*/ 756211 w 2725387"/>
                        <a:gd name="connsiteY8" fmla="*/ 74645 h 2436149"/>
                        <a:gd name="connsiteX9" fmla="*/ 985553 w 2725387"/>
                        <a:gd name="connsiteY9" fmla="*/ 28 h 2436149"/>
                        <a:gd name="connsiteX10" fmla="*/ 1199408 w 2725387"/>
                        <a:gd name="connsiteY10" fmla="*/ 77218 h 2436149"/>
                        <a:gd name="connsiteX11" fmla="*/ 1338102 w 2725387"/>
                        <a:gd name="connsiteY11" fmla="*/ 262522 h 2436149"/>
                        <a:gd name="connsiteX12" fmla="*/ 1383921 w 2725387"/>
                        <a:gd name="connsiteY12" fmla="*/ 600078 h 2436149"/>
                        <a:gd name="connsiteX13" fmla="*/ 1441615 w 2725387"/>
                        <a:gd name="connsiteY13" fmla="*/ 1197308 h 2436149"/>
                        <a:gd name="connsiteX14" fmla="*/ 1514104 w 2725387"/>
                        <a:gd name="connsiteY14" fmla="*/ 1704137 h 2436149"/>
                        <a:gd name="connsiteX15" fmla="*/ 1576054 w 2725387"/>
                        <a:gd name="connsiteY15" fmla="*/ 2044712 h 2436149"/>
                        <a:gd name="connsiteX16" fmla="*/ 1648642 w 2725387"/>
                        <a:gd name="connsiteY16" fmla="*/ 2220021 h 2436149"/>
                        <a:gd name="connsiteX17" fmla="*/ 1736717 w 2725387"/>
                        <a:gd name="connsiteY17" fmla="*/ 2341149 h 2436149"/>
                        <a:gd name="connsiteX18" fmla="*/ 1751165 w 2725387"/>
                        <a:gd name="connsiteY18" fmla="*/ 2434470 h 2436149"/>
                        <a:gd name="connsiteX19" fmla="*/ 1892680 w 2725387"/>
                        <a:gd name="connsiteY19" fmla="*/ 2399289 h 2436149"/>
                        <a:gd name="connsiteX20" fmla="*/ 2161309 w 2725387"/>
                        <a:gd name="connsiteY20" fmla="*/ 2375093 h 2436149"/>
                        <a:gd name="connsiteX21" fmla="*/ 2422567 w 2725387"/>
                        <a:gd name="connsiteY21" fmla="*/ 2345405 h 2436149"/>
                        <a:gd name="connsiteX22" fmla="*/ 2725387 w 2725387"/>
                        <a:gd name="connsiteY22" fmla="*/ 2280090 h 2436149"/>
                        <a:gd name="connsiteX0" fmla="*/ 0 w 2725387"/>
                        <a:gd name="connsiteY0" fmla="*/ 2286028 h 2436198"/>
                        <a:gd name="connsiteX1" fmla="*/ 190006 w 2725387"/>
                        <a:gd name="connsiteY1" fmla="*/ 2220714 h 2436198"/>
                        <a:gd name="connsiteX2" fmla="*/ 296883 w 2725387"/>
                        <a:gd name="connsiteY2" fmla="*/ 2268215 h 2436198"/>
                        <a:gd name="connsiteX3" fmla="*/ 362198 w 2725387"/>
                        <a:gd name="connsiteY3" fmla="*/ 2309779 h 2436198"/>
                        <a:gd name="connsiteX4" fmla="*/ 415983 w 2725387"/>
                        <a:gd name="connsiteY4" fmla="*/ 2196716 h 2436198"/>
                        <a:gd name="connsiteX5" fmla="*/ 473331 w 2725387"/>
                        <a:gd name="connsiteY5" fmla="*/ 1880684 h 2436198"/>
                        <a:gd name="connsiteX6" fmla="*/ 536963 w 2725387"/>
                        <a:gd name="connsiteY6" fmla="*/ 1123137 h 2436198"/>
                        <a:gd name="connsiteX7" fmla="*/ 605642 w 2725387"/>
                        <a:gd name="connsiteY7" fmla="*/ 427540 h 2436198"/>
                        <a:gd name="connsiteX8" fmla="*/ 756211 w 2725387"/>
                        <a:gd name="connsiteY8" fmla="*/ 74645 h 2436198"/>
                        <a:gd name="connsiteX9" fmla="*/ 985553 w 2725387"/>
                        <a:gd name="connsiteY9" fmla="*/ 28 h 2436198"/>
                        <a:gd name="connsiteX10" fmla="*/ 1199408 w 2725387"/>
                        <a:gd name="connsiteY10" fmla="*/ 77218 h 2436198"/>
                        <a:gd name="connsiteX11" fmla="*/ 1338102 w 2725387"/>
                        <a:gd name="connsiteY11" fmla="*/ 262522 h 2436198"/>
                        <a:gd name="connsiteX12" fmla="*/ 1383921 w 2725387"/>
                        <a:gd name="connsiteY12" fmla="*/ 600078 h 2436198"/>
                        <a:gd name="connsiteX13" fmla="*/ 1441615 w 2725387"/>
                        <a:gd name="connsiteY13" fmla="*/ 1197308 h 2436198"/>
                        <a:gd name="connsiteX14" fmla="*/ 1514104 w 2725387"/>
                        <a:gd name="connsiteY14" fmla="*/ 1704137 h 2436198"/>
                        <a:gd name="connsiteX15" fmla="*/ 1576054 w 2725387"/>
                        <a:gd name="connsiteY15" fmla="*/ 2044712 h 2436198"/>
                        <a:gd name="connsiteX16" fmla="*/ 1648642 w 2725387"/>
                        <a:gd name="connsiteY16" fmla="*/ 2220021 h 2436198"/>
                        <a:gd name="connsiteX17" fmla="*/ 1736717 w 2725387"/>
                        <a:gd name="connsiteY17" fmla="*/ 2341149 h 2436198"/>
                        <a:gd name="connsiteX18" fmla="*/ 1751165 w 2725387"/>
                        <a:gd name="connsiteY18" fmla="*/ 2434470 h 2436198"/>
                        <a:gd name="connsiteX19" fmla="*/ 1892680 w 2725387"/>
                        <a:gd name="connsiteY19" fmla="*/ 2399289 h 2436198"/>
                        <a:gd name="connsiteX20" fmla="*/ 2191789 w 2725387"/>
                        <a:gd name="connsiteY20" fmla="*/ 2367473 h 2436198"/>
                        <a:gd name="connsiteX21" fmla="*/ 2422567 w 2725387"/>
                        <a:gd name="connsiteY21" fmla="*/ 2345405 h 2436198"/>
                        <a:gd name="connsiteX22" fmla="*/ 2725387 w 2725387"/>
                        <a:gd name="connsiteY22" fmla="*/ 2280090 h 2436198"/>
                        <a:gd name="connsiteX0" fmla="*/ 0 w 2725387"/>
                        <a:gd name="connsiteY0" fmla="*/ 2286028 h 2437780"/>
                        <a:gd name="connsiteX1" fmla="*/ 190006 w 2725387"/>
                        <a:gd name="connsiteY1" fmla="*/ 2220714 h 2437780"/>
                        <a:gd name="connsiteX2" fmla="*/ 296883 w 2725387"/>
                        <a:gd name="connsiteY2" fmla="*/ 2268215 h 2437780"/>
                        <a:gd name="connsiteX3" fmla="*/ 362198 w 2725387"/>
                        <a:gd name="connsiteY3" fmla="*/ 2309779 h 2437780"/>
                        <a:gd name="connsiteX4" fmla="*/ 415983 w 2725387"/>
                        <a:gd name="connsiteY4" fmla="*/ 2196716 h 2437780"/>
                        <a:gd name="connsiteX5" fmla="*/ 473331 w 2725387"/>
                        <a:gd name="connsiteY5" fmla="*/ 1880684 h 2437780"/>
                        <a:gd name="connsiteX6" fmla="*/ 536963 w 2725387"/>
                        <a:gd name="connsiteY6" fmla="*/ 1123137 h 2437780"/>
                        <a:gd name="connsiteX7" fmla="*/ 605642 w 2725387"/>
                        <a:gd name="connsiteY7" fmla="*/ 427540 h 2437780"/>
                        <a:gd name="connsiteX8" fmla="*/ 756211 w 2725387"/>
                        <a:gd name="connsiteY8" fmla="*/ 74645 h 2437780"/>
                        <a:gd name="connsiteX9" fmla="*/ 985553 w 2725387"/>
                        <a:gd name="connsiteY9" fmla="*/ 28 h 2437780"/>
                        <a:gd name="connsiteX10" fmla="*/ 1199408 w 2725387"/>
                        <a:gd name="connsiteY10" fmla="*/ 77218 h 2437780"/>
                        <a:gd name="connsiteX11" fmla="*/ 1338102 w 2725387"/>
                        <a:gd name="connsiteY11" fmla="*/ 262522 h 2437780"/>
                        <a:gd name="connsiteX12" fmla="*/ 1383921 w 2725387"/>
                        <a:gd name="connsiteY12" fmla="*/ 600078 h 2437780"/>
                        <a:gd name="connsiteX13" fmla="*/ 1441615 w 2725387"/>
                        <a:gd name="connsiteY13" fmla="*/ 1197308 h 2437780"/>
                        <a:gd name="connsiteX14" fmla="*/ 1514104 w 2725387"/>
                        <a:gd name="connsiteY14" fmla="*/ 1704137 h 2437780"/>
                        <a:gd name="connsiteX15" fmla="*/ 1576054 w 2725387"/>
                        <a:gd name="connsiteY15" fmla="*/ 2044712 h 2437780"/>
                        <a:gd name="connsiteX16" fmla="*/ 1648642 w 2725387"/>
                        <a:gd name="connsiteY16" fmla="*/ 2220021 h 2437780"/>
                        <a:gd name="connsiteX17" fmla="*/ 1702427 w 2725387"/>
                        <a:gd name="connsiteY17" fmla="*/ 2310669 h 2437780"/>
                        <a:gd name="connsiteX18" fmla="*/ 1751165 w 2725387"/>
                        <a:gd name="connsiteY18" fmla="*/ 2434470 h 2437780"/>
                        <a:gd name="connsiteX19" fmla="*/ 1892680 w 2725387"/>
                        <a:gd name="connsiteY19" fmla="*/ 2399289 h 2437780"/>
                        <a:gd name="connsiteX20" fmla="*/ 2191789 w 2725387"/>
                        <a:gd name="connsiteY20" fmla="*/ 2367473 h 2437780"/>
                        <a:gd name="connsiteX21" fmla="*/ 2422567 w 2725387"/>
                        <a:gd name="connsiteY21" fmla="*/ 2345405 h 2437780"/>
                        <a:gd name="connsiteX22" fmla="*/ 2725387 w 2725387"/>
                        <a:gd name="connsiteY22" fmla="*/ 2280090 h 2437780"/>
                        <a:gd name="connsiteX0" fmla="*/ 0 w 2725387"/>
                        <a:gd name="connsiteY0" fmla="*/ 2286028 h 2437780"/>
                        <a:gd name="connsiteX1" fmla="*/ 190006 w 2725387"/>
                        <a:gd name="connsiteY1" fmla="*/ 2220714 h 2437780"/>
                        <a:gd name="connsiteX2" fmla="*/ 296883 w 2725387"/>
                        <a:gd name="connsiteY2" fmla="*/ 2268215 h 2437780"/>
                        <a:gd name="connsiteX3" fmla="*/ 362198 w 2725387"/>
                        <a:gd name="connsiteY3" fmla="*/ 2309779 h 2437780"/>
                        <a:gd name="connsiteX4" fmla="*/ 415983 w 2725387"/>
                        <a:gd name="connsiteY4" fmla="*/ 2196716 h 2437780"/>
                        <a:gd name="connsiteX5" fmla="*/ 473331 w 2725387"/>
                        <a:gd name="connsiteY5" fmla="*/ 1880684 h 2437780"/>
                        <a:gd name="connsiteX6" fmla="*/ 536963 w 2725387"/>
                        <a:gd name="connsiteY6" fmla="*/ 1123137 h 2437780"/>
                        <a:gd name="connsiteX7" fmla="*/ 605642 w 2725387"/>
                        <a:gd name="connsiteY7" fmla="*/ 427540 h 2437780"/>
                        <a:gd name="connsiteX8" fmla="*/ 756211 w 2725387"/>
                        <a:gd name="connsiteY8" fmla="*/ 74645 h 2437780"/>
                        <a:gd name="connsiteX9" fmla="*/ 985553 w 2725387"/>
                        <a:gd name="connsiteY9" fmla="*/ 28 h 2437780"/>
                        <a:gd name="connsiteX10" fmla="*/ 1199408 w 2725387"/>
                        <a:gd name="connsiteY10" fmla="*/ 77218 h 2437780"/>
                        <a:gd name="connsiteX11" fmla="*/ 1338102 w 2725387"/>
                        <a:gd name="connsiteY11" fmla="*/ 262522 h 2437780"/>
                        <a:gd name="connsiteX12" fmla="*/ 1383921 w 2725387"/>
                        <a:gd name="connsiteY12" fmla="*/ 600078 h 2437780"/>
                        <a:gd name="connsiteX13" fmla="*/ 1441615 w 2725387"/>
                        <a:gd name="connsiteY13" fmla="*/ 1197308 h 2437780"/>
                        <a:gd name="connsiteX14" fmla="*/ 1514104 w 2725387"/>
                        <a:gd name="connsiteY14" fmla="*/ 1704137 h 2437780"/>
                        <a:gd name="connsiteX15" fmla="*/ 1576054 w 2725387"/>
                        <a:gd name="connsiteY15" fmla="*/ 2044712 h 2437780"/>
                        <a:gd name="connsiteX16" fmla="*/ 1648642 w 2725387"/>
                        <a:gd name="connsiteY16" fmla="*/ 2220021 h 2437780"/>
                        <a:gd name="connsiteX17" fmla="*/ 1710047 w 2725387"/>
                        <a:gd name="connsiteY17" fmla="*/ 2310669 h 2437780"/>
                        <a:gd name="connsiteX18" fmla="*/ 1751165 w 2725387"/>
                        <a:gd name="connsiteY18" fmla="*/ 2434470 h 2437780"/>
                        <a:gd name="connsiteX19" fmla="*/ 1892680 w 2725387"/>
                        <a:gd name="connsiteY19" fmla="*/ 2399289 h 2437780"/>
                        <a:gd name="connsiteX20" fmla="*/ 2191789 w 2725387"/>
                        <a:gd name="connsiteY20" fmla="*/ 2367473 h 2437780"/>
                        <a:gd name="connsiteX21" fmla="*/ 2422567 w 2725387"/>
                        <a:gd name="connsiteY21" fmla="*/ 2345405 h 2437780"/>
                        <a:gd name="connsiteX22" fmla="*/ 2725387 w 2725387"/>
                        <a:gd name="connsiteY22" fmla="*/ 2280090 h 2437780"/>
                        <a:gd name="connsiteX0" fmla="*/ 0 w 2725387"/>
                        <a:gd name="connsiteY0" fmla="*/ 2286028 h 2427132"/>
                        <a:gd name="connsiteX1" fmla="*/ 190006 w 2725387"/>
                        <a:gd name="connsiteY1" fmla="*/ 2220714 h 2427132"/>
                        <a:gd name="connsiteX2" fmla="*/ 296883 w 2725387"/>
                        <a:gd name="connsiteY2" fmla="*/ 2268215 h 2427132"/>
                        <a:gd name="connsiteX3" fmla="*/ 362198 w 2725387"/>
                        <a:gd name="connsiteY3" fmla="*/ 2309779 h 2427132"/>
                        <a:gd name="connsiteX4" fmla="*/ 415983 w 2725387"/>
                        <a:gd name="connsiteY4" fmla="*/ 2196716 h 2427132"/>
                        <a:gd name="connsiteX5" fmla="*/ 473331 w 2725387"/>
                        <a:gd name="connsiteY5" fmla="*/ 1880684 h 2427132"/>
                        <a:gd name="connsiteX6" fmla="*/ 536963 w 2725387"/>
                        <a:gd name="connsiteY6" fmla="*/ 1123137 h 2427132"/>
                        <a:gd name="connsiteX7" fmla="*/ 605642 w 2725387"/>
                        <a:gd name="connsiteY7" fmla="*/ 427540 h 2427132"/>
                        <a:gd name="connsiteX8" fmla="*/ 756211 w 2725387"/>
                        <a:gd name="connsiteY8" fmla="*/ 74645 h 2427132"/>
                        <a:gd name="connsiteX9" fmla="*/ 985553 w 2725387"/>
                        <a:gd name="connsiteY9" fmla="*/ 28 h 2427132"/>
                        <a:gd name="connsiteX10" fmla="*/ 1199408 w 2725387"/>
                        <a:gd name="connsiteY10" fmla="*/ 77218 h 2427132"/>
                        <a:gd name="connsiteX11" fmla="*/ 1338102 w 2725387"/>
                        <a:gd name="connsiteY11" fmla="*/ 262522 h 2427132"/>
                        <a:gd name="connsiteX12" fmla="*/ 1383921 w 2725387"/>
                        <a:gd name="connsiteY12" fmla="*/ 600078 h 2427132"/>
                        <a:gd name="connsiteX13" fmla="*/ 1441615 w 2725387"/>
                        <a:gd name="connsiteY13" fmla="*/ 1197308 h 2427132"/>
                        <a:gd name="connsiteX14" fmla="*/ 1514104 w 2725387"/>
                        <a:gd name="connsiteY14" fmla="*/ 1704137 h 2427132"/>
                        <a:gd name="connsiteX15" fmla="*/ 1576054 w 2725387"/>
                        <a:gd name="connsiteY15" fmla="*/ 2044712 h 2427132"/>
                        <a:gd name="connsiteX16" fmla="*/ 1648642 w 2725387"/>
                        <a:gd name="connsiteY16" fmla="*/ 2220021 h 2427132"/>
                        <a:gd name="connsiteX17" fmla="*/ 1710047 w 2725387"/>
                        <a:gd name="connsiteY17" fmla="*/ 2310669 h 2427132"/>
                        <a:gd name="connsiteX18" fmla="*/ 1739735 w 2725387"/>
                        <a:gd name="connsiteY18" fmla="*/ 2423040 h 2427132"/>
                        <a:gd name="connsiteX19" fmla="*/ 1892680 w 2725387"/>
                        <a:gd name="connsiteY19" fmla="*/ 2399289 h 2427132"/>
                        <a:gd name="connsiteX20" fmla="*/ 2191789 w 2725387"/>
                        <a:gd name="connsiteY20" fmla="*/ 2367473 h 2427132"/>
                        <a:gd name="connsiteX21" fmla="*/ 2422567 w 2725387"/>
                        <a:gd name="connsiteY21" fmla="*/ 2345405 h 2427132"/>
                        <a:gd name="connsiteX22" fmla="*/ 2725387 w 2725387"/>
                        <a:gd name="connsiteY22" fmla="*/ 2280090 h 2427132"/>
                        <a:gd name="connsiteX0" fmla="*/ 0 w 2725387"/>
                        <a:gd name="connsiteY0" fmla="*/ 2286028 h 2423042"/>
                        <a:gd name="connsiteX1" fmla="*/ 190006 w 2725387"/>
                        <a:gd name="connsiteY1" fmla="*/ 2220714 h 2423042"/>
                        <a:gd name="connsiteX2" fmla="*/ 296883 w 2725387"/>
                        <a:gd name="connsiteY2" fmla="*/ 2268215 h 2423042"/>
                        <a:gd name="connsiteX3" fmla="*/ 362198 w 2725387"/>
                        <a:gd name="connsiteY3" fmla="*/ 2309779 h 2423042"/>
                        <a:gd name="connsiteX4" fmla="*/ 415983 w 2725387"/>
                        <a:gd name="connsiteY4" fmla="*/ 2196716 h 2423042"/>
                        <a:gd name="connsiteX5" fmla="*/ 473331 w 2725387"/>
                        <a:gd name="connsiteY5" fmla="*/ 1880684 h 2423042"/>
                        <a:gd name="connsiteX6" fmla="*/ 536963 w 2725387"/>
                        <a:gd name="connsiteY6" fmla="*/ 1123137 h 2423042"/>
                        <a:gd name="connsiteX7" fmla="*/ 605642 w 2725387"/>
                        <a:gd name="connsiteY7" fmla="*/ 427540 h 2423042"/>
                        <a:gd name="connsiteX8" fmla="*/ 756211 w 2725387"/>
                        <a:gd name="connsiteY8" fmla="*/ 74645 h 2423042"/>
                        <a:gd name="connsiteX9" fmla="*/ 985553 w 2725387"/>
                        <a:gd name="connsiteY9" fmla="*/ 28 h 2423042"/>
                        <a:gd name="connsiteX10" fmla="*/ 1199408 w 2725387"/>
                        <a:gd name="connsiteY10" fmla="*/ 77218 h 2423042"/>
                        <a:gd name="connsiteX11" fmla="*/ 1338102 w 2725387"/>
                        <a:gd name="connsiteY11" fmla="*/ 262522 h 2423042"/>
                        <a:gd name="connsiteX12" fmla="*/ 1383921 w 2725387"/>
                        <a:gd name="connsiteY12" fmla="*/ 600078 h 2423042"/>
                        <a:gd name="connsiteX13" fmla="*/ 1441615 w 2725387"/>
                        <a:gd name="connsiteY13" fmla="*/ 1197308 h 2423042"/>
                        <a:gd name="connsiteX14" fmla="*/ 1514104 w 2725387"/>
                        <a:gd name="connsiteY14" fmla="*/ 1704137 h 2423042"/>
                        <a:gd name="connsiteX15" fmla="*/ 1576054 w 2725387"/>
                        <a:gd name="connsiteY15" fmla="*/ 2044712 h 2423042"/>
                        <a:gd name="connsiteX16" fmla="*/ 1648642 w 2725387"/>
                        <a:gd name="connsiteY16" fmla="*/ 2220021 h 2423042"/>
                        <a:gd name="connsiteX17" fmla="*/ 1710047 w 2725387"/>
                        <a:gd name="connsiteY17" fmla="*/ 2310669 h 2423042"/>
                        <a:gd name="connsiteX18" fmla="*/ 1739735 w 2725387"/>
                        <a:gd name="connsiteY18" fmla="*/ 2423040 h 2423042"/>
                        <a:gd name="connsiteX19" fmla="*/ 1892680 w 2725387"/>
                        <a:gd name="connsiteY19" fmla="*/ 2399289 h 2423042"/>
                        <a:gd name="connsiteX20" fmla="*/ 2191789 w 2725387"/>
                        <a:gd name="connsiteY20" fmla="*/ 2367473 h 2423042"/>
                        <a:gd name="connsiteX21" fmla="*/ 2422567 w 2725387"/>
                        <a:gd name="connsiteY21" fmla="*/ 2345405 h 2423042"/>
                        <a:gd name="connsiteX22" fmla="*/ 2725387 w 2725387"/>
                        <a:gd name="connsiteY22" fmla="*/ 2280090 h 2423042"/>
                        <a:gd name="connsiteX0" fmla="*/ 0 w 2775351"/>
                        <a:gd name="connsiteY0" fmla="*/ 2286028 h 2423042"/>
                        <a:gd name="connsiteX1" fmla="*/ 190006 w 2775351"/>
                        <a:gd name="connsiteY1" fmla="*/ 2220714 h 2423042"/>
                        <a:gd name="connsiteX2" fmla="*/ 296883 w 2775351"/>
                        <a:gd name="connsiteY2" fmla="*/ 2268215 h 2423042"/>
                        <a:gd name="connsiteX3" fmla="*/ 362198 w 2775351"/>
                        <a:gd name="connsiteY3" fmla="*/ 2309779 h 2423042"/>
                        <a:gd name="connsiteX4" fmla="*/ 415983 w 2775351"/>
                        <a:gd name="connsiteY4" fmla="*/ 2196716 h 2423042"/>
                        <a:gd name="connsiteX5" fmla="*/ 473331 w 2775351"/>
                        <a:gd name="connsiteY5" fmla="*/ 1880684 h 2423042"/>
                        <a:gd name="connsiteX6" fmla="*/ 536963 w 2775351"/>
                        <a:gd name="connsiteY6" fmla="*/ 1123137 h 2423042"/>
                        <a:gd name="connsiteX7" fmla="*/ 605642 w 2775351"/>
                        <a:gd name="connsiteY7" fmla="*/ 427540 h 2423042"/>
                        <a:gd name="connsiteX8" fmla="*/ 756211 w 2775351"/>
                        <a:gd name="connsiteY8" fmla="*/ 74645 h 2423042"/>
                        <a:gd name="connsiteX9" fmla="*/ 985553 w 2775351"/>
                        <a:gd name="connsiteY9" fmla="*/ 28 h 2423042"/>
                        <a:gd name="connsiteX10" fmla="*/ 1199408 w 2775351"/>
                        <a:gd name="connsiteY10" fmla="*/ 77218 h 2423042"/>
                        <a:gd name="connsiteX11" fmla="*/ 1338102 w 2775351"/>
                        <a:gd name="connsiteY11" fmla="*/ 262522 h 2423042"/>
                        <a:gd name="connsiteX12" fmla="*/ 1383921 w 2775351"/>
                        <a:gd name="connsiteY12" fmla="*/ 600078 h 2423042"/>
                        <a:gd name="connsiteX13" fmla="*/ 1441615 w 2775351"/>
                        <a:gd name="connsiteY13" fmla="*/ 1197308 h 2423042"/>
                        <a:gd name="connsiteX14" fmla="*/ 1514104 w 2775351"/>
                        <a:gd name="connsiteY14" fmla="*/ 1704137 h 2423042"/>
                        <a:gd name="connsiteX15" fmla="*/ 1576054 w 2775351"/>
                        <a:gd name="connsiteY15" fmla="*/ 2044712 h 2423042"/>
                        <a:gd name="connsiteX16" fmla="*/ 1648642 w 2775351"/>
                        <a:gd name="connsiteY16" fmla="*/ 2220021 h 2423042"/>
                        <a:gd name="connsiteX17" fmla="*/ 1710047 w 2775351"/>
                        <a:gd name="connsiteY17" fmla="*/ 2310669 h 2423042"/>
                        <a:gd name="connsiteX18" fmla="*/ 1739735 w 2775351"/>
                        <a:gd name="connsiteY18" fmla="*/ 2423040 h 2423042"/>
                        <a:gd name="connsiteX19" fmla="*/ 1892680 w 2775351"/>
                        <a:gd name="connsiteY19" fmla="*/ 2399289 h 2423042"/>
                        <a:gd name="connsiteX20" fmla="*/ 2191789 w 2775351"/>
                        <a:gd name="connsiteY20" fmla="*/ 2367473 h 2423042"/>
                        <a:gd name="connsiteX21" fmla="*/ 2422567 w 2775351"/>
                        <a:gd name="connsiteY21" fmla="*/ 2345405 h 2423042"/>
                        <a:gd name="connsiteX22" fmla="*/ 2775351 w 2775351"/>
                        <a:gd name="connsiteY22" fmla="*/ 2280090 h 2423042"/>
                        <a:gd name="connsiteX0" fmla="*/ 0 w 2921674"/>
                        <a:gd name="connsiteY0" fmla="*/ 2293166 h 2423042"/>
                        <a:gd name="connsiteX1" fmla="*/ 336329 w 2921674"/>
                        <a:gd name="connsiteY1" fmla="*/ 2220714 h 2423042"/>
                        <a:gd name="connsiteX2" fmla="*/ 443206 w 2921674"/>
                        <a:gd name="connsiteY2" fmla="*/ 2268215 h 2423042"/>
                        <a:gd name="connsiteX3" fmla="*/ 508521 w 2921674"/>
                        <a:gd name="connsiteY3" fmla="*/ 2309779 h 2423042"/>
                        <a:gd name="connsiteX4" fmla="*/ 562306 w 2921674"/>
                        <a:gd name="connsiteY4" fmla="*/ 2196716 h 2423042"/>
                        <a:gd name="connsiteX5" fmla="*/ 619654 w 2921674"/>
                        <a:gd name="connsiteY5" fmla="*/ 1880684 h 2423042"/>
                        <a:gd name="connsiteX6" fmla="*/ 683286 w 2921674"/>
                        <a:gd name="connsiteY6" fmla="*/ 1123137 h 2423042"/>
                        <a:gd name="connsiteX7" fmla="*/ 751965 w 2921674"/>
                        <a:gd name="connsiteY7" fmla="*/ 427540 h 2423042"/>
                        <a:gd name="connsiteX8" fmla="*/ 902534 w 2921674"/>
                        <a:gd name="connsiteY8" fmla="*/ 74645 h 2423042"/>
                        <a:gd name="connsiteX9" fmla="*/ 1131876 w 2921674"/>
                        <a:gd name="connsiteY9" fmla="*/ 28 h 2423042"/>
                        <a:gd name="connsiteX10" fmla="*/ 1345731 w 2921674"/>
                        <a:gd name="connsiteY10" fmla="*/ 77218 h 2423042"/>
                        <a:gd name="connsiteX11" fmla="*/ 1484425 w 2921674"/>
                        <a:gd name="connsiteY11" fmla="*/ 262522 h 2423042"/>
                        <a:gd name="connsiteX12" fmla="*/ 1530244 w 2921674"/>
                        <a:gd name="connsiteY12" fmla="*/ 600078 h 2423042"/>
                        <a:gd name="connsiteX13" fmla="*/ 1587938 w 2921674"/>
                        <a:gd name="connsiteY13" fmla="*/ 1197308 h 2423042"/>
                        <a:gd name="connsiteX14" fmla="*/ 1660427 w 2921674"/>
                        <a:gd name="connsiteY14" fmla="*/ 1704137 h 2423042"/>
                        <a:gd name="connsiteX15" fmla="*/ 1722377 w 2921674"/>
                        <a:gd name="connsiteY15" fmla="*/ 2044712 h 2423042"/>
                        <a:gd name="connsiteX16" fmla="*/ 1794965 w 2921674"/>
                        <a:gd name="connsiteY16" fmla="*/ 2220021 h 2423042"/>
                        <a:gd name="connsiteX17" fmla="*/ 1856370 w 2921674"/>
                        <a:gd name="connsiteY17" fmla="*/ 2310669 h 2423042"/>
                        <a:gd name="connsiteX18" fmla="*/ 1886058 w 2921674"/>
                        <a:gd name="connsiteY18" fmla="*/ 2423040 h 2423042"/>
                        <a:gd name="connsiteX19" fmla="*/ 2039003 w 2921674"/>
                        <a:gd name="connsiteY19" fmla="*/ 2399289 h 2423042"/>
                        <a:gd name="connsiteX20" fmla="*/ 2338112 w 2921674"/>
                        <a:gd name="connsiteY20" fmla="*/ 2367473 h 2423042"/>
                        <a:gd name="connsiteX21" fmla="*/ 2568890 w 2921674"/>
                        <a:gd name="connsiteY21" fmla="*/ 2345405 h 2423042"/>
                        <a:gd name="connsiteX22" fmla="*/ 2921674 w 2921674"/>
                        <a:gd name="connsiteY22" fmla="*/ 2280090 h 2423042"/>
                        <a:gd name="connsiteX0" fmla="*/ 0 w 2921674"/>
                        <a:gd name="connsiteY0" fmla="*/ 2293166 h 2423042"/>
                        <a:gd name="connsiteX1" fmla="*/ 336329 w 2921674"/>
                        <a:gd name="connsiteY1" fmla="*/ 2220714 h 2423042"/>
                        <a:gd name="connsiteX2" fmla="*/ 443206 w 2921674"/>
                        <a:gd name="connsiteY2" fmla="*/ 2268215 h 2423042"/>
                        <a:gd name="connsiteX3" fmla="*/ 508521 w 2921674"/>
                        <a:gd name="connsiteY3" fmla="*/ 2309779 h 2423042"/>
                        <a:gd name="connsiteX4" fmla="*/ 562306 w 2921674"/>
                        <a:gd name="connsiteY4" fmla="*/ 2196716 h 2423042"/>
                        <a:gd name="connsiteX5" fmla="*/ 619654 w 2921674"/>
                        <a:gd name="connsiteY5" fmla="*/ 1880684 h 2423042"/>
                        <a:gd name="connsiteX6" fmla="*/ 683286 w 2921674"/>
                        <a:gd name="connsiteY6" fmla="*/ 1123137 h 2423042"/>
                        <a:gd name="connsiteX7" fmla="*/ 751965 w 2921674"/>
                        <a:gd name="connsiteY7" fmla="*/ 427540 h 2423042"/>
                        <a:gd name="connsiteX8" fmla="*/ 902534 w 2921674"/>
                        <a:gd name="connsiteY8" fmla="*/ 74645 h 2423042"/>
                        <a:gd name="connsiteX9" fmla="*/ 1131876 w 2921674"/>
                        <a:gd name="connsiteY9" fmla="*/ 28 h 2423042"/>
                        <a:gd name="connsiteX10" fmla="*/ 1345731 w 2921674"/>
                        <a:gd name="connsiteY10" fmla="*/ 77218 h 2423042"/>
                        <a:gd name="connsiteX11" fmla="*/ 1484425 w 2921674"/>
                        <a:gd name="connsiteY11" fmla="*/ 262522 h 2423042"/>
                        <a:gd name="connsiteX12" fmla="*/ 1530244 w 2921674"/>
                        <a:gd name="connsiteY12" fmla="*/ 600078 h 2423042"/>
                        <a:gd name="connsiteX13" fmla="*/ 1587938 w 2921674"/>
                        <a:gd name="connsiteY13" fmla="*/ 1197308 h 2423042"/>
                        <a:gd name="connsiteX14" fmla="*/ 1660427 w 2921674"/>
                        <a:gd name="connsiteY14" fmla="*/ 1704137 h 2423042"/>
                        <a:gd name="connsiteX15" fmla="*/ 1722377 w 2921674"/>
                        <a:gd name="connsiteY15" fmla="*/ 2044712 h 2423042"/>
                        <a:gd name="connsiteX16" fmla="*/ 1794965 w 2921674"/>
                        <a:gd name="connsiteY16" fmla="*/ 2220021 h 2423042"/>
                        <a:gd name="connsiteX17" fmla="*/ 1856370 w 2921674"/>
                        <a:gd name="connsiteY17" fmla="*/ 2310669 h 2423042"/>
                        <a:gd name="connsiteX18" fmla="*/ 1886058 w 2921674"/>
                        <a:gd name="connsiteY18" fmla="*/ 2423040 h 2423042"/>
                        <a:gd name="connsiteX19" fmla="*/ 2039003 w 2921674"/>
                        <a:gd name="connsiteY19" fmla="*/ 2399289 h 2423042"/>
                        <a:gd name="connsiteX20" fmla="*/ 2338112 w 2921674"/>
                        <a:gd name="connsiteY20" fmla="*/ 2367473 h 2423042"/>
                        <a:gd name="connsiteX21" fmla="*/ 2568890 w 2921674"/>
                        <a:gd name="connsiteY21" fmla="*/ 2345405 h 2423042"/>
                        <a:gd name="connsiteX22" fmla="*/ 2921674 w 2921674"/>
                        <a:gd name="connsiteY22" fmla="*/ 2280090 h 2423042"/>
                        <a:gd name="connsiteX0" fmla="*/ 0 w 2921674"/>
                        <a:gd name="connsiteY0" fmla="*/ 2293166 h 2423042"/>
                        <a:gd name="connsiteX1" fmla="*/ 160431 w 2921674"/>
                        <a:gd name="connsiteY1" fmla="*/ 2281160 h 2423042"/>
                        <a:gd name="connsiteX2" fmla="*/ 336329 w 2921674"/>
                        <a:gd name="connsiteY2" fmla="*/ 2220714 h 2423042"/>
                        <a:gd name="connsiteX3" fmla="*/ 443206 w 2921674"/>
                        <a:gd name="connsiteY3" fmla="*/ 2268215 h 2423042"/>
                        <a:gd name="connsiteX4" fmla="*/ 508521 w 2921674"/>
                        <a:gd name="connsiteY4" fmla="*/ 2309779 h 2423042"/>
                        <a:gd name="connsiteX5" fmla="*/ 562306 w 2921674"/>
                        <a:gd name="connsiteY5" fmla="*/ 2196716 h 2423042"/>
                        <a:gd name="connsiteX6" fmla="*/ 619654 w 2921674"/>
                        <a:gd name="connsiteY6" fmla="*/ 1880684 h 2423042"/>
                        <a:gd name="connsiteX7" fmla="*/ 683286 w 2921674"/>
                        <a:gd name="connsiteY7" fmla="*/ 1123137 h 2423042"/>
                        <a:gd name="connsiteX8" fmla="*/ 751965 w 2921674"/>
                        <a:gd name="connsiteY8" fmla="*/ 427540 h 2423042"/>
                        <a:gd name="connsiteX9" fmla="*/ 902534 w 2921674"/>
                        <a:gd name="connsiteY9" fmla="*/ 74645 h 2423042"/>
                        <a:gd name="connsiteX10" fmla="*/ 1131876 w 2921674"/>
                        <a:gd name="connsiteY10" fmla="*/ 28 h 2423042"/>
                        <a:gd name="connsiteX11" fmla="*/ 1345731 w 2921674"/>
                        <a:gd name="connsiteY11" fmla="*/ 77218 h 2423042"/>
                        <a:gd name="connsiteX12" fmla="*/ 1484425 w 2921674"/>
                        <a:gd name="connsiteY12" fmla="*/ 262522 h 2423042"/>
                        <a:gd name="connsiteX13" fmla="*/ 1530244 w 2921674"/>
                        <a:gd name="connsiteY13" fmla="*/ 600078 h 2423042"/>
                        <a:gd name="connsiteX14" fmla="*/ 1587938 w 2921674"/>
                        <a:gd name="connsiteY14" fmla="*/ 1197308 h 2423042"/>
                        <a:gd name="connsiteX15" fmla="*/ 1660427 w 2921674"/>
                        <a:gd name="connsiteY15" fmla="*/ 1704137 h 2423042"/>
                        <a:gd name="connsiteX16" fmla="*/ 1722377 w 2921674"/>
                        <a:gd name="connsiteY16" fmla="*/ 2044712 h 2423042"/>
                        <a:gd name="connsiteX17" fmla="*/ 1794965 w 2921674"/>
                        <a:gd name="connsiteY17" fmla="*/ 2220021 h 2423042"/>
                        <a:gd name="connsiteX18" fmla="*/ 1856370 w 2921674"/>
                        <a:gd name="connsiteY18" fmla="*/ 2310669 h 2423042"/>
                        <a:gd name="connsiteX19" fmla="*/ 1886058 w 2921674"/>
                        <a:gd name="connsiteY19" fmla="*/ 2423040 h 2423042"/>
                        <a:gd name="connsiteX20" fmla="*/ 2039003 w 2921674"/>
                        <a:gd name="connsiteY20" fmla="*/ 2399289 h 2423042"/>
                        <a:gd name="connsiteX21" fmla="*/ 2338112 w 2921674"/>
                        <a:gd name="connsiteY21" fmla="*/ 2367473 h 2423042"/>
                        <a:gd name="connsiteX22" fmla="*/ 2568890 w 2921674"/>
                        <a:gd name="connsiteY22" fmla="*/ 2345405 h 2423042"/>
                        <a:gd name="connsiteX23" fmla="*/ 2921674 w 2921674"/>
                        <a:gd name="connsiteY23" fmla="*/ 2280090 h 2423042"/>
                        <a:gd name="connsiteX0" fmla="*/ 0 w 2921674"/>
                        <a:gd name="connsiteY0" fmla="*/ 2293166 h 2423042"/>
                        <a:gd name="connsiteX1" fmla="*/ 160431 w 2921674"/>
                        <a:gd name="connsiteY1" fmla="*/ 2281160 h 2423042"/>
                        <a:gd name="connsiteX2" fmla="*/ 336329 w 2921674"/>
                        <a:gd name="connsiteY2" fmla="*/ 2220714 h 2423042"/>
                        <a:gd name="connsiteX3" fmla="*/ 443206 w 2921674"/>
                        <a:gd name="connsiteY3" fmla="*/ 2268215 h 2423042"/>
                        <a:gd name="connsiteX4" fmla="*/ 508521 w 2921674"/>
                        <a:gd name="connsiteY4" fmla="*/ 2309779 h 2423042"/>
                        <a:gd name="connsiteX5" fmla="*/ 562306 w 2921674"/>
                        <a:gd name="connsiteY5" fmla="*/ 2196716 h 2423042"/>
                        <a:gd name="connsiteX6" fmla="*/ 619654 w 2921674"/>
                        <a:gd name="connsiteY6" fmla="*/ 1880684 h 2423042"/>
                        <a:gd name="connsiteX7" fmla="*/ 683286 w 2921674"/>
                        <a:gd name="connsiteY7" fmla="*/ 1123137 h 2423042"/>
                        <a:gd name="connsiteX8" fmla="*/ 751965 w 2921674"/>
                        <a:gd name="connsiteY8" fmla="*/ 427540 h 2423042"/>
                        <a:gd name="connsiteX9" fmla="*/ 902534 w 2921674"/>
                        <a:gd name="connsiteY9" fmla="*/ 74645 h 2423042"/>
                        <a:gd name="connsiteX10" fmla="*/ 1131876 w 2921674"/>
                        <a:gd name="connsiteY10" fmla="*/ 28 h 2423042"/>
                        <a:gd name="connsiteX11" fmla="*/ 1345731 w 2921674"/>
                        <a:gd name="connsiteY11" fmla="*/ 77218 h 2423042"/>
                        <a:gd name="connsiteX12" fmla="*/ 1484425 w 2921674"/>
                        <a:gd name="connsiteY12" fmla="*/ 262522 h 2423042"/>
                        <a:gd name="connsiteX13" fmla="*/ 1530244 w 2921674"/>
                        <a:gd name="connsiteY13" fmla="*/ 600078 h 2423042"/>
                        <a:gd name="connsiteX14" fmla="*/ 1587938 w 2921674"/>
                        <a:gd name="connsiteY14" fmla="*/ 1197308 h 2423042"/>
                        <a:gd name="connsiteX15" fmla="*/ 1660427 w 2921674"/>
                        <a:gd name="connsiteY15" fmla="*/ 1704137 h 2423042"/>
                        <a:gd name="connsiteX16" fmla="*/ 1722377 w 2921674"/>
                        <a:gd name="connsiteY16" fmla="*/ 2044712 h 2423042"/>
                        <a:gd name="connsiteX17" fmla="*/ 1794965 w 2921674"/>
                        <a:gd name="connsiteY17" fmla="*/ 2220021 h 2423042"/>
                        <a:gd name="connsiteX18" fmla="*/ 1856370 w 2921674"/>
                        <a:gd name="connsiteY18" fmla="*/ 2310669 h 2423042"/>
                        <a:gd name="connsiteX19" fmla="*/ 1886058 w 2921674"/>
                        <a:gd name="connsiteY19" fmla="*/ 2423040 h 2423042"/>
                        <a:gd name="connsiteX20" fmla="*/ 2039003 w 2921674"/>
                        <a:gd name="connsiteY20" fmla="*/ 2399289 h 2423042"/>
                        <a:gd name="connsiteX21" fmla="*/ 2338112 w 2921674"/>
                        <a:gd name="connsiteY21" fmla="*/ 2367473 h 2423042"/>
                        <a:gd name="connsiteX22" fmla="*/ 2568890 w 2921674"/>
                        <a:gd name="connsiteY22" fmla="*/ 2345405 h 2423042"/>
                        <a:gd name="connsiteX23" fmla="*/ 2921674 w 2921674"/>
                        <a:gd name="connsiteY23" fmla="*/ 2280090 h 2423042"/>
                        <a:gd name="connsiteX0" fmla="*/ 0 w 2921674"/>
                        <a:gd name="connsiteY0" fmla="*/ 2293166 h 2423042"/>
                        <a:gd name="connsiteX1" fmla="*/ 160431 w 2921674"/>
                        <a:gd name="connsiteY1" fmla="*/ 2281160 h 2423042"/>
                        <a:gd name="connsiteX2" fmla="*/ 336329 w 2921674"/>
                        <a:gd name="connsiteY2" fmla="*/ 2220714 h 2423042"/>
                        <a:gd name="connsiteX3" fmla="*/ 443206 w 2921674"/>
                        <a:gd name="connsiteY3" fmla="*/ 2268215 h 2423042"/>
                        <a:gd name="connsiteX4" fmla="*/ 508521 w 2921674"/>
                        <a:gd name="connsiteY4" fmla="*/ 2309779 h 2423042"/>
                        <a:gd name="connsiteX5" fmla="*/ 562306 w 2921674"/>
                        <a:gd name="connsiteY5" fmla="*/ 2196716 h 2423042"/>
                        <a:gd name="connsiteX6" fmla="*/ 619654 w 2921674"/>
                        <a:gd name="connsiteY6" fmla="*/ 1880684 h 2423042"/>
                        <a:gd name="connsiteX7" fmla="*/ 683286 w 2921674"/>
                        <a:gd name="connsiteY7" fmla="*/ 1123137 h 2423042"/>
                        <a:gd name="connsiteX8" fmla="*/ 751965 w 2921674"/>
                        <a:gd name="connsiteY8" fmla="*/ 427540 h 2423042"/>
                        <a:gd name="connsiteX9" fmla="*/ 902534 w 2921674"/>
                        <a:gd name="connsiteY9" fmla="*/ 74645 h 2423042"/>
                        <a:gd name="connsiteX10" fmla="*/ 1131876 w 2921674"/>
                        <a:gd name="connsiteY10" fmla="*/ 28 h 2423042"/>
                        <a:gd name="connsiteX11" fmla="*/ 1345731 w 2921674"/>
                        <a:gd name="connsiteY11" fmla="*/ 77218 h 2423042"/>
                        <a:gd name="connsiteX12" fmla="*/ 1484425 w 2921674"/>
                        <a:gd name="connsiteY12" fmla="*/ 262522 h 2423042"/>
                        <a:gd name="connsiteX13" fmla="*/ 1530244 w 2921674"/>
                        <a:gd name="connsiteY13" fmla="*/ 600078 h 2423042"/>
                        <a:gd name="connsiteX14" fmla="*/ 1587938 w 2921674"/>
                        <a:gd name="connsiteY14" fmla="*/ 1197308 h 2423042"/>
                        <a:gd name="connsiteX15" fmla="*/ 1660427 w 2921674"/>
                        <a:gd name="connsiteY15" fmla="*/ 1704137 h 2423042"/>
                        <a:gd name="connsiteX16" fmla="*/ 1722377 w 2921674"/>
                        <a:gd name="connsiteY16" fmla="*/ 2044712 h 2423042"/>
                        <a:gd name="connsiteX17" fmla="*/ 1794965 w 2921674"/>
                        <a:gd name="connsiteY17" fmla="*/ 2220021 h 2423042"/>
                        <a:gd name="connsiteX18" fmla="*/ 1856370 w 2921674"/>
                        <a:gd name="connsiteY18" fmla="*/ 2310669 h 2423042"/>
                        <a:gd name="connsiteX19" fmla="*/ 1886058 w 2921674"/>
                        <a:gd name="connsiteY19" fmla="*/ 2423040 h 2423042"/>
                        <a:gd name="connsiteX20" fmla="*/ 2039003 w 2921674"/>
                        <a:gd name="connsiteY20" fmla="*/ 2399289 h 2423042"/>
                        <a:gd name="connsiteX21" fmla="*/ 2338112 w 2921674"/>
                        <a:gd name="connsiteY21" fmla="*/ 2367473 h 2423042"/>
                        <a:gd name="connsiteX22" fmla="*/ 2568890 w 2921674"/>
                        <a:gd name="connsiteY22" fmla="*/ 2345405 h 2423042"/>
                        <a:gd name="connsiteX23" fmla="*/ 2921674 w 2921674"/>
                        <a:gd name="connsiteY23" fmla="*/ 2280090 h 2423042"/>
                        <a:gd name="connsiteX0" fmla="*/ 0 w 2921674"/>
                        <a:gd name="connsiteY0" fmla="*/ 2293166 h 2423042"/>
                        <a:gd name="connsiteX1" fmla="*/ 149724 w 2921674"/>
                        <a:gd name="connsiteY1" fmla="*/ 2291866 h 2423042"/>
                        <a:gd name="connsiteX2" fmla="*/ 336329 w 2921674"/>
                        <a:gd name="connsiteY2" fmla="*/ 2220714 h 2423042"/>
                        <a:gd name="connsiteX3" fmla="*/ 443206 w 2921674"/>
                        <a:gd name="connsiteY3" fmla="*/ 2268215 h 2423042"/>
                        <a:gd name="connsiteX4" fmla="*/ 508521 w 2921674"/>
                        <a:gd name="connsiteY4" fmla="*/ 2309779 h 2423042"/>
                        <a:gd name="connsiteX5" fmla="*/ 562306 w 2921674"/>
                        <a:gd name="connsiteY5" fmla="*/ 2196716 h 2423042"/>
                        <a:gd name="connsiteX6" fmla="*/ 619654 w 2921674"/>
                        <a:gd name="connsiteY6" fmla="*/ 1880684 h 2423042"/>
                        <a:gd name="connsiteX7" fmla="*/ 683286 w 2921674"/>
                        <a:gd name="connsiteY7" fmla="*/ 1123137 h 2423042"/>
                        <a:gd name="connsiteX8" fmla="*/ 751965 w 2921674"/>
                        <a:gd name="connsiteY8" fmla="*/ 427540 h 2423042"/>
                        <a:gd name="connsiteX9" fmla="*/ 902534 w 2921674"/>
                        <a:gd name="connsiteY9" fmla="*/ 74645 h 2423042"/>
                        <a:gd name="connsiteX10" fmla="*/ 1131876 w 2921674"/>
                        <a:gd name="connsiteY10" fmla="*/ 28 h 2423042"/>
                        <a:gd name="connsiteX11" fmla="*/ 1345731 w 2921674"/>
                        <a:gd name="connsiteY11" fmla="*/ 77218 h 2423042"/>
                        <a:gd name="connsiteX12" fmla="*/ 1484425 w 2921674"/>
                        <a:gd name="connsiteY12" fmla="*/ 262522 h 2423042"/>
                        <a:gd name="connsiteX13" fmla="*/ 1530244 w 2921674"/>
                        <a:gd name="connsiteY13" fmla="*/ 600078 h 2423042"/>
                        <a:gd name="connsiteX14" fmla="*/ 1587938 w 2921674"/>
                        <a:gd name="connsiteY14" fmla="*/ 1197308 h 2423042"/>
                        <a:gd name="connsiteX15" fmla="*/ 1660427 w 2921674"/>
                        <a:gd name="connsiteY15" fmla="*/ 1704137 h 2423042"/>
                        <a:gd name="connsiteX16" fmla="*/ 1722377 w 2921674"/>
                        <a:gd name="connsiteY16" fmla="*/ 2044712 h 2423042"/>
                        <a:gd name="connsiteX17" fmla="*/ 1794965 w 2921674"/>
                        <a:gd name="connsiteY17" fmla="*/ 2220021 h 2423042"/>
                        <a:gd name="connsiteX18" fmla="*/ 1856370 w 2921674"/>
                        <a:gd name="connsiteY18" fmla="*/ 2310669 h 2423042"/>
                        <a:gd name="connsiteX19" fmla="*/ 1886058 w 2921674"/>
                        <a:gd name="connsiteY19" fmla="*/ 2423040 h 2423042"/>
                        <a:gd name="connsiteX20" fmla="*/ 2039003 w 2921674"/>
                        <a:gd name="connsiteY20" fmla="*/ 2399289 h 2423042"/>
                        <a:gd name="connsiteX21" fmla="*/ 2338112 w 2921674"/>
                        <a:gd name="connsiteY21" fmla="*/ 2367473 h 2423042"/>
                        <a:gd name="connsiteX22" fmla="*/ 2568890 w 2921674"/>
                        <a:gd name="connsiteY22" fmla="*/ 2345405 h 2423042"/>
                        <a:gd name="connsiteX23" fmla="*/ 2921674 w 2921674"/>
                        <a:gd name="connsiteY23" fmla="*/ 2280090 h 242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21674" h="2423042">
                          <a:moveTo>
                            <a:pt x="0" y="2293166"/>
                          </a:moveTo>
                          <a:cubicBezTo>
                            <a:pt x="23764" y="2288786"/>
                            <a:pt x="129358" y="2282528"/>
                            <a:pt x="149724" y="2291866"/>
                          </a:cubicBezTo>
                          <a:cubicBezTo>
                            <a:pt x="155815" y="2297635"/>
                            <a:pt x="287415" y="2224656"/>
                            <a:pt x="336329" y="2220714"/>
                          </a:cubicBezTo>
                          <a:cubicBezTo>
                            <a:pt x="385243" y="2216772"/>
                            <a:pt x="414507" y="2253371"/>
                            <a:pt x="443206" y="2268215"/>
                          </a:cubicBezTo>
                          <a:cubicBezTo>
                            <a:pt x="471905" y="2283059"/>
                            <a:pt x="488671" y="2321695"/>
                            <a:pt x="508521" y="2309779"/>
                          </a:cubicBezTo>
                          <a:cubicBezTo>
                            <a:pt x="528371" y="2297863"/>
                            <a:pt x="543784" y="2268232"/>
                            <a:pt x="562306" y="2196716"/>
                          </a:cubicBezTo>
                          <a:cubicBezTo>
                            <a:pt x="580828" y="2125200"/>
                            <a:pt x="599491" y="2059614"/>
                            <a:pt x="619654" y="1880684"/>
                          </a:cubicBezTo>
                          <a:cubicBezTo>
                            <a:pt x="639817" y="1701754"/>
                            <a:pt x="661234" y="1365328"/>
                            <a:pt x="683286" y="1123137"/>
                          </a:cubicBezTo>
                          <a:cubicBezTo>
                            <a:pt x="705338" y="880946"/>
                            <a:pt x="715424" y="602289"/>
                            <a:pt x="751965" y="427540"/>
                          </a:cubicBezTo>
                          <a:cubicBezTo>
                            <a:pt x="788506" y="252791"/>
                            <a:pt x="839216" y="145897"/>
                            <a:pt x="902534" y="74645"/>
                          </a:cubicBezTo>
                          <a:cubicBezTo>
                            <a:pt x="965853" y="3393"/>
                            <a:pt x="1058010" y="-401"/>
                            <a:pt x="1131876" y="28"/>
                          </a:cubicBezTo>
                          <a:cubicBezTo>
                            <a:pt x="1205742" y="457"/>
                            <a:pt x="1286973" y="33469"/>
                            <a:pt x="1345731" y="77218"/>
                          </a:cubicBezTo>
                          <a:cubicBezTo>
                            <a:pt x="1404489" y="120967"/>
                            <a:pt x="1453673" y="175379"/>
                            <a:pt x="1484425" y="262522"/>
                          </a:cubicBezTo>
                          <a:cubicBezTo>
                            <a:pt x="1515177" y="349665"/>
                            <a:pt x="1512992" y="444280"/>
                            <a:pt x="1530244" y="600078"/>
                          </a:cubicBezTo>
                          <a:cubicBezTo>
                            <a:pt x="1547496" y="755876"/>
                            <a:pt x="1566241" y="1013298"/>
                            <a:pt x="1587938" y="1197308"/>
                          </a:cubicBezTo>
                          <a:cubicBezTo>
                            <a:pt x="1609635" y="1381318"/>
                            <a:pt x="1638021" y="1562903"/>
                            <a:pt x="1660427" y="1704137"/>
                          </a:cubicBezTo>
                          <a:cubicBezTo>
                            <a:pt x="1682833" y="1845371"/>
                            <a:pt x="1699954" y="1958731"/>
                            <a:pt x="1722377" y="2044712"/>
                          </a:cubicBezTo>
                          <a:cubicBezTo>
                            <a:pt x="1744800" y="2130693"/>
                            <a:pt x="1772633" y="2175695"/>
                            <a:pt x="1794965" y="2220021"/>
                          </a:cubicBezTo>
                          <a:cubicBezTo>
                            <a:pt x="1817297" y="2264347"/>
                            <a:pt x="1841188" y="2276833"/>
                            <a:pt x="1856370" y="2310669"/>
                          </a:cubicBezTo>
                          <a:cubicBezTo>
                            <a:pt x="1871552" y="2344505"/>
                            <a:pt x="1870859" y="2423510"/>
                            <a:pt x="1886058" y="2423040"/>
                          </a:cubicBezTo>
                          <a:cubicBezTo>
                            <a:pt x="1901257" y="2422570"/>
                            <a:pt x="1963661" y="2408550"/>
                            <a:pt x="2039003" y="2399289"/>
                          </a:cubicBezTo>
                          <a:cubicBezTo>
                            <a:pt x="2114345" y="2390028"/>
                            <a:pt x="2249798" y="2376454"/>
                            <a:pt x="2338112" y="2367473"/>
                          </a:cubicBezTo>
                          <a:cubicBezTo>
                            <a:pt x="2426426" y="2358492"/>
                            <a:pt x="2471630" y="2359969"/>
                            <a:pt x="2568890" y="2345405"/>
                          </a:cubicBezTo>
                          <a:cubicBezTo>
                            <a:pt x="2666150" y="2330841"/>
                            <a:pt x="2878131" y="2293945"/>
                            <a:pt x="2921674" y="228009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200"/>
                    </a:p>
                  </p:txBody>
                </p:sp>
                <p:sp>
                  <p:nvSpPr>
                    <p:cNvPr id="30" name="Volný tvar 37">
                      <a:extLst>
                        <a:ext uri="{FF2B5EF4-FFF2-40B4-BE49-F238E27FC236}">
                          <a16:creationId xmlns:a16="http://schemas.microsoft.com/office/drawing/2014/main" id="{8EDBE216-7D17-45A0-80DD-A24FE970F869}"/>
                        </a:ext>
                      </a:extLst>
                    </p:cNvPr>
                    <p:cNvSpPr/>
                    <p:nvPr/>
                  </p:nvSpPr>
                  <p:spPr>
                    <a:xfrm>
                      <a:off x="4827166" y="6424703"/>
                      <a:ext cx="2915910" cy="816600"/>
                    </a:xfrm>
                    <a:custGeom>
                      <a:avLst/>
                      <a:gdLst>
                        <a:gd name="connsiteX0" fmla="*/ 0 w 2727960"/>
                        <a:gd name="connsiteY0" fmla="*/ 636469 h 737221"/>
                        <a:gd name="connsiteX1" fmla="*/ 114300 w 2727960"/>
                        <a:gd name="connsiteY1" fmla="*/ 682189 h 737221"/>
                        <a:gd name="connsiteX2" fmla="*/ 339090 w 2727960"/>
                        <a:gd name="connsiteY2" fmla="*/ 708859 h 737221"/>
                        <a:gd name="connsiteX3" fmla="*/ 548640 w 2727960"/>
                        <a:gd name="connsiteY3" fmla="*/ 731719 h 737221"/>
                        <a:gd name="connsiteX4" fmla="*/ 575310 w 2727960"/>
                        <a:gd name="connsiteY4" fmla="*/ 598369 h 737221"/>
                        <a:gd name="connsiteX5" fmla="*/ 689610 w 2727960"/>
                        <a:gd name="connsiteY5" fmla="*/ 224989 h 737221"/>
                        <a:gd name="connsiteX6" fmla="*/ 803910 w 2727960"/>
                        <a:gd name="connsiteY6" fmla="*/ 19249 h 737221"/>
                        <a:gd name="connsiteX7" fmla="*/ 1291590 w 2727960"/>
                        <a:gd name="connsiteY7" fmla="*/ 23059 h 737221"/>
                        <a:gd name="connsiteX8" fmla="*/ 1329690 w 2727960"/>
                        <a:gd name="connsiteY8" fmla="*/ 144979 h 737221"/>
                        <a:gd name="connsiteX9" fmla="*/ 1356360 w 2727960"/>
                        <a:gd name="connsiteY9" fmla="*/ 236419 h 737221"/>
                        <a:gd name="connsiteX10" fmla="*/ 1371600 w 2727960"/>
                        <a:gd name="connsiteY10" fmla="*/ 232609 h 737221"/>
                        <a:gd name="connsiteX11" fmla="*/ 1455420 w 2727960"/>
                        <a:gd name="connsiteY11" fmla="*/ 167839 h 737221"/>
                        <a:gd name="connsiteX12" fmla="*/ 1527810 w 2727960"/>
                        <a:gd name="connsiteY12" fmla="*/ 186889 h 737221"/>
                        <a:gd name="connsiteX13" fmla="*/ 1832610 w 2727960"/>
                        <a:gd name="connsiteY13" fmla="*/ 324049 h 737221"/>
                        <a:gd name="connsiteX14" fmla="*/ 2156460 w 2727960"/>
                        <a:gd name="connsiteY14" fmla="*/ 480259 h 737221"/>
                        <a:gd name="connsiteX15" fmla="*/ 2586990 w 2727960"/>
                        <a:gd name="connsiteY15" fmla="*/ 632659 h 737221"/>
                        <a:gd name="connsiteX16" fmla="*/ 2727960 w 2727960"/>
                        <a:gd name="connsiteY16" fmla="*/ 663139 h 737221"/>
                        <a:gd name="connsiteX0" fmla="*/ 0 w 2727960"/>
                        <a:gd name="connsiteY0" fmla="*/ 636469 h 737179"/>
                        <a:gd name="connsiteX1" fmla="*/ 169069 w 2727960"/>
                        <a:gd name="connsiteY1" fmla="*/ 684570 h 737179"/>
                        <a:gd name="connsiteX2" fmla="*/ 339090 w 2727960"/>
                        <a:gd name="connsiteY2" fmla="*/ 708859 h 737179"/>
                        <a:gd name="connsiteX3" fmla="*/ 548640 w 2727960"/>
                        <a:gd name="connsiteY3" fmla="*/ 731719 h 737179"/>
                        <a:gd name="connsiteX4" fmla="*/ 575310 w 2727960"/>
                        <a:gd name="connsiteY4" fmla="*/ 598369 h 737179"/>
                        <a:gd name="connsiteX5" fmla="*/ 689610 w 2727960"/>
                        <a:gd name="connsiteY5" fmla="*/ 224989 h 737179"/>
                        <a:gd name="connsiteX6" fmla="*/ 803910 w 2727960"/>
                        <a:gd name="connsiteY6" fmla="*/ 19249 h 737179"/>
                        <a:gd name="connsiteX7" fmla="*/ 1291590 w 2727960"/>
                        <a:gd name="connsiteY7" fmla="*/ 23059 h 737179"/>
                        <a:gd name="connsiteX8" fmla="*/ 1329690 w 2727960"/>
                        <a:gd name="connsiteY8" fmla="*/ 144979 h 737179"/>
                        <a:gd name="connsiteX9" fmla="*/ 1356360 w 2727960"/>
                        <a:gd name="connsiteY9" fmla="*/ 236419 h 737179"/>
                        <a:gd name="connsiteX10" fmla="*/ 1371600 w 2727960"/>
                        <a:gd name="connsiteY10" fmla="*/ 232609 h 737179"/>
                        <a:gd name="connsiteX11" fmla="*/ 1455420 w 2727960"/>
                        <a:gd name="connsiteY11" fmla="*/ 167839 h 737179"/>
                        <a:gd name="connsiteX12" fmla="*/ 1527810 w 2727960"/>
                        <a:gd name="connsiteY12" fmla="*/ 186889 h 737179"/>
                        <a:gd name="connsiteX13" fmla="*/ 1832610 w 2727960"/>
                        <a:gd name="connsiteY13" fmla="*/ 324049 h 737179"/>
                        <a:gd name="connsiteX14" fmla="*/ 2156460 w 2727960"/>
                        <a:gd name="connsiteY14" fmla="*/ 480259 h 737179"/>
                        <a:gd name="connsiteX15" fmla="*/ 2586990 w 2727960"/>
                        <a:gd name="connsiteY15" fmla="*/ 632659 h 737179"/>
                        <a:gd name="connsiteX16" fmla="*/ 2727960 w 2727960"/>
                        <a:gd name="connsiteY16" fmla="*/ 663139 h 737179"/>
                        <a:gd name="connsiteX0" fmla="*/ 0 w 2716054"/>
                        <a:gd name="connsiteY0" fmla="*/ 648376 h 737179"/>
                        <a:gd name="connsiteX1" fmla="*/ 157163 w 2716054"/>
                        <a:gd name="connsiteY1" fmla="*/ 684570 h 737179"/>
                        <a:gd name="connsiteX2" fmla="*/ 327184 w 2716054"/>
                        <a:gd name="connsiteY2" fmla="*/ 708859 h 737179"/>
                        <a:gd name="connsiteX3" fmla="*/ 536734 w 2716054"/>
                        <a:gd name="connsiteY3" fmla="*/ 731719 h 737179"/>
                        <a:gd name="connsiteX4" fmla="*/ 563404 w 2716054"/>
                        <a:gd name="connsiteY4" fmla="*/ 598369 h 737179"/>
                        <a:gd name="connsiteX5" fmla="*/ 677704 w 2716054"/>
                        <a:gd name="connsiteY5" fmla="*/ 224989 h 737179"/>
                        <a:gd name="connsiteX6" fmla="*/ 792004 w 2716054"/>
                        <a:gd name="connsiteY6" fmla="*/ 19249 h 737179"/>
                        <a:gd name="connsiteX7" fmla="*/ 1279684 w 2716054"/>
                        <a:gd name="connsiteY7" fmla="*/ 23059 h 737179"/>
                        <a:gd name="connsiteX8" fmla="*/ 1317784 w 2716054"/>
                        <a:gd name="connsiteY8" fmla="*/ 144979 h 737179"/>
                        <a:gd name="connsiteX9" fmla="*/ 1344454 w 2716054"/>
                        <a:gd name="connsiteY9" fmla="*/ 236419 h 737179"/>
                        <a:gd name="connsiteX10" fmla="*/ 1359694 w 2716054"/>
                        <a:gd name="connsiteY10" fmla="*/ 232609 h 737179"/>
                        <a:gd name="connsiteX11" fmla="*/ 1443514 w 2716054"/>
                        <a:gd name="connsiteY11" fmla="*/ 167839 h 737179"/>
                        <a:gd name="connsiteX12" fmla="*/ 1515904 w 2716054"/>
                        <a:gd name="connsiteY12" fmla="*/ 186889 h 737179"/>
                        <a:gd name="connsiteX13" fmla="*/ 1820704 w 2716054"/>
                        <a:gd name="connsiteY13" fmla="*/ 324049 h 737179"/>
                        <a:gd name="connsiteX14" fmla="*/ 2144554 w 2716054"/>
                        <a:gd name="connsiteY14" fmla="*/ 480259 h 737179"/>
                        <a:gd name="connsiteX15" fmla="*/ 2575084 w 2716054"/>
                        <a:gd name="connsiteY15" fmla="*/ 632659 h 737179"/>
                        <a:gd name="connsiteX16" fmla="*/ 2716054 w 2716054"/>
                        <a:gd name="connsiteY16" fmla="*/ 663139 h 737179"/>
                        <a:gd name="connsiteX0" fmla="*/ 0 w 2716054"/>
                        <a:gd name="connsiteY0" fmla="*/ 648376 h 728765"/>
                        <a:gd name="connsiteX1" fmla="*/ 157163 w 2716054"/>
                        <a:gd name="connsiteY1" fmla="*/ 684570 h 728765"/>
                        <a:gd name="connsiteX2" fmla="*/ 327184 w 2716054"/>
                        <a:gd name="connsiteY2" fmla="*/ 708859 h 728765"/>
                        <a:gd name="connsiteX3" fmla="*/ 536734 w 2716054"/>
                        <a:gd name="connsiteY3" fmla="*/ 722194 h 728765"/>
                        <a:gd name="connsiteX4" fmla="*/ 563404 w 2716054"/>
                        <a:gd name="connsiteY4" fmla="*/ 598369 h 728765"/>
                        <a:gd name="connsiteX5" fmla="*/ 677704 w 2716054"/>
                        <a:gd name="connsiteY5" fmla="*/ 224989 h 728765"/>
                        <a:gd name="connsiteX6" fmla="*/ 792004 w 2716054"/>
                        <a:gd name="connsiteY6" fmla="*/ 19249 h 728765"/>
                        <a:gd name="connsiteX7" fmla="*/ 1279684 w 2716054"/>
                        <a:gd name="connsiteY7" fmla="*/ 23059 h 728765"/>
                        <a:gd name="connsiteX8" fmla="*/ 1317784 w 2716054"/>
                        <a:gd name="connsiteY8" fmla="*/ 144979 h 728765"/>
                        <a:gd name="connsiteX9" fmla="*/ 1344454 w 2716054"/>
                        <a:gd name="connsiteY9" fmla="*/ 236419 h 728765"/>
                        <a:gd name="connsiteX10" fmla="*/ 1359694 w 2716054"/>
                        <a:gd name="connsiteY10" fmla="*/ 232609 h 728765"/>
                        <a:gd name="connsiteX11" fmla="*/ 1443514 w 2716054"/>
                        <a:gd name="connsiteY11" fmla="*/ 167839 h 728765"/>
                        <a:gd name="connsiteX12" fmla="*/ 1515904 w 2716054"/>
                        <a:gd name="connsiteY12" fmla="*/ 186889 h 728765"/>
                        <a:gd name="connsiteX13" fmla="*/ 1820704 w 2716054"/>
                        <a:gd name="connsiteY13" fmla="*/ 324049 h 728765"/>
                        <a:gd name="connsiteX14" fmla="*/ 2144554 w 2716054"/>
                        <a:gd name="connsiteY14" fmla="*/ 480259 h 728765"/>
                        <a:gd name="connsiteX15" fmla="*/ 2575084 w 2716054"/>
                        <a:gd name="connsiteY15" fmla="*/ 632659 h 728765"/>
                        <a:gd name="connsiteX16" fmla="*/ 2716054 w 2716054"/>
                        <a:gd name="connsiteY16" fmla="*/ 663139 h 728765"/>
                        <a:gd name="connsiteX0" fmla="*/ 0 w 2716054"/>
                        <a:gd name="connsiteY0" fmla="*/ 648376 h 722201"/>
                        <a:gd name="connsiteX1" fmla="*/ 157163 w 2716054"/>
                        <a:gd name="connsiteY1" fmla="*/ 684570 h 722201"/>
                        <a:gd name="connsiteX2" fmla="*/ 327184 w 2716054"/>
                        <a:gd name="connsiteY2" fmla="*/ 708859 h 722201"/>
                        <a:gd name="connsiteX3" fmla="*/ 536734 w 2716054"/>
                        <a:gd name="connsiteY3" fmla="*/ 722194 h 722201"/>
                        <a:gd name="connsiteX4" fmla="*/ 563404 w 2716054"/>
                        <a:gd name="connsiteY4" fmla="*/ 598369 h 722201"/>
                        <a:gd name="connsiteX5" fmla="*/ 677704 w 2716054"/>
                        <a:gd name="connsiteY5" fmla="*/ 224989 h 722201"/>
                        <a:gd name="connsiteX6" fmla="*/ 792004 w 2716054"/>
                        <a:gd name="connsiteY6" fmla="*/ 19249 h 722201"/>
                        <a:gd name="connsiteX7" fmla="*/ 1279684 w 2716054"/>
                        <a:gd name="connsiteY7" fmla="*/ 23059 h 722201"/>
                        <a:gd name="connsiteX8" fmla="*/ 1317784 w 2716054"/>
                        <a:gd name="connsiteY8" fmla="*/ 144979 h 722201"/>
                        <a:gd name="connsiteX9" fmla="*/ 1344454 w 2716054"/>
                        <a:gd name="connsiteY9" fmla="*/ 236419 h 722201"/>
                        <a:gd name="connsiteX10" fmla="*/ 1359694 w 2716054"/>
                        <a:gd name="connsiteY10" fmla="*/ 232609 h 722201"/>
                        <a:gd name="connsiteX11" fmla="*/ 1443514 w 2716054"/>
                        <a:gd name="connsiteY11" fmla="*/ 167839 h 722201"/>
                        <a:gd name="connsiteX12" fmla="*/ 1515904 w 2716054"/>
                        <a:gd name="connsiteY12" fmla="*/ 186889 h 722201"/>
                        <a:gd name="connsiteX13" fmla="*/ 1820704 w 2716054"/>
                        <a:gd name="connsiteY13" fmla="*/ 324049 h 722201"/>
                        <a:gd name="connsiteX14" fmla="*/ 2144554 w 2716054"/>
                        <a:gd name="connsiteY14" fmla="*/ 480259 h 722201"/>
                        <a:gd name="connsiteX15" fmla="*/ 2575084 w 2716054"/>
                        <a:gd name="connsiteY15" fmla="*/ 632659 h 722201"/>
                        <a:gd name="connsiteX16" fmla="*/ 2716054 w 2716054"/>
                        <a:gd name="connsiteY16" fmla="*/ 663139 h 722201"/>
                        <a:gd name="connsiteX0" fmla="*/ 0 w 2716054"/>
                        <a:gd name="connsiteY0" fmla="*/ 731421 h 805246"/>
                        <a:gd name="connsiteX1" fmla="*/ 157163 w 2716054"/>
                        <a:gd name="connsiteY1" fmla="*/ 767615 h 805246"/>
                        <a:gd name="connsiteX2" fmla="*/ 327184 w 2716054"/>
                        <a:gd name="connsiteY2" fmla="*/ 791904 h 805246"/>
                        <a:gd name="connsiteX3" fmla="*/ 536734 w 2716054"/>
                        <a:gd name="connsiteY3" fmla="*/ 805239 h 805246"/>
                        <a:gd name="connsiteX4" fmla="*/ 563404 w 2716054"/>
                        <a:gd name="connsiteY4" fmla="*/ 681414 h 805246"/>
                        <a:gd name="connsiteX5" fmla="*/ 677704 w 2716054"/>
                        <a:gd name="connsiteY5" fmla="*/ 308034 h 805246"/>
                        <a:gd name="connsiteX6" fmla="*/ 906304 w 2716054"/>
                        <a:gd name="connsiteY6" fmla="*/ 7044 h 805246"/>
                        <a:gd name="connsiteX7" fmla="*/ 1279684 w 2716054"/>
                        <a:gd name="connsiteY7" fmla="*/ 106104 h 805246"/>
                        <a:gd name="connsiteX8" fmla="*/ 1317784 w 2716054"/>
                        <a:gd name="connsiteY8" fmla="*/ 228024 h 805246"/>
                        <a:gd name="connsiteX9" fmla="*/ 1344454 w 2716054"/>
                        <a:gd name="connsiteY9" fmla="*/ 319464 h 805246"/>
                        <a:gd name="connsiteX10" fmla="*/ 1359694 w 2716054"/>
                        <a:gd name="connsiteY10" fmla="*/ 315654 h 805246"/>
                        <a:gd name="connsiteX11" fmla="*/ 1443514 w 2716054"/>
                        <a:gd name="connsiteY11" fmla="*/ 250884 h 805246"/>
                        <a:gd name="connsiteX12" fmla="*/ 1515904 w 2716054"/>
                        <a:gd name="connsiteY12" fmla="*/ 269934 h 805246"/>
                        <a:gd name="connsiteX13" fmla="*/ 1820704 w 2716054"/>
                        <a:gd name="connsiteY13" fmla="*/ 407094 h 805246"/>
                        <a:gd name="connsiteX14" fmla="*/ 2144554 w 2716054"/>
                        <a:gd name="connsiteY14" fmla="*/ 563304 h 805246"/>
                        <a:gd name="connsiteX15" fmla="*/ 2575084 w 2716054"/>
                        <a:gd name="connsiteY15" fmla="*/ 715704 h 805246"/>
                        <a:gd name="connsiteX16" fmla="*/ 2716054 w 2716054"/>
                        <a:gd name="connsiteY16" fmla="*/ 746184 h 805246"/>
                        <a:gd name="connsiteX0" fmla="*/ 0 w 2716054"/>
                        <a:gd name="connsiteY0" fmla="*/ 768819 h 842644"/>
                        <a:gd name="connsiteX1" fmla="*/ 157163 w 2716054"/>
                        <a:gd name="connsiteY1" fmla="*/ 805013 h 842644"/>
                        <a:gd name="connsiteX2" fmla="*/ 327184 w 2716054"/>
                        <a:gd name="connsiteY2" fmla="*/ 829302 h 842644"/>
                        <a:gd name="connsiteX3" fmla="*/ 536734 w 2716054"/>
                        <a:gd name="connsiteY3" fmla="*/ 842637 h 842644"/>
                        <a:gd name="connsiteX4" fmla="*/ 563404 w 2716054"/>
                        <a:gd name="connsiteY4" fmla="*/ 718812 h 842644"/>
                        <a:gd name="connsiteX5" fmla="*/ 677704 w 2716054"/>
                        <a:gd name="connsiteY5" fmla="*/ 345432 h 842644"/>
                        <a:gd name="connsiteX6" fmla="*/ 906304 w 2716054"/>
                        <a:gd name="connsiteY6" fmla="*/ 44442 h 842644"/>
                        <a:gd name="connsiteX7" fmla="*/ 1143953 w 2716054"/>
                        <a:gd name="connsiteY7" fmla="*/ 24439 h 842644"/>
                        <a:gd name="connsiteX8" fmla="*/ 1317784 w 2716054"/>
                        <a:gd name="connsiteY8" fmla="*/ 265422 h 842644"/>
                        <a:gd name="connsiteX9" fmla="*/ 1344454 w 2716054"/>
                        <a:gd name="connsiteY9" fmla="*/ 356862 h 842644"/>
                        <a:gd name="connsiteX10" fmla="*/ 1359694 w 2716054"/>
                        <a:gd name="connsiteY10" fmla="*/ 353052 h 842644"/>
                        <a:gd name="connsiteX11" fmla="*/ 1443514 w 2716054"/>
                        <a:gd name="connsiteY11" fmla="*/ 288282 h 842644"/>
                        <a:gd name="connsiteX12" fmla="*/ 1515904 w 2716054"/>
                        <a:gd name="connsiteY12" fmla="*/ 307332 h 842644"/>
                        <a:gd name="connsiteX13" fmla="*/ 1820704 w 2716054"/>
                        <a:gd name="connsiteY13" fmla="*/ 444492 h 842644"/>
                        <a:gd name="connsiteX14" fmla="*/ 2144554 w 2716054"/>
                        <a:gd name="connsiteY14" fmla="*/ 600702 h 842644"/>
                        <a:gd name="connsiteX15" fmla="*/ 2575084 w 2716054"/>
                        <a:gd name="connsiteY15" fmla="*/ 753102 h 842644"/>
                        <a:gd name="connsiteX16" fmla="*/ 2716054 w 2716054"/>
                        <a:gd name="connsiteY16" fmla="*/ 783582 h 842644"/>
                        <a:gd name="connsiteX0" fmla="*/ 0 w 2716054"/>
                        <a:gd name="connsiteY0" fmla="*/ 768819 h 842644"/>
                        <a:gd name="connsiteX1" fmla="*/ 157163 w 2716054"/>
                        <a:gd name="connsiteY1" fmla="*/ 805013 h 842644"/>
                        <a:gd name="connsiteX2" fmla="*/ 327184 w 2716054"/>
                        <a:gd name="connsiteY2" fmla="*/ 829302 h 842644"/>
                        <a:gd name="connsiteX3" fmla="*/ 536734 w 2716054"/>
                        <a:gd name="connsiteY3" fmla="*/ 842637 h 842644"/>
                        <a:gd name="connsiteX4" fmla="*/ 563404 w 2716054"/>
                        <a:gd name="connsiteY4" fmla="*/ 718812 h 842644"/>
                        <a:gd name="connsiteX5" fmla="*/ 677704 w 2716054"/>
                        <a:gd name="connsiteY5" fmla="*/ 345432 h 842644"/>
                        <a:gd name="connsiteX6" fmla="*/ 906304 w 2716054"/>
                        <a:gd name="connsiteY6" fmla="*/ 44442 h 842644"/>
                        <a:gd name="connsiteX7" fmla="*/ 1143953 w 2716054"/>
                        <a:gd name="connsiteY7" fmla="*/ 24439 h 842644"/>
                        <a:gd name="connsiteX8" fmla="*/ 1317784 w 2716054"/>
                        <a:gd name="connsiteY8" fmla="*/ 265422 h 842644"/>
                        <a:gd name="connsiteX9" fmla="*/ 1344454 w 2716054"/>
                        <a:gd name="connsiteY9" fmla="*/ 356862 h 842644"/>
                        <a:gd name="connsiteX10" fmla="*/ 1369219 w 2716054"/>
                        <a:gd name="connsiteY10" fmla="*/ 324477 h 842644"/>
                        <a:gd name="connsiteX11" fmla="*/ 1443514 w 2716054"/>
                        <a:gd name="connsiteY11" fmla="*/ 288282 h 842644"/>
                        <a:gd name="connsiteX12" fmla="*/ 1515904 w 2716054"/>
                        <a:gd name="connsiteY12" fmla="*/ 307332 h 842644"/>
                        <a:gd name="connsiteX13" fmla="*/ 1820704 w 2716054"/>
                        <a:gd name="connsiteY13" fmla="*/ 444492 h 842644"/>
                        <a:gd name="connsiteX14" fmla="*/ 2144554 w 2716054"/>
                        <a:gd name="connsiteY14" fmla="*/ 600702 h 842644"/>
                        <a:gd name="connsiteX15" fmla="*/ 2575084 w 2716054"/>
                        <a:gd name="connsiteY15" fmla="*/ 753102 h 842644"/>
                        <a:gd name="connsiteX16" fmla="*/ 2716054 w 2716054"/>
                        <a:gd name="connsiteY16" fmla="*/ 783582 h 842644"/>
                        <a:gd name="connsiteX0" fmla="*/ 0 w 2716054"/>
                        <a:gd name="connsiteY0" fmla="*/ 768819 h 842644"/>
                        <a:gd name="connsiteX1" fmla="*/ 157163 w 2716054"/>
                        <a:gd name="connsiteY1" fmla="*/ 805013 h 842644"/>
                        <a:gd name="connsiteX2" fmla="*/ 327184 w 2716054"/>
                        <a:gd name="connsiteY2" fmla="*/ 829302 h 842644"/>
                        <a:gd name="connsiteX3" fmla="*/ 536734 w 2716054"/>
                        <a:gd name="connsiteY3" fmla="*/ 842637 h 842644"/>
                        <a:gd name="connsiteX4" fmla="*/ 563404 w 2716054"/>
                        <a:gd name="connsiteY4" fmla="*/ 718812 h 842644"/>
                        <a:gd name="connsiteX5" fmla="*/ 677704 w 2716054"/>
                        <a:gd name="connsiteY5" fmla="*/ 345432 h 842644"/>
                        <a:gd name="connsiteX6" fmla="*/ 906304 w 2716054"/>
                        <a:gd name="connsiteY6" fmla="*/ 44442 h 842644"/>
                        <a:gd name="connsiteX7" fmla="*/ 1143953 w 2716054"/>
                        <a:gd name="connsiteY7" fmla="*/ 24439 h 842644"/>
                        <a:gd name="connsiteX8" fmla="*/ 1317784 w 2716054"/>
                        <a:gd name="connsiteY8" fmla="*/ 265422 h 842644"/>
                        <a:gd name="connsiteX9" fmla="*/ 1344454 w 2716054"/>
                        <a:gd name="connsiteY9" fmla="*/ 371150 h 842644"/>
                        <a:gd name="connsiteX10" fmla="*/ 1369219 w 2716054"/>
                        <a:gd name="connsiteY10" fmla="*/ 324477 h 842644"/>
                        <a:gd name="connsiteX11" fmla="*/ 1443514 w 2716054"/>
                        <a:gd name="connsiteY11" fmla="*/ 288282 h 842644"/>
                        <a:gd name="connsiteX12" fmla="*/ 1515904 w 2716054"/>
                        <a:gd name="connsiteY12" fmla="*/ 307332 h 842644"/>
                        <a:gd name="connsiteX13" fmla="*/ 1820704 w 2716054"/>
                        <a:gd name="connsiteY13" fmla="*/ 444492 h 842644"/>
                        <a:gd name="connsiteX14" fmla="*/ 2144554 w 2716054"/>
                        <a:gd name="connsiteY14" fmla="*/ 600702 h 842644"/>
                        <a:gd name="connsiteX15" fmla="*/ 2575084 w 2716054"/>
                        <a:gd name="connsiteY15" fmla="*/ 753102 h 842644"/>
                        <a:gd name="connsiteX16" fmla="*/ 2716054 w 2716054"/>
                        <a:gd name="connsiteY16" fmla="*/ 783582 h 842644"/>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69219 w 2716054"/>
                        <a:gd name="connsiteY10" fmla="*/ 321531 h 839698"/>
                        <a:gd name="connsiteX11" fmla="*/ 1443514 w 2716054"/>
                        <a:gd name="connsiteY11" fmla="*/ 285336 h 839698"/>
                        <a:gd name="connsiteX12" fmla="*/ 1515904 w 2716054"/>
                        <a:gd name="connsiteY12" fmla="*/ 304386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69219 w 2716054"/>
                        <a:gd name="connsiteY10" fmla="*/ 321531 h 839698"/>
                        <a:gd name="connsiteX11" fmla="*/ 1443514 w 2716054"/>
                        <a:gd name="connsiteY11" fmla="*/ 285336 h 839698"/>
                        <a:gd name="connsiteX12" fmla="*/ 1515904 w 2716054"/>
                        <a:gd name="connsiteY12" fmla="*/ 304386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43514 w 2716054"/>
                        <a:gd name="connsiteY11" fmla="*/ 285336 h 839698"/>
                        <a:gd name="connsiteX12" fmla="*/ 1515904 w 2716054"/>
                        <a:gd name="connsiteY12" fmla="*/ 304386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43514 w 2716054"/>
                        <a:gd name="connsiteY11" fmla="*/ 285336 h 839698"/>
                        <a:gd name="connsiteX12" fmla="*/ 1582579 w 2716054"/>
                        <a:gd name="connsiteY12" fmla="*/ 330580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50658 w 2716054"/>
                        <a:gd name="connsiteY11" fmla="*/ 294861 h 839698"/>
                        <a:gd name="connsiteX12" fmla="*/ 1582579 w 2716054"/>
                        <a:gd name="connsiteY12" fmla="*/ 330580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50658 w 2716054"/>
                        <a:gd name="connsiteY11" fmla="*/ 292480 h 839698"/>
                        <a:gd name="connsiteX12" fmla="*/ 1582579 w 2716054"/>
                        <a:gd name="connsiteY12" fmla="*/ 330580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1210 h 835035"/>
                        <a:gd name="connsiteX1" fmla="*/ 157163 w 2716054"/>
                        <a:gd name="connsiteY1" fmla="*/ 797404 h 835035"/>
                        <a:gd name="connsiteX2" fmla="*/ 327184 w 2716054"/>
                        <a:gd name="connsiteY2" fmla="*/ 821693 h 835035"/>
                        <a:gd name="connsiteX3" fmla="*/ 536734 w 2716054"/>
                        <a:gd name="connsiteY3" fmla="*/ 835028 h 835035"/>
                        <a:gd name="connsiteX4" fmla="*/ 563404 w 2716054"/>
                        <a:gd name="connsiteY4" fmla="*/ 711203 h 835035"/>
                        <a:gd name="connsiteX5" fmla="*/ 677704 w 2716054"/>
                        <a:gd name="connsiteY5" fmla="*/ 337823 h 835035"/>
                        <a:gd name="connsiteX6" fmla="*/ 872782 w 2716054"/>
                        <a:gd name="connsiteY6" fmla="*/ 47148 h 835035"/>
                        <a:gd name="connsiteX7" fmla="*/ 1143953 w 2716054"/>
                        <a:gd name="connsiteY7" fmla="*/ 16830 h 835035"/>
                        <a:gd name="connsiteX8" fmla="*/ 1298734 w 2716054"/>
                        <a:gd name="connsiteY8" fmla="*/ 214950 h 835035"/>
                        <a:gd name="connsiteX9" fmla="*/ 1344454 w 2716054"/>
                        <a:gd name="connsiteY9" fmla="*/ 363541 h 835035"/>
                        <a:gd name="connsiteX10" fmla="*/ 1383506 w 2716054"/>
                        <a:gd name="connsiteY10" fmla="*/ 319249 h 835035"/>
                        <a:gd name="connsiteX11" fmla="*/ 1450658 w 2716054"/>
                        <a:gd name="connsiteY11" fmla="*/ 287817 h 835035"/>
                        <a:gd name="connsiteX12" fmla="*/ 1582579 w 2716054"/>
                        <a:gd name="connsiteY12" fmla="*/ 325917 h 835035"/>
                        <a:gd name="connsiteX13" fmla="*/ 1820704 w 2716054"/>
                        <a:gd name="connsiteY13" fmla="*/ 436883 h 835035"/>
                        <a:gd name="connsiteX14" fmla="*/ 2144554 w 2716054"/>
                        <a:gd name="connsiteY14" fmla="*/ 593093 h 835035"/>
                        <a:gd name="connsiteX15" fmla="*/ 2575084 w 2716054"/>
                        <a:gd name="connsiteY15" fmla="*/ 745493 h 835035"/>
                        <a:gd name="connsiteX16" fmla="*/ 2716054 w 2716054"/>
                        <a:gd name="connsiteY16" fmla="*/ 775973 h 835035"/>
                        <a:gd name="connsiteX0" fmla="*/ 0 w 2716054"/>
                        <a:gd name="connsiteY0" fmla="*/ 752676 h 826501"/>
                        <a:gd name="connsiteX1" fmla="*/ 157163 w 2716054"/>
                        <a:gd name="connsiteY1" fmla="*/ 788870 h 826501"/>
                        <a:gd name="connsiteX2" fmla="*/ 327184 w 2716054"/>
                        <a:gd name="connsiteY2" fmla="*/ 813159 h 826501"/>
                        <a:gd name="connsiteX3" fmla="*/ 536734 w 2716054"/>
                        <a:gd name="connsiteY3" fmla="*/ 826494 h 826501"/>
                        <a:gd name="connsiteX4" fmla="*/ 563404 w 2716054"/>
                        <a:gd name="connsiteY4" fmla="*/ 702669 h 826501"/>
                        <a:gd name="connsiteX5" fmla="*/ 677704 w 2716054"/>
                        <a:gd name="connsiteY5" fmla="*/ 329289 h 826501"/>
                        <a:gd name="connsiteX6" fmla="*/ 872782 w 2716054"/>
                        <a:gd name="connsiteY6" fmla="*/ 38614 h 826501"/>
                        <a:gd name="connsiteX7" fmla="*/ 1097537 w 2716054"/>
                        <a:gd name="connsiteY7" fmla="*/ 21189 h 826501"/>
                        <a:gd name="connsiteX8" fmla="*/ 1298734 w 2716054"/>
                        <a:gd name="connsiteY8" fmla="*/ 206416 h 826501"/>
                        <a:gd name="connsiteX9" fmla="*/ 1344454 w 2716054"/>
                        <a:gd name="connsiteY9" fmla="*/ 355007 h 826501"/>
                        <a:gd name="connsiteX10" fmla="*/ 1383506 w 2716054"/>
                        <a:gd name="connsiteY10" fmla="*/ 310715 h 826501"/>
                        <a:gd name="connsiteX11" fmla="*/ 1450658 w 2716054"/>
                        <a:gd name="connsiteY11" fmla="*/ 279283 h 826501"/>
                        <a:gd name="connsiteX12" fmla="*/ 1582579 w 2716054"/>
                        <a:gd name="connsiteY12" fmla="*/ 317383 h 826501"/>
                        <a:gd name="connsiteX13" fmla="*/ 1820704 w 2716054"/>
                        <a:gd name="connsiteY13" fmla="*/ 428349 h 826501"/>
                        <a:gd name="connsiteX14" fmla="*/ 2144554 w 2716054"/>
                        <a:gd name="connsiteY14" fmla="*/ 584559 h 826501"/>
                        <a:gd name="connsiteX15" fmla="*/ 2575084 w 2716054"/>
                        <a:gd name="connsiteY15" fmla="*/ 736959 h 826501"/>
                        <a:gd name="connsiteX16" fmla="*/ 2716054 w 2716054"/>
                        <a:gd name="connsiteY16" fmla="*/ 767439 h 826501"/>
                        <a:gd name="connsiteX0" fmla="*/ 0 w 2716054"/>
                        <a:gd name="connsiteY0" fmla="*/ 747851 h 821676"/>
                        <a:gd name="connsiteX1" fmla="*/ 157163 w 2716054"/>
                        <a:gd name="connsiteY1" fmla="*/ 784045 h 821676"/>
                        <a:gd name="connsiteX2" fmla="*/ 327184 w 2716054"/>
                        <a:gd name="connsiteY2" fmla="*/ 808334 h 821676"/>
                        <a:gd name="connsiteX3" fmla="*/ 536734 w 2716054"/>
                        <a:gd name="connsiteY3" fmla="*/ 821669 h 821676"/>
                        <a:gd name="connsiteX4" fmla="*/ 563404 w 2716054"/>
                        <a:gd name="connsiteY4" fmla="*/ 697844 h 821676"/>
                        <a:gd name="connsiteX5" fmla="*/ 677704 w 2716054"/>
                        <a:gd name="connsiteY5" fmla="*/ 324464 h 821676"/>
                        <a:gd name="connsiteX6" fmla="*/ 852153 w 2716054"/>
                        <a:gd name="connsiteY6" fmla="*/ 44103 h 821676"/>
                        <a:gd name="connsiteX7" fmla="*/ 1097537 w 2716054"/>
                        <a:gd name="connsiteY7" fmla="*/ 16364 h 821676"/>
                        <a:gd name="connsiteX8" fmla="*/ 1298734 w 2716054"/>
                        <a:gd name="connsiteY8" fmla="*/ 201591 h 821676"/>
                        <a:gd name="connsiteX9" fmla="*/ 1344454 w 2716054"/>
                        <a:gd name="connsiteY9" fmla="*/ 350182 h 821676"/>
                        <a:gd name="connsiteX10" fmla="*/ 1383506 w 2716054"/>
                        <a:gd name="connsiteY10" fmla="*/ 305890 h 821676"/>
                        <a:gd name="connsiteX11" fmla="*/ 1450658 w 2716054"/>
                        <a:gd name="connsiteY11" fmla="*/ 274458 h 821676"/>
                        <a:gd name="connsiteX12" fmla="*/ 1582579 w 2716054"/>
                        <a:gd name="connsiteY12" fmla="*/ 312558 h 821676"/>
                        <a:gd name="connsiteX13" fmla="*/ 1820704 w 2716054"/>
                        <a:gd name="connsiteY13" fmla="*/ 423524 h 821676"/>
                        <a:gd name="connsiteX14" fmla="*/ 2144554 w 2716054"/>
                        <a:gd name="connsiteY14" fmla="*/ 579734 h 821676"/>
                        <a:gd name="connsiteX15" fmla="*/ 2575084 w 2716054"/>
                        <a:gd name="connsiteY15" fmla="*/ 732134 h 821676"/>
                        <a:gd name="connsiteX16" fmla="*/ 2716054 w 2716054"/>
                        <a:gd name="connsiteY16" fmla="*/ 762614 h 821676"/>
                        <a:gd name="connsiteX0" fmla="*/ 0 w 2716054"/>
                        <a:gd name="connsiteY0" fmla="*/ 745434 h 819261"/>
                        <a:gd name="connsiteX1" fmla="*/ 157163 w 2716054"/>
                        <a:gd name="connsiteY1" fmla="*/ 781628 h 819261"/>
                        <a:gd name="connsiteX2" fmla="*/ 327184 w 2716054"/>
                        <a:gd name="connsiteY2" fmla="*/ 805917 h 819261"/>
                        <a:gd name="connsiteX3" fmla="*/ 536734 w 2716054"/>
                        <a:gd name="connsiteY3" fmla="*/ 819252 h 819261"/>
                        <a:gd name="connsiteX4" fmla="*/ 563404 w 2716054"/>
                        <a:gd name="connsiteY4" fmla="*/ 695427 h 819261"/>
                        <a:gd name="connsiteX5" fmla="*/ 682861 w 2716054"/>
                        <a:gd name="connsiteY5" fmla="*/ 267895 h 819261"/>
                        <a:gd name="connsiteX6" fmla="*/ 852153 w 2716054"/>
                        <a:gd name="connsiteY6" fmla="*/ 41686 h 819261"/>
                        <a:gd name="connsiteX7" fmla="*/ 1097537 w 2716054"/>
                        <a:gd name="connsiteY7" fmla="*/ 13947 h 819261"/>
                        <a:gd name="connsiteX8" fmla="*/ 1298734 w 2716054"/>
                        <a:gd name="connsiteY8" fmla="*/ 199174 h 819261"/>
                        <a:gd name="connsiteX9" fmla="*/ 1344454 w 2716054"/>
                        <a:gd name="connsiteY9" fmla="*/ 347765 h 819261"/>
                        <a:gd name="connsiteX10" fmla="*/ 1383506 w 2716054"/>
                        <a:gd name="connsiteY10" fmla="*/ 303473 h 819261"/>
                        <a:gd name="connsiteX11" fmla="*/ 1450658 w 2716054"/>
                        <a:gd name="connsiteY11" fmla="*/ 272041 h 819261"/>
                        <a:gd name="connsiteX12" fmla="*/ 1582579 w 2716054"/>
                        <a:gd name="connsiteY12" fmla="*/ 310141 h 819261"/>
                        <a:gd name="connsiteX13" fmla="*/ 1820704 w 2716054"/>
                        <a:gd name="connsiteY13" fmla="*/ 421107 h 819261"/>
                        <a:gd name="connsiteX14" fmla="*/ 2144554 w 2716054"/>
                        <a:gd name="connsiteY14" fmla="*/ 577317 h 819261"/>
                        <a:gd name="connsiteX15" fmla="*/ 2575084 w 2716054"/>
                        <a:gd name="connsiteY15" fmla="*/ 729717 h 819261"/>
                        <a:gd name="connsiteX16" fmla="*/ 2716054 w 2716054"/>
                        <a:gd name="connsiteY16" fmla="*/ 760197 h 819261"/>
                        <a:gd name="connsiteX0" fmla="*/ 0 w 2716054"/>
                        <a:gd name="connsiteY0" fmla="*/ 742773 h 816600"/>
                        <a:gd name="connsiteX1" fmla="*/ 157163 w 2716054"/>
                        <a:gd name="connsiteY1" fmla="*/ 778967 h 816600"/>
                        <a:gd name="connsiteX2" fmla="*/ 327184 w 2716054"/>
                        <a:gd name="connsiteY2" fmla="*/ 803256 h 816600"/>
                        <a:gd name="connsiteX3" fmla="*/ 536734 w 2716054"/>
                        <a:gd name="connsiteY3" fmla="*/ 816591 h 816600"/>
                        <a:gd name="connsiteX4" fmla="*/ 563404 w 2716054"/>
                        <a:gd name="connsiteY4" fmla="*/ 692766 h 816600"/>
                        <a:gd name="connsiteX5" fmla="*/ 682861 w 2716054"/>
                        <a:gd name="connsiteY5" fmla="*/ 265234 h 816600"/>
                        <a:gd name="connsiteX6" fmla="*/ 852153 w 2716054"/>
                        <a:gd name="connsiteY6" fmla="*/ 39025 h 816600"/>
                        <a:gd name="connsiteX7" fmla="*/ 1097537 w 2716054"/>
                        <a:gd name="connsiteY7" fmla="*/ 11286 h 816600"/>
                        <a:gd name="connsiteX8" fmla="*/ 1285841 w 2716054"/>
                        <a:gd name="connsiteY8" fmla="*/ 160411 h 816600"/>
                        <a:gd name="connsiteX9" fmla="*/ 1344454 w 2716054"/>
                        <a:gd name="connsiteY9" fmla="*/ 345104 h 816600"/>
                        <a:gd name="connsiteX10" fmla="*/ 1383506 w 2716054"/>
                        <a:gd name="connsiteY10" fmla="*/ 300812 h 816600"/>
                        <a:gd name="connsiteX11" fmla="*/ 1450658 w 2716054"/>
                        <a:gd name="connsiteY11" fmla="*/ 269380 h 816600"/>
                        <a:gd name="connsiteX12" fmla="*/ 1582579 w 2716054"/>
                        <a:gd name="connsiteY12" fmla="*/ 307480 h 816600"/>
                        <a:gd name="connsiteX13" fmla="*/ 1820704 w 2716054"/>
                        <a:gd name="connsiteY13" fmla="*/ 418446 h 816600"/>
                        <a:gd name="connsiteX14" fmla="*/ 2144554 w 2716054"/>
                        <a:gd name="connsiteY14" fmla="*/ 574656 h 816600"/>
                        <a:gd name="connsiteX15" fmla="*/ 2575084 w 2716054"/>
                        <a:gd name="connsiteY15" fmla="*/ 727056 h 816600"/>
                        <a:gd name="connsiteX16" fmla="*/ 2716054 w 2716054"/>
                        <a:gd name="connsiteY16" fmla="*/ 757536 h 816600"/>
                        <a:gd name="connsiteX0" fmla="*/ 0 w 2755311"/>
                        <a:gd name="connsiteY0" fmla="*/ 742773 h 816600"/>
                        <a:gd name="connsiteX1" fmla="*/ 157163 w 2755311"/>
                        <a:gd name="connsiteY1" fmla="*/ 778967 h 816600"/>
                        <a:gd name="connsiteX2" fmla="*/ 327184 w 2755311"/>
                        <a:gd name="connsiteY2" fmla="*/ 803256 h 816600"/>
                        <a:gd name="connsiteX3" fmla="*/ 536734 w 2755311"/>
                        <a:gd name="connsiteY3" fmla="*/ 816591 h 816600"/>
                        <a:gd name="connsiteX4" fmla="*/ 563404 w 2755311"/>
                        <a:gd name="connsiteY4" fmla="*/ 692766 h 816600"/>
                        <a:gd name="connsiteX5" fmla="*/ 682861 w 2755311"/>
                        <a:gd name="connsiteY5" fmla="*/ 265234 h 816600"/>
                        <a:gd name="connsiteX6" fmla="*/ 852153 w 2755311"/>
                        <a:gd name="connsiteY6" fmla="*/ 39025 h 816600"/>
                        <a:gd name="connsiteX7" fmla="*/ 1097537 w 2755311"/>
                        <a:gd name="connsiteY7" fmla="*/ 11286 h 816600"/>
                        <a:gd name="connsiteX8" fmla="*/ 1285841 w 2755311"/>
                        <a:gd name="connsiteY8" fmla="*/ 160411 h 816600"/>
                        <a:gd name="connsiteX9" fmla="*/ 1344454 w 2755311"/>
                        <a:gd name="connsiteY9" fmla="*/ 345104 h 816600"/>
                        <a:gd name="connsiteX10" fmla="*/ 1383506 w 2755311"/>
                        <a:gd name="connsiteY10" fmla="*/ 300812 h 816600"/>
                        <a:gd name="connsiteX11" fmla="*/ 1450658 w 2755311"/>
                        <a:gd name="connsiteY11" fmla="*/ 269380 h 816600"/>
                        <a:gd name="connsiteX12" fmla="*/ 1582579 w 2755311"/>
                        <a:gd name="connsiteY12" fmla="*/ 307480 h 816600"/>
                        <a:gd name="connsiteX13" fmla="*/ 1820704 w 2755311"/>
                        <a:gd name="connsiteY13" fmla="*/ 418446 h 816600"/>
                        <a:gd name="connsiteX14" fmla="*/ 2144554 w 2755311"/>
                        <a:gd name="connsiteY14" fmla="*/ 574656 h 816600"/>
                        <a:gd name="connsiteX15" fmla="*/ 2575084 w 2755311"/>
                        <a:gd name="connsiteY15" fmla="*/ 727056 h 816600"/>
                        <a:gd name="connsiteX16" fmla="*/ 2755311 w 2755311"/>
                        <a:gd name="connsiteY16" fmla="*/ 768243 h 816600"/>
                        <a:gd name="connsiteX0" fmla="*/ 0 w 2915910"/>
                        <a:gd name="connsiteY0" fmla="*/ 728497 h 816600"/>
                        <a:gd name="connsiteX1" fmla="*/ 317762 w 2915910"/>
                        <a:gd name="connsiteY1" fmla="*/ 778967 h 816600"/>
                        <a:gd name="connsiteX2" fmla="*/ 487783 w 2915910"/>
                        <a:gd name="connsiteY2" fmla="*/ 803256 h 816600"/>
                        <a:gd name="connsiteX3" fmla="*/ 697333 w 2915910"/>
                        <a:gd name="connsiteY3" fmla="*/ 816591 h 816600"/>
                        <a:gd name="connsiteX4" fmla="*/ 724003 w 2915910"/>
                        <a:gd name="connsiteY4" fmla="*/ 692766 h 816600"/>
                        <a:gd name="connsiteX5" fmla="*/ 843460 w 2915910"/>
                        <a:gd name="connsiteY5" fmla="*/ 265234 h 816600"/>
                        <a:gd name="connsiteX6" fmla="*/ 1012752 w 2915910"/>
                        <a:gd name="connsiteY6" fmla="*/ 39025 h 816600"/>
                        <a:gd name="connsiteX7" fmla="*/ 1258136 w 2915910"/>
                        <a:gd name="connsiteY7" fmla="*/ 11286 h 816600"/>
                        <a:gd name="connsiteX8" fmla="*/ 1446440 w 2915910"/>
                        <a:gd name="connsiteY8" fmla="*/ 160411 h 816600"/>
                        <a:gd name="connsiteX9" fmla="*/ 1505053 w 2915910"/>
                        <a:gd name="connsiteY9" fmla="*/ 345104 h 816600"/>
                        <a:gd name="connsiteX10" fmla="*/ 1544105 w 2915910"/>
                        <a:gd name="connsiteY10" fmla="*/ 300812 h 816600"/>
                        <a:gd name="connsiteX11" fmla="*/ 1611257 w 2915910"/>
                        <a:gd name="connsiteY11" fmla="*/ 269380 h 816600"/>
                        <a:gd name="connsiteX12" fmla="*/ 1743178 w 2915910"/>
                        <a:gd name="connsiteY12" fmla="*/ 307480 h 816600"/>
                        <a:gd name="connsiteX13" fmla="*/ 1981303 w 2915910"/>
                        <a:gd name="connsiteY13" fmla="*/ 418446 h 816600"/>
                        <a:gd name="connsiteX14" fmla="*/ 2305153 w 2915910"/>
                        <a:gd name="connsiteY14" fmla="*/ 574656 h 816600"/>
                        <a:gd name="connsiteX15" fmla="*/ 2735683 w 2915910"/>
                        <a:gd name="connsiteY15" fmla="*/ 727056 h 816600"/>
                        <a:gd name="connsiteX16" fmla="*/ 2915910 w 2915910"/>
                        <a:gd name="connsiteY16" fmla="*/ 768243 h 816600"/>
                        <a:gd name="connsiteX0" fmla="*/ 0 w 2915910"/>
                        <a:gd name="connsiteY0" fmla="*/ 728497 h 816600"/>
                        <a:gd name="connsiteX1" fmla="*/ 317762 w 2915910"/>
                        <a:gd name="connsiteY1" fmla="*/ 778967 h 816600"/>
                        <a:gd name="connsiteX2" fmla="*/ 487783 w 2915910"/>
                        <a:gd name="connsiteY2" fmla="*/ 803256 h 816600"/>
                        <a:gd name="connsiteX3" fmla="*/ 697333 w 2915910"/>
                        <a:gd name="connsiteY3" fmla="*/ 816591 h 816600"/>
                        <a:gd name="connsiteX4" fmla="*/ 724003 w 2915910"/>
                        <a:gd name="connsiteY4" fmla="*/ 692766 h 816600"/>
                        <a:gd name="connsiteX5" fmla="*/ 843460 w 2915910"/>
                        <a:gd name="connsiteY5" fmla="*/ 265234 h 816600"/>
                        <a:gd name="connsiteX6" fmla="*/ 1012752 w 2915910"/>
                        <a:gd name="connsiteY6" fmla="*/ 39025 h 816600"/>
                        <a:gd name="connsiteX7" fmla="*/ 1258136 w 2915910"/>
                        <a:gd name="connsiteY7" fmla="*/ 11286 h 816600"/>
                        <a:gd name="connsiteX8" fmla="*/ 1446440 w 2915910"/>
                        <a:gd name="connsiteY8" fmla="*/ 160411 h 816600"/>
                        <a:gd name="connsiteX9" fmla="*/ 1505053 w 2915910"/>
                        <a:gd name="connsiteY9" fmla="*/ 345104 h 816600"/>
                        <a:gd name="connsiteX10" fmla="*/ 1544105 w 2915910"/>
                        <a:gd name="connsiteY10" fmla="*/ 300812 h 816600"/>
                        <a:gd name="connsiteX11" fmla="*/ 1611257 w 2915910"/>
                        <a:gd name="connsiteY11" fmla="*/ 269380 h 816600"/>
                        <a:gd name="connsiteX12" fmla="*/ 1743178 w 2915910"/>
                        <a:gd name="connsiteY12" fmla="*/ 307480 h 816600"/>
                        <a:gd name="connsiteX13" fmla="*/ 1981303 w 2915910"/>
                        <a:gd name="connsiteY13" fmla="*/ 418446 h 816600"/>
                        <a:gd name="connsiteX14" fmla="*/ 2305153 w 2915910"/>
                        <a:gd name="connsiteY14" fmla="*/ 574656 h 816600"/>
                        <a:gd name="connsiteX15" fmla="*/ 2735683 w 2915910"/>
                        <a:gd name="connsiteY15" fmla="*/ 727056 h 816600"/>
                        <a:gd name="connsiteX16" fmla="*/ 2915910 w 2915910"/>
                        <a:gd name="connsiteY16" fmla="*/ 768243 h 8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5910" h="816600">
                          <a:moveTo>
                            <a:pt x="0" y="728497"/>
                          </a:moveTo>
                          <a:cubicBezTo>
                            <a:pt x="75287" y="738186"/>
                            <a:pt x="236465" y="766507"/>
                            <a:pt x="317762" y="778967"/>
                          </a:cubicBezTo>
                          <a:cubicBezTo>
                            <a:pt x="399059" y="791427"/>
                            <a:pt x="424521" y="796985"/>
                            <a:pt x="487783" y="803256"/>
                          </a:cubicBezTo>
                          <a:cubicBezTo>
                            <a:pt x="551045" y="809527"/>
                            <a:pt x="688919" y="815956"/>
                            <a:pt x="697333" y="816591"/>
                          </a:cubicBezTo>
                          <a:cubicBezTo>
                            <a:pt x="705747" y="817226"/>
                            <a:pt x="699649" y="784659"/>
                            <a:pt x="724003" y="692766"/>
                          </a:cubicBezTo>
                          <a:cubicBezTo>
                            <a:pt x="748357" y="600873"/>
                            <a:pt x="795335" y="374191"/>
                            <a:pt x="843460" y="265234"/>
                          </a:cubicBezTo>
                          <a:cubicBezTo>
                            <a:pt x="891585" y="156277"/>
                            <a:pt x="943639" y="81350"/>
                            <a:pt x="1012752" y="39025"/>
                          </a:cubicBezTo>
                          <a:cubicBezTo>
                            <a:pt x="1081865" y="-3300"/>
                            <a:pt x="1185855" y="-8945"/>
                            <a:pt x="1258136" y="11286"/>
                          </a:cubicBezTo>
                          <a:cubicBezTo>
                            <a:pt x="1330417" y="31517"/>
                            <a:pt x="1405287" y="104775"/>
                            <a:pt x="1446440" y="160411"/>
                          </a:cubicBezTo>
                          <a:cubicBezTo>
                            <a:pt x="1487593" y="216047"/>
                            <a:pt x="1488776" y="321704"/>
                            <a:pt x="1505053" y="345104"/>
                          </a:cubicBezTo>
                          <a:cubicBezTo>
                            <a:pt x="1521330" y="368504"/>
                            <a:pt x="1526404" y="313433"/>
                            <a:pt x="1544105" y="300812"/>
                          </a:cubicBezTo>
                          <a:cubicBezTo>
                            <a:pt x="1561806" y="288191"/>
                            <a:pt x="1578078" y="268269"/>
                            <a:pt x="1611257" y="269380"/>
                          </a:cubicBezTo>
                          <a:cubicBezTo>
                            <a:pt x="1644436" y="270491"/>
                            <a:pt x="1681504" y="282636"/>
                            <a:pt x="1743178" y="307480"/>
                          </a:cubicBezTo>
                          <a:cubicBezTo>
                            <a:pt x="1804852" y="332324"/>
                            <a:pt x="1887641" y="373917"/>
                            <a:pt x="1981303" y="418446"/>
                          </a:cubicBezTo>
                          <a:cubicBezTo>
                            <a:pt x="2074966" y="462975"/>
                            <a:pt x="2179423" y="523221"/>
                            <a:pt x="2305153" y="574656"/>
                          </a:cubicBezTo>
                          <a:cubicBezTo>
                            <a:pt x="2430883" y="626091"/>
                            <a:pt x="2633890" y="694792"/>
                            <a:pt x="2735683" y="727056"/>
                          </a:cubicBezTo>
                          <a:cubicBezTo>
                            <a:pt x="2837476" y="759320"/>
                            <a:pt x="2893050" y="767608"/>
                            <a:pt x="2915910" y="768243"/>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200"/>
                    </a:p>
                  </p:txBody>
                </p:sp>
                <p:cxnSp>
                  <p:nvCxnSpPr>
                    <p:cNvPr id="31" name="Přímá spojnice 30">
                      <a:extLst>
                        <a:ext uri="{FF2B5EF4-FFF2-40B4-BE49-F238E27FC236}">
                          <a16:creationId xmlns:a16="http://schemas.microsoft.com/office/drawing/2014/main" id="{30037594-A248-42CD-9B36-4CEAFCDBC2AE}"/>
                        </a:ext>
                      </a:extLst>
                    </p:cNvPr>
                    <p:cNvCxnSpPr/>
                    <p:nvPr/>
                  </p:nvCxnSpPr>
                  <p:spPr>
                    <a:xfrm>
                      <a:off x="4809201" y="8735656"/>
                      <a:ext cx="2933066"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Přímá spojnice 31">
                      <a:extLst>
                        <a:ext uri="{FF2B5EF4-FFF2-40B4-BE49-F238E27FC236}">
                          <a16:creationId xmlns:a16="http://schemas.microsoft.com/office/drawing/2014/main" id="{18AE9D74-CA7E-4F25-89E2-A6E9CDB0809A}"/>
                        </a:ext>
                      </a:extLst>
                    </p:cNvPr>
                    <p:cNvCxnSpPr/>
                    <p:nvPr/>
                  </p:nvCxnSpPr>
                  <p:spPr>
                    <a:xfrm>
                      <a:off x="4816443" y="7239816"/>
                      <a:ext cx="70253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Přímá spojnice 32">
                      <a:extLst>
                        <a:ext uri="{FF2B5EF4-FFF2-40B4-BE49-F238E27FC236}">
                          <a16:creationId xmlns:a16="http://schemas.microsoft.com/office/drawing/2014/main" id="{E627B497-A38B-4FA0-9F06-7F957FC0C840}"/>
                        </a:ext>
                      </a:extLst>
                    </p:cNvPr>
                    <p:cNvCxnSpPr/>
                    <p:nvPr/>
                  </p:nvCxnSpPr>
                  <p:spPr>
                    <a:xfrm>
                      <a:off x="4817357" y="6782648"/>
                      <a:ext cx="1528004"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Přímá spojnice 33">
                      <a:extLst>
                        <a:ext uri="{FF2B5EF4-FFF2-40B4-BE49-F238E27FC236}">
                          <a16:creationId xmlns:a16="http://schemas.microsoft.com/office/drawing/2014/main" id="{0C75D442-DE25-4DAA-A9F9-B5FA6C314E46}"/>
                        </a:ext>
                      </a:extLst>
                    </p:cNvPr>
                    <p:cNvCxnSpPr/>
                    <p:nvPr/>
                  </p:nvCxnSpPr>
                  <p:spPr>
                    <a:xfrm>
                      <a:off x="4811377" y="6427610"/>
                      <a:ext cx="1159176"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5" name="Skupina 34">
                      <a:extLst>
                        <a:ext uri="{FF2B5EF4-FFF2-40B4-BE49-F238E27FC236}">
                          <a16:creationId xmlns:a16="http://schemas.microsoft.com/office/drawing/2014/main" id="{20C40B87-BE77-49B0-B894-DA2FC27F5073}"/>
                        </a:ext>
                      </a:extLst>
                    </p:cNvPr>
                    <p:cNvGrpSpPr/>
                    <p:nvPr/>
                  </p:nvGrpSpPr>
                  <p:grpSpPr>
                    <a:xfrm>
                      <a:off x="4714034" y="8997307"/>
                      <a:ext cx="3231987" cy="278936"/>
                      <a:chOff x="4714034" y="10046027"/>
                      <a:chExt cx="3231987" cy="278936"/>
                    </a:xfrm>
                  </p:grpSpPr>
                  <p:cxnSp>
                    <p:nvCxnSpPr>
                      <p:cNvPr id="38" name="Přímá spojnice 37">
                        <a:extLst>
                          <a:ext uri="{FF2B5EF4-FFF2-40B4-BE49-F238E27FC236}">
                            <a16:creationId xmlns:a16="http://schemas.microsoft.com/office/drawing/2014/main" id="{4DEE3924-0008-464B-A03A-114284F31309}"/>
                          </a:ext>
                        </a:extLst>
                      </p:cNvPr>
                      <p:cNvCxnSpPr/>
                      <p:nvPr/>
                    </p:nvCxnSpPr>
                    <p:spPr>
                      <a:xfrm>
                        <a:off x="4815750" y="10046027"/>
                        <a:ext cx="293306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ovéPole 38">
                        <a:extLst>
                          <a:ext uri="{FF2B5EF4-FFF2-40B4-BE49-F238E27FC236}">
                            <a16:creationId xmlns:a16="http://schemas.microsoft.com/office/drawing/2014/main" id="{32DD3BAF-146D-431F-A3DD-E4017B016399}"/>
                          </a:ext>
                        </a:extLst>
                      </p:cNvPr>
                      <p:cNvSpPr txBox="1"/>
                      <p:nvPr/>
                    </p:nvSpPr>
                    <p:spPr>
                      <a:xfrm>
                        <a:off x="4714034" y="10051051"/>
                        <a:ext cx="353119" cy="270560"/>
                      </a:xfrm>
                      <a:prstGeom prst="rect">
                        <a:avLst/>
                      </a:prstGeom>
                      <a:noFill/>
                      <a:ln w="38100">
                        <a:noFill/>
                      </a:ln>
                    </p:spPr>
                    <p:txBody>
                      <a:bodyPr wrap="square" rtlCol="0">
                        <a:spAutoFit/>
                      </a:bodyPr>
                      <a:lstStyle/>
                      <a:p>
                        <a:pPr algn="ctr"/>
                        <a:r>
                          <a:rPr lang="cs-CZ" sz="1600" dirty="0"/>
                          <a:t>0</a:t>
                        </a:r>
                      </a:p>
                    </p:txBody>
                  </p:sp>
                  <p:sp>
                    <p:nvSpPr>
                      <p:cNvPr id="40" name="TextovéPole 39">
                        <a:extLst>
                          <a:ext uri="{FF2B5EF4-FFF2-40B4-BE49-F238E27FC236}">
                            <a16:creationId xmlns:a16="http://schemas.microsoft.com/office/drawing/2014/main" id="{F1F10CE1-7DAB-45C5-B96F-7EB73C56A119}"/>
                          </a:ext>
                        </a:extLst>
                      </p:cNvPr>
                      <p:cNvSpPr txBox="1"/>
                      <p:nvPr/>
                    </p:nvSpPr>
                    <p:spPr>
                      <a:xfrm>
                        <a:off x="7399867" y="10046027"/>
                        <a:ext cx="546154" cy="270560"/>
                      </a:xfrm>
                      <a:prstGeom prst="rect">
                        <a:avLst/>
                      </a:prstGeom>
                      <a:noFill/>
                      <a:ln w="38100">
                        <a:noFill/>
                      </a:ln>
                    </p:spPr>
                    <p:txBody>
                      <a:bodyPr wrap="square" rtlCol="0">
                        <a:spAutoFit/>
                      </a:bodyPr>
                      <a:lstStyle/>
                      <a:p>
                        <a:pPr algn="ctr"/>
                        <a:r>
                          <a:rPr lang="cs-CZ" sz="1600" dirty="0"/>
                          <a:t>0.8 s</a:t>
                        </a:r>
                      </a:p>
                    </p:txBody>
                  </p:sp>
                  <p:sp>
                    <p:nvSpPr>
                      <p:cNvPr id="41" name="TextovéPole 40">
                        <a:extLst>
                          <a:ext uri="{FF2B5EF4-FFF2-40B4-BE49-F238E27FC236}">
                            <a16:creationId xmlns:a16="http://schemas.microsoft.com/office/drawing/2014/main" id="{4144EAB5-0401-4798-8B73-90988B2E3274}"/>
                          </a:ext>
                        </a:extLst>
                      </p:cNvPr>
                      <p:cNvSpPr txBox="1"/>
                      <p:nvPr/>
                    </p:nvSpPr>
                    <p:spPr>
                      <a:xfrm>
                        <a:off x="6040088" y="10054403"/>
                        <a:ext cx="470991" cy="270560"/>
                      </a:xfrm>
                      <a:prstGeom prst="rect">
                        <a:avLst/>
                      </a:prstGeom>
                      <a:noFill/>
                      <a:ln w="38100">
                        <a:noFill/>
                      </a:ln>
                    </p:spPr>
                    <p:txBody>
                      <a:bodyPr wrap="square" rtlCol="0">
                        <a:spAutoFit/>
                      </a:bodyPr>
                      <a:lstStyle/>
                      <a:p>
                        <a:pPr algn="ctr"/>
                        <a:r>
                          <a:rPr lang="cs-CZ" sz="1600" dirty="0"/>
                          <a:t>0.4</a:t>
                        </a:r>
                      </a:p>
                    </p:txBody>
                  </p:sp>
                </p:grpSp>
                <p:cxnSp>
                  <p:nvCxnSpPr>
                    <p:cNvPr id="36" name="Přímá spojnice 35">
                      <a:extLst>
                        <a:ext uri="{FF2B5EF4-FFF2-40B4-BE49-F238E27FC236}">
                          <a16:creationId xmlns:a16="http://schemas.microsoft.com/office/drawing/2014/main" id="{D3906087-927B-4FD8-A880-D97E2212F888}"/>
                        </a:ext>
                      </a:extLst>
                    </p:cNvPr>
                    <p:cNvCxnSpPr/>
                    <p:nvPr/>
                  </p:nvCxnSpPr>
                  <p:spPr>
                    <a:xfrm>
                      <a:off x="5332476" y="6140360"/>
                      <a:ext cx="0" cy="2848222"/>
                    </a:xfrm>
                    <a:prstGeom prst="line">
                      <a:avLst/>
                    </a:prstGeom>
                    <a:ln w="317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Přímá spojnice 36">
                      <a:extLst>
                        <a:ext uri="{FF2B5EF4-FFF2-40B4-BE49-F238E27FC236}">
                          <a16:creationId xmlns:a16="http://schemas.microsoft.com/office/drawing/2014/main" id="{0CF504FF-82A7-423C-99FB-37DEE917EFB3}"/>
                        </a:ext>
                      </a:extLst>
                    </p:cNvPr>
                    <p:cNvCxnSpPr/>
                    <p:nvPr/>
                  </p:nvCxnSpPr>
                  <p:spPr>
                    <a:xfrm>
                      <a:off x="5513537" y="6126686"/>
                      <a:ext cx="0" cy="1122027"/>
                    </a:xfrm>
                    <a:prstGeom prst="line">
                      <a:avLst/>
                    </a:prstGeom>
                    <a:ln w="317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28" name="Přímá spojnice 27">
                    <a:extLst>
                      <a:ext uri="{FF2B5EF4-FFF2-40B4-BE49-F238E27FC236}">
                        <a16:creationId xmlns:a16="http://schemas.microsoft.com/office/drawing/2014/main" id="{DC18DC71-59E1-49DE-B9E0-05900B22FCCA}"/>
                      </a:ext>
                    </a:extLst>
                  </p:cNvPr>
                  <p:cNvCxnSpPr/>
                  <p:nvPr/>
                </p:nvCxnSpPr>
                <p:spPr>
                  <a:xfrm>
                    <a:off x="2731709" y="4712127"/>
                    <a:ext cx="0" cy="536400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23" name="TextovéPole 22">
                  <a:extLst>
                    <a:ext uri="{FF2B5EF4-FFF2-40B4-BE49-F238E27FC236}">
                      <a16:creationId xmlns:a16="http://schemas.microsoft.com/office/drawing/2014/main" id="{3941F245-A451-49D9-A582-E439C007A1B1}"/>
                    </a:ext>
                  </a:extLst>
                </p:cNvPr>
                <p:cNvSpPr txBox="1"/>
                <p:nvPr/>
              </p:nvSpPr>
              <p:spPr>
                <a:xfrm>
                  <a:off x="2011072" y="4513050"/>
                  <a:ext cx="804289" cy="453744"/>
                </a:xfrm>
                <a:prstGeom prst="rect">
                  <a:avLst/>
                </a:prstGeom>
                <a:noFill/>
              </p:spPr>
              <p:txBody>
                <a:bodyPr wrap="square" rtlCol="0">
                  <a:spAutoFit/>
                </a:bodyPr>
                <a:lstStyle/>
                <a:p>
                  <a:r>
                    <a:rPr lang="cs-CZ" sz="1200" dirty="0"/>
                    <a:t>115</a:t>
                  </a:r>
                </a:p>
              </p:txBody>
            </p:sp>
            <p:sp>
              <p:nvSpPr>
                <p:cNvPr id="24" name="TextovéPole 23">
                  <a:extLst>
                    <a:ext uri="{FF2B5EF4-FFF2-40B4-BE49-F238E27FC236}">
                      <a16:creationId xmlns:a16="http://schemas.microsoft.com/office/drawing/2014/main" id="{1C85C084-1A99-4C14-BFFA-18B487C4251A}"/>
                    </a:ext>
                  </a:extLst>
                </p:cNvPr>
                <p:cNvSpPr txBox="1"/>
                <p:nvPr/>
              </p:nvSpPr>
              <p:spPr>
                <a:xfrm>
                  <a:off x="2021378" y="5253098"/>
                  <a:ext cx="804289" cy="453744"/>
                </a:xfrm>
                <a:prstGeom prst="rect">
                  <a:avLst/>
                </a:prstGeom>
                <a:noFill/>
              </p:spPr>
              <p:txBody>
                <a:bodyPr wrap="square" rtlCol="0">
                  <a:spAutoFit/>
                </a:bodyPr>
                <a:lstStyle/>
                <a:p>
                  <a:r>
                    <a:rPr lang="cs-CZ" sz="1200" dirty="0"/>
                    <a:t>100</a:t>
                  </a:r>
                </a:p>
              </p:txBody>
            </p:sp>
            <p:sp>
              <p:nvSpPr>
                <p:cNvPr id="25" name="TextovéPole 24">
                  <a:extLst>
                    <a:ext uri="{FF2B5EF4-FFF2-40B4-BE49-F238E27FC236}">
                      <a16:creationId xmlns:a16="http://schemas.microsoft.com/office/drawing/2014/main" id="{698BFCFB-A362-44F9-B0DB-477B463E6992}"/>
                    </a:ext>
                  </a:extLst>
                </p:cNvPr>
                <p:cNvSpPr txBox="1"/>
                <p:nvPr/>
              </p:nvSpPr>
              <p:spPr>
                <a:xfrm>
                  <a:off x="1821612" y="6173646"/>
                  <a:ext cx="936758" cy="517823"/>
                </a:xfrm>
                <a:prstGeom prst="rect">
                  <a:avLst/>
                </a:prstGeom>
                <a:noFill/>
              </p:spPr>
              <p:txBody>
                <a:bodyPr wrap="square" rtlCol="0">
                  <a:spAutoFit/>
                </a:bodyPr>
                <a:lstStyle/>
                <a:p>
                  <a:r>
                    <a:rPr lang="cs-CZ" sz="1200" dirty="0"/>
                    <a:t>DBP: 80</a:t>
                  </a:r>
                </a:p>
              </p:txBody>
            </p:sp>
            <p:sp>
              <p:nvSpPr>
                <p:cNvPr id="26" name="TextovéPole 25">
                  <a:extLst>
                    <a:ext uri="{FF2B5EF4-FFF2-40B4-BE49-F238E27FC236}">
                      <a16:creationId xmlns:a16="http://schemas.microsoft.com/office/drawing/2014/main" id="{0C1151A5-6AB4-43F1-9273-81863D13522D}"/>
                    </a:ext>
                  </a:extLst>
                </p:cNvPr>
                <p:cNvSpPr txBox="1"/>
                <p:nvPr/>
              </p:nvSpPr>
              <p:spPr>
                <a:xfrm>
                  <a:off x="1821613" y="9145089"/>
                  <a:ext cx="1253587" cy="517823"/>
                </a:xfrm>
                <a:prstGeom prst="rect">
                  <a:avLst/>
                </a:prstGeom>
                <a:noFill/>
              </p:spPr>
              <p:txBody>
                <a:bodyPr wrap="square" rtlCol="0">
                  <a:spAutoFit/>
                </a:bodyPr>
                <a:lstStyle/>
                <a:p>
                  <a:r>
                    <a:rPr lang="cs-CZ" sz="1200" dirty="0"/>
                    <a:t>EDBP: 8</a:t>
                  </a:r>
                </a:p>
              </p:txBody>
            </p:sp>
          </p:grpSp>
          <p:sp>
            <p:nvSpPr>
              <p:cNvPr id="20" name="TextovéPole 19">
                <a:extLst>
                  <a:ext uri="{FF2B5EF4-FFF2-40B4-BE49-F238E27FC236}">
                    <a16:creationId xmlns:a16="http://schemas.microsoft.com/office/drawing/2014/main" id="{192208AA-EEC6-4E10-B675-7EF1CAFEA65D}"/>
                  </a:ext>
                </a:extLst>
              </p:cNvPr>
              <p:cNvSpPr txBox="1"/>
              <p:nvPr/>
            </p:nvSpPr>
            <p:spPr>
              <a:xfrm>
                <a:off x="7848972" y="5453518"/>
                <a:ext cx="2880320" cy="517823"/>
              </a:xfrm>
              <a:prstGeom prst="rect">
                <a:avLst/>
              </a:prstGeom>
              <a:noFill/>
              <a:ln w="28575">
                <a:noFill/>
              </a:ln>
            </p:spPr>
            <p:txBody>
              <a:bodyPr wrap="square" rtlCol="0">
                <a:spAutoFit/>
              </a:bodyPr>
              <a:lstStyle/>
              <a:p>
                <a:pPr algn="ctr"/>
                <a:r>
                  <a:rPr lang="cs-CZ" sz="1200" dirty="0">
                    <a:solidFill>
                      <a:srgbClr val="FF0000"/>
                    </a:solidFill>
                  </a:rPr>
                  <a:t>BP in aorta</a:t>
                </a:r>
              </a:p>
            </p:txBody>
          </p:sp>
          <p:sp>
            <p:nvSpPr>
              <p:cNvPr id="21" name="TextovéPole 20">
                <a:extLst>
                  <a:ext uri="{FF2B5EF4-FFF2-40B4-BE49-F238E27FC236}">
                    <a16:creationId xmlns:a16="http://schemas.microsoft.com/office/drawing/2014/main" id="{21891570-540C-4336-B805-F0F01E41AC45}"/>
                  </a:ext>
                </a:extLst>
              </p:cNvPr>
              <p:cNvSpPr txBox="1"/>
              <p:nvPr/>
            </p:nvSpPr>
            <p:spPr>
              <a:xfrm>
                <a:off x="7965790" y="8777193"/>
                <a:ext cx="2221722" cy="517823"/>
              </a:xfrm>
              <a:prstGeom prst="rect">
                <a:avLst/>
              </a:prstGeom>
              <a:noFill/>
            </p:spPr>
            <p:txBody>
              <a:bodyPr wrap="square" rtlCol="0">
                <a:spAutoFit/>
              </a:bodyPr>
              <a:lstStyle/>
              <a:p>
                <a:pPr algn="r"/>
                <a:r>
                  <a:rPr lang="cs-CZ" sz="1200" dirty="0"/>
                  <a:t>BP in </a:t>
                </a:r>
                <a:r>
                  <a:rPr lang="cs-CZ" sz="1200" dirty="0" err="1"/>
                  <a:t>left</a:t>
                </a:r>
                <a:r>
                  <a:rPr lang="cs-CZ" sz="1200" dirty="0"/>
                  <a:t> </a:t>
                </a:r>
                <a:r>
                  <a:rPr lang="cs-CZ" sz="1200" dirty="0" err="1"/>
                  <a:t>ventricle</a:t>
                </a:r>
                <a:endParaRPr lang="cs-CZ" sz="1200" dirty="0">
                  <a:solidFill>
                    <a:srgbClr val="008000"/>
                  </a:solidFill>
                </a:endParaRPr>
              </a:p>
            </p:txBody>
          </p:sp>
        </p:grpSp>
        <p:sp>
          <p:nvSpPr>
            <p:cNvPr id="42" name="Ovál 41">
              <a:extLst>
                <a:ext uri="{FF2B5EF4-FFF2-40B4-BE49-F238E27FC236}">
                  <a16:creationId xmlns:a16="http://schemas.microsoft.com/office/drawing/2014/main" id="{F3E0B07E-A46E-4DE2-9BE5-AB9F32B39861}"/>
                </a:ext>
              </a:extLst>
            </p:cNvPr>
            <p:cNvSpPr/>
            <p:nvPr/>
          </p:nvSpPr>
          <p:spPr bwMode="auto">
            <a:xfrm>
              <a:off x="2266873" y="6205297"/>
              <a:ext cx="108000" cy="108000"/>
            </a:xfrm>
            <a:prstGeom prst="ellipse">
              <a:avLst/>
            </a:prstGeom>
            <a:solidFill>
              <a:srgbClr val="FFFF00"/>
            </a:solidFill>
            <a:ln w="28575" cap="flat" cmpd="sng" algn="ctr">
              <a:solidFill>
                <a:srgbClr val="0000DC"/>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43" name="Ovál 42">
              <a:extLst>
                <a:ext uri="{FF2B5EF4-FFF2-40B4-BE49-F238E27FC236}">
                  <a16:creationId xmlns:a16="http://schemas.microsoft.com/office/drawing/2014/main" id="{AC6B584C-50CA-4CDA-8C59-A3B2495A5E2A}"/>
                </a:ext>
              </a:extLst>
            </p:cNvPr>
            <p:cNvSpPr/>
            <p:nvPr/>
          </p:nvSpPr>
          <p:spPr bwMode="auto">
            <a:xfrm>
              <a:off x="2628027" y="4564372"/>
              <a:ext cx="108000" cy="108000"/>
            </a:xfrm>
            <a:prstGeom prst="ellipse">
              <a:avLst/>
            </a:prstGeom>
            <a:solidFill>
              <a:srgbClr val="FF0000"/>
            </a:solidFill>
            <a:ln w="28575" cap="flat" cmpd="sng" algn="ctr">
              <a:solidFill>
                <a:srgbClr val="0000DC"/>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cxnSp>
          <p:nvCxnSpPr>
            <p:cNvPr id="44" name="Přímá spojnice 43">
              <a:extLst>
                <a:ext uri="{FF2B5EF4-FFF2-40B4-BE49-F238E27FC236}">
                  <a16:creationId xmlns:a16="http://schemas.microsoft.com/office/drawing/2014/main" id="{5A36E15D-A6B8-4AB8-A864-604D15A27EFF}"/>
                </a:ext>
              </a:extLst>
            </p:cNvPr>
            <p:cNvCxnSpPr/>
            <p:nvPr/>
          </p:nvCxnSpPr>
          <p:spPr>
            <a:xfrm>
              <a:off x="2329078" y="3641709"/>
              <a:ext cx="324000" cy="0"/>
            </a:xfrm>
            <a:prstGeom prst="line">
              <a:avLst/>
            </a:prstGeom>
            <a:ln w="38100">
              <a:solidFill>
                <a:schemeClr val="tx1">
                  <a:lumMod val="95000"/>
                  <a:lumOff val="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TextovéPole 44">
              <a:extLst>
                <a:ext uri="{FF2B5EF4-FFF2-40B4-BE49-F238E27FC236}">
                  <a16:creationId xmlns:a16="http://schemas.microsoft.com/office/drawing/2014/main" id="{AF03B1EA-F91E-493E-98E2-5016DB9A0801}"/>
                </a:ext>
              </a:extLst>
            </p:cNvPr>
            <p:cNvSpPr txBox="1"/>
            <p:nvPr/>
          </p:nvSpPr>
          <p:spPr>
            <a:xfrm>
              <a:off x="2123048" y="3261687"/>
              <a:ext cx="725815" cy="276999"/>
            </a:xfrm>
            <a:prstGeom prst="rect">
              <a:avLst/>
            </a:prstGeom>
            <a:noFill/>
          </p:spPr>
          <p:txBody>
            <a:bodyPr wrap="square" rtlCol="0">
              <a:spAutoFit/>
            </a:bodyPr>
            <a:lstStyle/>
            <a:p>
              <a:pPr algn="ctr"/>
              <a:r>
                <a:rPr lang="cs-CZ" sz="1200" dirty="0"/>
                <a:t>IVC</a:t>
              </a:r>
            </a:p>
          </p:txBody>
        </p:sp>
        <p:sp>
          <p:nvSpPr>
            <p:cNvPr id="46" name="TextovéPole 45">
              <a:extLst>
                <a:ext uri="{FF2B5EF4-FFF2-40B4-BE49-F238E27FC236}">
                  <a16:creationId xmlns:a16="http://schemas.microsoft.com/office/drawing/2014/main" id="{F8992450-C92C-49FB-9D0A-A94A21648CA0}"/>
                </a:ext>
              </a:extLst>
            </p:cNvPr>
            <p:cNvSpPr txBox="1"/>
            <p:nvPr/>
          </p:nvSpPr>
          <p:spPr>
            <a:xfrm>
              <a:off x="2137396" y="3753843"/>
              <a:ext cx="725815" cy="276999"/>
            </a:xfrm>
            <a:prstGeom prst="rect">
              <a:avLst/>
            </a:prstGeom>
            <a:noFill/>
          </p:spPr>
          <p:txBody>
            <a:bodyPr wrap="square" rtlCol="0">
              <a:spAutoFit/>
            </a:bodyPr>
            <a:lstStyle/>
            <a:p>
              <a:pPr algn="ctr"/>
              <a:r>
                <a:rPr lang="cs-CZ" sz="1200" dirty="0"/>
                <a:t>∆t</a:t>
              </a:r>
            </a:p>
          </p:txBody>
        </p:sp>
        <p:cxnSp>
          <p:nvCxnSpPr>
            <p:cNvPr id="47" name="Přímá spojnice 46">
              <a:extLst>
                <a:ext uri="{FF2B5EF4-FFF2-40B4-BE49-F238E27FC236}">
                  <a16:creationId xmlns:a16="http://schemas.microsoft.com/office/drawing/2014/main" id="{6C8EA6D8-FCA0-4F82-90AD-AC8C93672FD9}"/>
                </a:ext>
              </a:extLst>
            </p:cNvPr>
            <p:cNvCxnSpPr>
              <a:cxnSpLocks/>
            </p:cNvCxnSpPr>
            <p:nvPr/>
          </p:nvCxnSpPr>
          <p:spPr>
            <a:xfrm>
              <a:off x="2329078" y="4634892"/>
              <a:ext cx="0" cy="1584000"/>
            </a:xfrm>
            <a:prstGeom prst="line">
              <a:avLst/>
            </a:prstGeom>
            <a:ln w="38100">
              <a:solidFill>
                <a:schemeClr val="tx1">
                  <a:lumMod val="95000"/>
                  <a:lumOff val="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TextovéPole 49">
              <a:extLst>
                <a:ext uri="{FF2B5EF4-FFF2-40B4-BE49-F238E27FC236}">
                  <a16:creationId xmlns:a16="http://schemas.microsoft.com/office/drawing/2014/main" id="{8D2210AE-ED5C-4899-B418-74D041299FE2}"/>
                </a:ext>
              </a:extLst>
            </p:cNvPr>
            <p:cNvSpPr txBox="1"/>
            <p:nvPr/>
          </p:nvSpPr>
          <p:spPr>
            <a:xfrm>
              <a:off x="1741163" y="5220240"/>
              <a:ext cx="725815" cy="276999"/>
            </a:xfrm>
            <a:prstGeom prst="rect">
              <a:avLst/>
            </a:prstGeom>
            <a:noFill/>
          </p:spPr>
          <p:txBody>
            <a:bodyPr wrap="square" rtlCol="0">
              <a:spAutoFit/>
            </a:bodyPr>
            <a:lstStyle/>
            <a:p>
              <a:pPr algn="ctr"/>
              <a:r>
                <a:rPr lang="cs-CZ" sz="1200" dirty="0"/>
                <a:t>∆P</a:t>
              </a:r>
            </a:p>
          </p:txBody>
        </p:sp>
      </p:grpSp>
      <p:cxnSp>
        <p:nvCxnSpPr>
          <p:cNvPr id="53" name="Přímá spojnice 52">
            <a:extLst>
              <a:ext uri="{FF2B5EF4-FFF2-40B4-BE49-F238E27FC236}">
                <a16:creationId xmlns:a16="http://schemas.microsoft.com/office/drawing/2014/main" id="{6DCC94AD-B7E9-4A9C-BADC-E7972A670902}"/>
              </a:ext>
            </a:extLst>
          </p:cNvPr>
          <p:cNvCxnSpPr>
            <a:endCxn id="42" idx="4"/>
          </p:cNvCxnSpPr>
          <p:nvPr/>
        </p:nvCxnSpPr>
        <p:spPr bwMode="auto">
          <a:xfrm flipH="1">
            <a:off x="2544681" y="3240988"/>
            <a:ext cx="745218" cy="3072309"/>
          </a:xfrm>
          <a:prstGeom prst="line">
            <a:avLst/>
          </a:prstGeom>
          <a:solidFill>
            <a:schemeClr val="accent1"/>
          </a:solidFill>
          <a:ln w="9525" cap="flat" cmpd="sng" algn="ctr">
            <a:solidFill>
              <a:srgbClr val="0000DC"/>
            </a:solidFill>
            <a:prstDash val="dash"/>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ovéPole 57">
            <a:extLst>
              <a:ext uri="{FF2B5EF4-FFF2-40B4-BE49-F238E27FC236}">
                <a16:creationId xmlns:a16="http://schemas.microsoft.com/office/drawing/2014/main" id="{2A72B3D8-97CC-47D1-95B7-015A986B9821}"/>
              </a:ext>
            </a:extLst>
          </p:cNvPr>
          <p:cNvSpPr txBox="1"/>
          <p:nvPr/>
        </p:nvSpPr>
        <p:spPr>
          <a:xfrm>
            <a:off x="2887719" y="2958556"/>
            <a:ext cx="817496" cy="276999"/>
          </a:xfrm>
          <a:prstGeom prst="rect">
            <a:avLst/>
          </a:prstGeom>
          <a:noFill/>
        </p:spPr>
        <p:txBody>
          <a:bodyPr wrap="square" rtlCol="0">
            <a:spAutoFit/>
          </a:bodyPr>
          <a:lstStyle/>
          <a:p>
            <a:pPr algn="ctr"/>
            <a:r>
              <a:rPr lang="cs-CZ" sz="1200" dirty="0"/>
              <a:t>∆ P/∆ t</a:t>
            </a:r>
          </a:p>
        </p:txBody>
      </p:sp>
      <mc:AlternateContent xmlns:mc="http://schemas.openxmlformats.org/markup-compatibility/2006" xmlns:a14="http://schemas.microsoft.com/office/drawing/2010/main">
        <mc:Choice Requires="a14">
          <p:sp>
            <p:nvSpPr>
              <p:cNvPr id="60" name="TextovéPole 59">
                <a:extLst>
                  <a:ext uri="{FF2B5EF4-FFF2-40B4-BE49-F238E27FC236}">
                    <a16:creationId xmlns:a16="http://schemas.microsoft.com/office/drawing/2014/main" id="{A86EE69A-B1EF-4143-840B-E7CB7BE2980F}"/>
                  </a:ext>
                </a:extLst>
              </p:cNvPr>
              <p:cNvSpPr txBox="1"/>
              <p:nvPr/>
            </p:nvSpPr>
            <p:spPr>
              <a:xfrm>
                <a:off x="2439136" y="2430451"/>
                <a:ext cx="7583871" cy="5266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cs-CZ" sz="1800" i="1" smtClean="0">
                              <a:latin typeface="Cambria Math" panose="02040503050406030204" pitchFamily="18" charset="0"/>
                            </a:rPr>
                          </m:ctrlPr>
                        </m:fPr>
                        <m:num>
                          <m:r>
                            <a:rPr lang="cs-CZ" sz="1800" i="1" smtClean="0">
                              <a:latin typeface="Cambria Math" panose="02040503050406030204" pitchFamily="18" charset="0"/>
                              <a:ea typeface="Cambria Math" panose="02040503050406030204" pitchFamily="18" charset="0"/>
                            </a:rPr>
                            <m:t>∆</m:t>
                          </m:r>
                          <m:r>
                            <a:rPr lang="cs-CZ" sz="1800" b="0" i="1" smtClean="0">
                              <a:latin typeface="Cambria Math" panose="02040503050406030204" pitchFamily="18" charset="0"/>
                              <a:ea typeface="Cambria Math" panose="02040503050406030204" pitchFamily="18" charset="0"/>
                            </a:rPr>
                            <m:t>𝑃</m:t>
                          </m:r>
                        </m:num>
                        <m:den>
                          <m:r>
                            <a:rPr lang="cs-CZ" sz="1800" i="1" smtClean="0">
                              <a:latin typeface="Cambria Math" panose="02040503050406030204" pitchFamily="18" charset="0"/>
                              <a:ea typeface="Cambria Math" panose="02040503050406030204" pitchFamily="18" charset="0"/>
                            </a:rPr>
                            <m:t>∆</m:t>
                          </m:r>
                          <m:r>
                            <a:rPr lang="cs-CZ" sz="1800" b="0" i="1" smtClean="0">
                              <a:latin typeface="Cambria Math" panose="02040503050406030204" pitchFamily="18" charset="0"/>
                              <a:ea typeface="Cambria Math" panose="02040503050406030204" pitchFamily="18" charset="0"/>
                            </a:rPr>
                            <m:t>𝑡</m:t>
                          </m:r>
                        </m:den>
                      </m:f>
                      <m:r>
                        <a:rPr lang="cs-CZ" sz="1800" i="1" smtClean="0">
                          <a:latin typeface="Cambria Math" panose="02040503050406030204" pitchFamily="18" charset="0"/>
                          <a:ea typeface="Cambria Math" panose="02040503050406030204" pitchFamily="18" charset="0"/>
                        </a:rPr>
                        <m:t>=</m:t>
                      </m:r>
                      <m:f>
                        <m:fPr>
                          <m:ctrlPr>
                            <a:rPr lang="cs-CZ" sz="1800" i="1" smtClean="0">
                              <a:latin typeface="Cambria Math" panose="02040503050406030204" pitchFamily="18" charset="0"/>
                              <a:ea typeface="Cambria Math" panose="02040503050406030204" pitchFamily="18" charset="0"/>
                            </a:rPr>
                          </m:ctrlPr>
                        </m:fPr>
                        <m:num>
                          <m:r>
                            <m:rPr>
                              <m:sty m:val="p"/>
                            </m:rPr>
                            <a:rPr lang="cs-CZ" sz="1800" b="0" i="0" smtClean="0">
                              <a:latin typeface="Cambria Math" panose="02040503050406030204" pitchFamily="18" charset="0"/>
                              <a:ea typeface="Cambria Math" panose="02040503050406030204" pitchFamily="18" charset="0"/>
                            </a:rPr>
                            <m:t>pressure</m:t>
                          </m:r>
                          <m:r>
                            <a:rPr lang="cs-CZ" sz="1800" b="0" i="0" smtClean="0">
                              <a:latin typeface="Cambria Math" panose="02040503050406030204" pitchFamily="18" charset="0"/>
                              <a:ea typeface="Cambria Math" panose="02040503050406030204" pitchFamily="18" charset="0"/>
                            </a:rPr>
                            <m:t> </m:t>
                          </m:r>
                          <m:r>
                            <m:rPr>
                              <m:sty m:val="p"/>
                            </m:rPr>
                            <a:rPr lang="cs-CZ" sz="1800" b="0" i="0" smtClean="0">
                              <a:latin typeface="Cambria Math" panose="02040503050406030204" pitchFamily="18" charset="0"/>
                              <a:ea typeface="Cambria Math" panose="02040503050406030204" pitchFamily="18" charset="0"/>
                            </a:rPr>
                            <m:t>difference</m:t>
                          </m:r>
                          <m:r>
                            <a:rPr lang="cs-CZ" sz="1800" b="0" i="0" smtClean="0">
                              <a:latin typeface="Cambria Math" panose="02040503050406030204" pitchFamily="18" charset="0"/>
                              <a:ea typeface="Cambria Math" panose="02040503050406030204" pitchFamily="18" charset="0"/>
                            </a:rPr>
                            <m:t> </m:t>
                          </m:r>
                          <m:r>
                            <m:rPr>
                              <m:sty m:val="p"/>
                            </m:rPr>
                            <a:rPr lang="cs-CZ" sz="1800" b="0" i="0" smtClean="0">
                              <a:latin typeface="Cambria Math" panose="02040503050406030204" pitchFamily="18" charset="0"/>
                              <a:ea typeface="Cambria Math" panose="02040503050406030204" pitchFamily="18" charset="0"/>
                            </a:rPr>
                            <m:t>between</m:t>
                          </m:r>
                          <m:r>
                            <a:rPr lang="cs-CZ" sz="1800" b="0" i="0" smtClean="0">
                              <a:latin typeface="Cambria Math" panose="02040503050406030204" pitchFamily="18" charset="0"/>
                              <a:ea typeface="Cambria Math" panose="02040503050406030204" pitchFamily="18" charset="0"/>
                            </a:rPr>
                            <m:t> </m:t>
                          </m:r>
                          <m:r>
                            <m:rPr>
                              <m:sty m:val="p"/>
                            </m:rPr>
                            <a:rPr lang="cs-CZ" sz="1800" b="0" i="0" smtClean="0">
                              <a:latin typeface="Cambria Math" panose="02040503050406030204" pitchFamily="18" charset="0"/>
                              <a:ea typeface="Cambria Math" panose="02040503050406030204" pitchFamily="18" charset="0"/>
                            </a:rPr>
                            <m:t>the</m:t>
                          </m:r>
                          <m:r>
                            <a:rPr lang="cs-CZ" sz="1800" b="0" i="0" smtClean="0">
                              <a:latin typeface="Cambria Math" panose="02040503050406030204" pitchFamily="18" charset="0"/>
                              <a:ea typeface="Cambria Math" panose="02040503050406030204" pitchFamily="18" charset="0"/>
                            </a:rPr>
                            <m:t> </m:t>
                          </m:r>
                          <m:r>
                            <m:rPr>
                              <m:sty m:val="p"/>
                            </m:rPr>
                            <a:rPr lang="cs-CZ" sz="1800" b="0" i="0" smtClean="0">
                              <a:latin typeface="Cambria Math" panose="02040503050406030204" pitchFamily="18" charset="0"/>
                              <a:ea typeface="Cambria Math" panose="02040503050406030204" pitchFamily="18" charset="0"/>
                            </a:rPr>
                            <m:t>end</m:t>
                          </m:r>
                          <m:r>
                            <a:rPr lang="cs-CZ" sz="1800" b="0" i="0" smtClean="0">
                              <a:latin typeface="Cambria Math" panose="02040503050406030204" pitchFamily="18" charset="0"/>
                              <a:ea typeface="Cambria Math" panose="02040503050406030204" pitchFamily="18" charset="0"/>
                            </a:rPr>
                            <m:t> </m:t>
                          </m:r>
                          <m:r>
                            <m:rPr>
                              <m:sty m:val="p"/>
                            </m:rPr>
                            <a:rPr lang="cs-CZ" sz="1800" b="0" i="0" smtClean="0">
                              <a:latin typeface="Cambria Math" panose="02040503050406030204" pitchFamily="18" charset="0"/>
                              <a:ea typeface="Cambria Math" panose="02040503050406030204" pitchFamily="18" charset="0"/>
                            </a:rPr>
                            <m:t>and</m:t>
                          </m:r>
                          <m:r>
                            <a:rPr lang="cs-CZ" sz="1800" b="0" i="0" smtClean="0">
                              <a:latin typeface="Cambria Math" panose="02040503050406030204" pitchFamily="18" charset="0"/>
                              <a:ea typeface="Cambria Math" panose="02040503050406030204" pitchFamily="18" charset="0"/>
                            </a:rPr>
                            <m:t> </m:t>
                          </m:r>
                          <m:r>
                            <m:rPr>
                              <m:sty m:val="p"/>
                            </m:rPr>
                            <a:rPr lang="cs-CZ" sz="1800" b="0" i="0" smtClean="0">
                              <a:latin typeface="Cambria Math" panose="02040503050406030204" pitchFamily="18" charset="0"/>
                              <a:ea typeface="Cambria Math" panose="02040503050406030204" pitchFamily="18" charset="0"/>
                            </a:rPr>
                            <m:t>the</m:t>
                          </m:r>
                          <m:r>
                            <a:rPr lang="cs-CZ" sz="1800" b="0" i="0" smtClean="0">
                              <a:latin typeface="Cambria Math" panose="02040503050406030204" pitchFamily="18" charset="0"/>
                              <a:ea typeface="Cambria Math" panose="02040503050406030204" pitchFamily="18" charset="0"/>
                            </a:rPr>
                            <m:t> </m:t>
                          </m:r>
                          <m:r>
                            <m:rPr>
                              <m:sty m:val="p"/>
                            </m:rPr>
                            <a:rPr lang="cs-CZ" sz="1800" b="0" i="0" smtClean="0">
                              <a:latin typeface="Cambria Math" panose="02040503050406030204" pitchFamily="18" charset="0"/>
                              <a:ea typeface="Cambria Math" panose="02040503050406030204" pitchFamily="18" charset="0"/>
                            </a:rPr>
                            <m:t>start</m:t>
                          </m:r>
                          <m:r>
                            <a:rPr lang="cs-CZ" sz="1800" b="0" i="0" smtClean="0">
                              <a:latin typeface="Cambria Math" panose="02040503050406030204" pitchFamily="18" charset="0"/>
                              <a:ea typeface="Cambria Math" panose="02040503050406030204" pitchFamily="18" charset="0"/>
                            </a:rPr>
                            <m:t> </m:t>
                          </m:r>
                          <m:r>
                            <m:rPr>
                              <m:sty m:val="p"/>
                            </m:rPr>
                            <a:rPr lang="cs-CZ" sz="1800" b="0" i="0" smtClean="0">
                              <a:latin typeface="Cambria Math" panose="02040503050406030204" pitchFamily="18" charset="0"/>
                              <a:ea typeface="Cambria Math" panose="02040503050406030204" pitchFamily="18" charset="0"/>
                            </a:rPr>
                            <m:t>of</m:t>
                          </m:r>
                          <m:r>
                            <a:rPr lang="cs-CZ" sz="1800" b="0" i="0" smtClean="0">
                              <a:latin typeface="Cambria Math" panose="02040503050406030204" pitchFamily="18" charset="0"/>
                              <a:ea typeface="Cambria Math" panose="02040503050406030204" pitchFamily="18" charset="0"/>
                            </a:rPr>
                            <m:t> </m:t>
                          </m:r>
                          <m:r>
                            <m:rPr>
                              <m:sty m:val="p"/>
                            </m:rPr>
                            <a:rPr lang="cs-CZ" sz="1800" b="0" i="0" smtClean="0">
                              <a:latin typeface="Cambria Math" panose="02040503050406030204" pitchFamily="18" charset="0"/>
                              <a:ea typeface="Cambria Math" panose="02040503050406030204" pitchFamily="18" charset="0"/>
                            </a:rPr>
                            <m:t>IVC</m:t>
                          </m:r>
                          <m:r>
                            <a:rPr lang="pl-PL" sz="1800" b="0" i="0">
                              <a:latin typeface="Cambria Math" panose="02040503050406030204" pitchFamily="18" charset="0"/>
                              <a:ea typeface="Cambria Math" panose="02040503050406030204" pitchFamily="18" charset="0"/>
                            </a:rPr>
                            <m:t> </m:t>
                          </m:r>
                        </m:num>
                        <m:den>
                          <m:r>
                            <m:rPr>
                              <m:sty m:val="p"/>
                            </m:rPr>
                            <a:rPr lang="cs-CZ" sz="1800" b="0" i="0" smtClean="0">
                              <a:latin typeface="Cambria Math" panose="02040503050406030204" pitchFamily="18" charset="0"/>
                              <a:ea typeface="Cambria Math" panose="02040503050406030204" pitchFamily="18" charset="0"/>
                            </a:rPr>
                            <m:t>time</m:t>
                          </m:r>
                          <m:r>
                            <a:rPr lang="cs-CZ" sz="1800" b="0" i="0" smtClean="0">
                              <a:latin typeface="Cambria Math" panose="02040503050406030204" pitchFamily="18" charset="0"/>
                              <a:ea typeface="Cambria Math" panose="02040503050406030204" pitchFamily="18" charset="0"/>
                            </a:rPr>
                            <m:t> </m:t>
                          </m:r>
                          <m:r>
                            <m:rPr>
                              <m:sty m:val="p"/>
                            </m:rPr>
                            <a:rPr lang="cs-CZ" sz="1800" b="0" i="0" smtClean="0">
                              <a:latin typeface="Cambria Math" panose="02040503050406030204" pitchFamily="18" charset="0"/>
                              <a:ea typeface="Cambria Math" panose="02040503050406030204" pitchFamily="18" charset="0"/>
                            </a:rPr>
                            <m:t>duration</m:t>
                          </m:r>
                          <m:r>
                            <a:rPr lang="cs-CZ" sz="1800" b="0" i="0" smtClean="0">
                              <a:latin typeface="Cambria Math" panose="02040503050406030204" pitchFamily="18" charset="0"/>
                              <a:ea typeface="Cambria Math" panose="02040503050406030204" pitchFamily="18" charset="0"/>
                            </a:rPr>
                            <m:t> </m:t>
                          </m:r>
                          <m:r>
                            <m:rPr>
                              <m:sty m:val="p"/>
                            </m:rPr>
                            <a:rPr lang="cs-CZ" sz="1800" b="0" i="0" smtClean="0">
                              <a:latin typeface="Cambria Math" panose="02040503050406030204" pitchFamily="18" charset="0"/>
                              <a:ea typeface="Cambria Math" panose="02040503050406030204" pitchFamily="18" charset="0"/>
                            </a:rPr>
                            <m:t>of</m:t>
                          </m:r>
                          <m:r>
                            <a:rPr lang="cs-CZ" sz="1800" b="0" i="0" smtClean="0">
                              <a:latin typeface="Cambria Math" panose="02040503050406030204" pitchFamily="18" charset="0"/>
                              <a:ea typeface="Cambria Math" panose="02040503050406030204" pitchFamily="18" charset="0"/>
                            </a:rPr>
                            <m:t> </m:t>
                          </m:r>
                          <m:r>
                            <m:rPr>
                              <m:sty m:val="p"/>
                            </m:rPr>
                            <a:rPr lang="cs-CZ" sz="1800" b="0" i="0" smtClean="0">
                              <a:latin typeface="Cambria Math" panose="02040503050406030204" pitchFamily="18" charset="0"/>
                              <a:ea typeface="Cambria Math" panose="02040503050406030204" pitchFamily="18" charset="0"/>
                            </a:rPr>
                            <m:t>IVC</m:t>
                          </m:r>
                        </m:den>
                      </m:f>
                      <m:r>
                        <a:rPr lang="cs-CZ" sz="1800" b="0" i="0" smtClean="0">
                          <a:latin typeface="Cambria Math" panose="02040503050406030204" pitchFamily="18" charset="0"/>
                          <a:ea typeface="Cambria Math" panose="02040503050406030204" pitchFamily="18" charset="0"/>
                        </a:rPr>
                        <m:t>=</m:t>
                      </m:r>
                      <m:f>
                        <m:fPr>
                          <m:ctrlPr>
                            <a:rPr lang="cs-CZ" sz="1800" i="1" smtClean="0">
                              <a:latin typeface="Cambria Math" panose="02040503050406030204" pitchFamily="18" charset="0"/>
                              <a:ea typeface="Cambria Math" panose="02040503050406030204" pitchFamily="18" charset="0"/>
                            </a:rPr>
                          </m:ctrlPr>
                        </m:fPr>
                        <m:num>
                          <m:r>
                            <a:rPr lang="cs-CZ" sz="1800" i="1">
                              <a:latin typeface="Cambria Math" panose="02040503050406030204" pitchFamily="18" charset="0"/>
                              <a:ea typeface="Cambria Math" panose="02040503050406030204" pitchFamily="18" charset="0"/>
                            </a:rPr>
                            <m:t>𝐷</m:t>
                          </m:r>
                          <m:r>
                            <a:rPr lang="cs-CZ" sz="1800" b="0" i="1" smtClean="0">
                              <a:latin typeface="Cambria Math" panose="02040503050406030204" pitchFamily="18" charset="0"/>
                              <a:ea typeface="Cambria Math" panose="02040503050406030204" pitchFamily="18" charset="0"/>
                            </a:rPr>
                            <m:t>𝐵𝑃</m:t>
                          </m:r>
                          <m:r>
                            <a:rPr lang="cs-CZ" sz="1800" i="1">
                              <a:latin typeface="Cambria Math" panose="02040503050406030204" pitchFamily="18" charset="0"/>
                              <a:ea typeface="Cambria Math" panose="02040503050406030204" pitchFamily="18" charset="0"/>
                            </a:rPr>
                            <m:t> − 8 </m:t>
                          </m:r>
                        </m:num>
                        <m:den>
                          <m:r>
                            <a:rPr lang="cs-CZ" sz="1800" i="1">
                              <a:latin typeface="Cambria Math" panose="02040503050406030204" pitchFamily="18" charset="0"/>
                              <a:ea typeface="Cambria Math" panose="02040503050406030204" pitchFamily="18" charset="0"/>
                            </a:rPr>
                            <m:t>𝐼𝑉</m:t>
                          </m:r>
                          <m:r>
                            <a:rPr lang="cs-CZ" sz="1800" b="0" i="1" smtClean="0">
                              <a:latin typeface="Cambria Math" panose="02040503050406030204" pitchFamily="18" charset="0"/>
                              <a:ea typeface="Cambria Math" panose="02040503050406030204" pitchFamily="18" charset="0"/>
                            </a:rPr>
                            <m:t>𝐶</m:t>
                          </m:r>
                          <m:r>
                            <a:rPr lang="cs-CZ" sz="1800" i="1">
                              <a:latin typeface="Cambria Math" panose="02040503050406030204" pitchFamily="18" charset="0"/>
                              <a:ea typeface="Cambria Math" panose="02040503050406030204" pitchFamily="18" charset="0"/>
                            </a:rPr>
                            <m:t> </m:t>
                          </m:r>
                        </m:den>
                      </m:f>
                    </m:oMath>
                  </m:oMathPara>
                </a14:m>
                <a:endParaRPr lang="cs-CZ" sz="1800" dirty="0"/>
              </a:p>
            </p:txBody>
          </p:sp>
        </mc:Choice>
        <mc:Fallback xmlns="">
          <p:sp>
            <p:nvSpPr>
              <p:cNvPr id="60" name="TextovéPole 59">
                <a:extLst>
                  <a:ext uri="{FF2B5EF4-FFF2-40B4-BE49-F238E27FC236}">
                    <a16:creationId xmlns:a16="http://schemas.microsoft.com/office/drawing/2014/main" id="{A86EE69A-B1EF-4143-840B-E7CB7BE2980F}"/>
                  </a:ext>
                </a:extLst>
              </p:cNvPr>
              <p:cNvSpPr txBox="1">
                <a:spLocks noRot="1" noChangeAspect="1" noMove="1" noResize="1" noEditPoints="1" noAdjustHandles="1" noChangeArrowheads="1" noChangeShapeType="1" noTextEdit="1"/>
              </p:cNvSpPr>
              <p:nvPr/>
            </p:nvSpPr>
            <p:spPr>
              <a:xfrm>
                <a:off x="2439136" y="2430451"/>
                <a:ext cx="7583871" cy="526619"/>
              </a:xfrm>
              <a:prstGeom prst="rect">
                <a:avLst/>
              </a:prstGeom>
              <a:blipFill>
                <a:blip r:embed="rId2"/>
                <a:stretch>
                  <a:fillRect/>
                </a:stretch>
              </a:blipFill>
            </p:spPr>
            <p:txBody>
              <a:bodyPr/>
              <a:lstStyle/>
              <a:p>
                <a:r>
                  <a:rPr lang="cs-CZ">
                    <a:noFill/>
                  </a:rPr>
                  <a:t> </a:t>
                </a:r>
              </a:p>
            </p:txBody>
          </p:sp>
        </mc:Fallback>
      </mc:AlternateContent>
      <p:sp>
        <p:nvSpPr>
          <p:cNvPr id="62" name="TextovéPole 61">
            <a:extLst>
              <a:ext uri="{FF2B5EF4-FFF2-40B4-BE49-F238E27FC236}">
                <a16:creationId xmlns:a16="http://schemas.microsoft.com/office/drawing/2014/main" id="{F6C789F0-A576-494F-B596-BFE775B8AF0C}"/>
              </a:ext>
            </a:extLst>
          </p:cNvPr>
          <p:cNvSpPr txBox="1"/>
          <p:nvPr/>
        </p:nvSpPr>
        <p:spPr>
          <a:xfrm>
            <a:off x="7998959" y="4333539"/>
            <a:ext cx="3474241" cy="1323439"/>
          </a:xfrm>
          <a:prstGeom prst="rect">
            <a:avLst/>
          </a:prstGeom>
          <a:noFill/>
        </p:spPr>
        <p:txBody>
          <a:bodyPr wrap="square">
            <a:spAutoFit/>
          </a:bodyPr>
          <a:lstStyle/>
          <a:p>
            <a:r>
              <a:rPr lang="en-US" sz="2000" dirty="0"/>
              <a:t>A slowed increase in ventricular pressure during IVC is a sign of impaired cardiac contractility</a:t>
            </a:r>
            <a:endParaRPr lang="cs-CZ" sz="2000" dirty="0"/>
          </a:p>
        </p:txBody>
      </p:sp>
    </p:spTree>
    <p:extLst>
      <p:ext uri="{BB962C8B-B14F-4D97-AF65-F5344CB8AC3E}">
        <p14:creationId xmlns:p14="http://schemas.microsoft.com/office/powerpoint/2010/main" val="3336826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 </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Apex beat, </a:t>
            </a:r>
            <a:r>
              <a:rPr lang="cs-CZ" dirty="0" err="1"/>
              <a:t>heart</a:t>
            </a:r>
            <a:r>
              <a:rPr lang="cs-CZ" dirty="0"/>
              <a:t> </a:t>
            </a:r>
            <a:r>
              <a:rPr lang="cs-CZ" dirty="0" err="1"/>
              <a:t>sounds</a:t>
            </a:r>
            <a:endParaRPr lang="cs-CZ" dirty="0"/>
          </a:p>
        </p:txBody>
      </p:sp>
      <p:sp>
        <p:nvSpPr>
          <p:cNvPr id="5" name="Zástupný symbol pro obsah 4"/>
          <p:cNvSpPr>
            <a:spLocks noGrp="1"/>
          </p:cNvSpPr>
          <p:nvPr>
            <p:ph idx="1"/>
          </p:nvPr>
        </p:nvSpPr>
        <p:spPr>
          <a:xfrm>
            <a:off x="436963" y="1135063"/>
            <a:ext cx="11482893" cy="5243966"/>
          </a:xfrm>
        </p:spPr>
        <p:txBody>
          <a:bodyPr/>
          <a:lstStyle/>
          <a:p>
            <a:pPr marL="72000" indent="0">
              <a:lnSpc>
                <a:spcPct val="100000"/>
              </a:lnSpc>
              <a:buNone/>
            </a:pPr>
            <a:r>
              <a:rPr lang="en-US" dirty="0"/>
              <a:t>Examination of external manifestations of cardiac activity using the senses:</a:t>
            </a:r>
            <a:endParaRPr lang="cs-CZ" dirty="0"/>
          </a:p>
          <a:p>
            <a:pPr marL="72000" indent="0">
              <a:lnSpc>
                <a:spcPct val="100000"/>
              </a:lnSpc>
              <a:buNone/>
            </a:pPr>
            <a:endParaRPr lang="cs-CZ" dirty="0"/>
          </a:p>
          <a:p>
            <a:pPr>
              <a:lnSpc>
                <a:spcPct val="100000"/>
              </a:lnSpc>
            </a:pPr>
            <a:r>
              <a:rPr lang="cs-CZ" dirty="0" err="1"/>
              <a:t>Inspection</a:t>
            </a:r>
            <a:endParaRPr lang="cs-CZ" dirty="0"/>
          </a:p>
          <a:p>
            <a:pPr lvl="1"/>
            <a:r>
              <a:rPr lang="cs-CZ" dirty="0"/>
              <a:t>C</a:t>
            </a:r>
            <a:r>
              <a:rPr lang="en-US" dirty="0" err="1"/>
              <a:t>onfiguration</a:t>
            </a:r>
            <a:r>
              <a:rPr lang="en-US" dirty="0"/>
              <a:t> of the anterior chest - chest shape, postoperative scars and visible pulsations in this area</a:t>
            </a:r>
            <a:endParaRPr lang="cs-CZ" dirty="0"/>
          </a:p>
          <a:p>
            <a:pPr>
              <a:lnSpc>
                <a:spcPct val="100000"/>
              </a:lnSpc>
            </a:pPr>
            <a:r>
              <a:rPr lang="cs-CZ" dirty="0" err="1"/>
              <a:t>Palpation</a:t>
            </a:r>
            <a:endParaRPr lang="cs-CZ" dirty="0"/>
          </a:p>
          <a:p>
            <a:pPr lvl="1"/>
            <a:r>
              <a:rPr lang="cs-CZ" dirty="0"/>
              <a:t>A</a:t>
            </a:r>
            <a:r>
              <a:rPr lang="en-US" dirty="0" err="1"/>
              <a:t>pex</a:t>
            </a:r>
            <a:r>
              <a:rPr lang="en-US" dirty="0"/>
              <a:t> beat, heaves (systolic lifting of the sternum and left parasternal region), thrills (palpable vibration - murmur)</a:t>
            </a:r>
            <a:endParaRPr lang="cs-CZ" dirty="0"/>
          </a:p>
          <a:p>
            <a:pPr>
              <a:lnSpc>
                <a:spcPct val="100000"/>
              </a:lnSpc>
            </a:pPr>
            <a:r>
              <a:rPr lang="cs-CZ" dirty="0" err="1"/>
              <a:t>Percussion</a:t>
            </a:r>
            <a:r>
              <a:rPr lang="cs-CZ" dirty="0"/>
              <a:t> </a:t>
            </a:r>
          </a:p>
          <a:p>
            <a:pPr lvl="1"/>
            <a:r>
              <a:rPr lang="en-US" dirty="0"/>
              <a:t>Very approximate determination of heart size</a:t>
            </a:r>
            <a:endParaRPr lang="cs-CZ" dirty="0"/>
          </a:p>
          <a:p>
            <a:pPr>
              <a:lnSpc>
                <a:spcPct val="100000"/>
              </a:lnSpc>
            </a:pPr>
            <a:r>
              <a:rPr lang="cs-CZ" dirty="0" err="1"/>
              <a:t>Auscultation</a:t>
            </a:r>
            <a:endParaRPr lang="cs-CZ" dirty="0"/>
          </a:p>
        </p:txBody>
      </p:sp>
    </p:spTree>
    <p:extLst>
      <p:ext uri="{BB962C8B-B14F-4D97-AF65-F5344CB8AC3E}">
        <p14:creationId xmlns:p14="http://schemas.microsoft.com/office/powerpoint/2010/main" val="1046195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p:cNvSpPr>
            <a:spLocks noGrp="1"/>
          </p:cNvSpPr>
          <p:nvPr>
            <p:ph type="title"/>
          </p:nvPr>
        </p:nvSpPr>
        <p:spPr>
          <a:xfrm>
            <a:off x="436963" y="491394"/>
            <a:ext cx="11036237" cy="451576"/>
          </a:xfrm>
        </p:spPr>
        <p:txBody>
          <a:bodyPr/>
          <a:lstStyle/>
          <a:p>
            <a:r>
              <a:rPr lang="cs-CZ" dirty="0" err="1"/>
              <a:t>Cardiac</a:t>
            </a:r>
            <a:r>
              <a:rPr lang="cs-CZ" dirty="0"/>
              <a:t> </a:t>
            </a:r>
            <a:r>
              <a:rPr lang="cs-CZ" dirty="0" err="1"/>
              <a:t>contractility</a:t>
            </a:r>
            <a:r>
              <a:rPr lang="cs-CZ" dirty="0"/>
              <a:t> </a:t>
            </a:r>
            <a:r>
              <a:rPr lang="cs-CZ" dirty="0" err="1"/>
              <a:t>indices</a:t>
            </a:r>
            <a:r>
              <a:rPr lang="cs-CZ" dirty="0"/>
              <a:t> – LVET and PEP </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err="1"/>
              <a:t>The</a:t>
            </a:r>
            <a:r>
              <a:rPr lang="cs-CZ" dirty="0"/>
              <a:t> ratio </a:t>
            </a:r>
            <a:r>
              <a:rPr lang="cs-CZ" dirty="0" err="1"/>
              <a:t>of</a:t>
            </a:r>
            <a:r>
              <a:rPr lang="cs-CZ" dirty="0"/>
              <a:t> LVET to PEP – </a:t>
            </a:r>
            <a:r>
              <a:rPr lang="cs-CZ" dirty="0" err="1"/>
              <a:t>shortening</a:t>
            </a:r>
            <a:r>
              <a:rPr lang="cs-CZ" dirty="0"/>
              <a:t> </a:t>
            </a:r>
            <a:r>
              <a:rPr lang="cs-CZ" dirty="0" err="1"/>
              <a:t>of</a:t>
            </a:r>
            <a:r>
              <a:rPr lang="cs-CZ" dirty="0"/>
              <a:t> LVET and </a:t>
            </a:r>
            <a:r>
              <a:rPr lang="cs-CZ" dirty="0" err="1"/>
              <a:t>prolongation</a:t>
            </a:r>
            <a:r>
              <a:rPr lang="cs-CZ" dirty="0"/>
              <a:t> </a:t>
            </a:r>
            <a:r>
              <a:rPr lang="cs-CZ" dirty="0" err="1"/>
              <a:t>of</a:t>
            </a:r>
            <a:r>
              <a:rPr lang="cs-CZ" dirty="0"/>
              <a:t> PEP </a:t>
            </a:r>
            <a:r>
              <a:rPr lang="cs-CZ" dirty="0" err="1"/>
              <a:t>is</a:t>
            </a:r>
            <a:r>
              <a:rPr lang="cs-CZ" dirty="0"/>
              <a:t> a sign </a:t>
            </a:r>
            <a:r>
              <a:rPr lang="cs-CZ" dirty="0" err="1"/>
              <a:t>of</a:t>
            </a:r>
            <a:r>
              <a:rPr lang="cs-CZ" dirty="0"/>
              <a:t> </a:t>
            </a:r>
            <a:r>
              <a:rPr lang="cs-CZ" dirty="0" err="1"/>
              <a:t>decreased</a:t>
            </a:r>
            <a:r>
              <a:rPr lang="cs-CZ" dirty="0"/>
              <a:t> </a:t>
            </a:r>
            <a:r>
              <a:rPr lang="cs-CZ" dirty="0" err="1"/>
              <a:t>cardiac</a:t>
            </a:r>
            <a:r>
              <a:rPr lang="cs-CZ" dirty="0"/>
              <a:t> </a:t>
            </a:r>
            <a:r>
              <a:rPr lang="cs-CZ" dirty="0" err="1"/>
              <a:t>contractility</a:t>
            </a:r>
            <a:r>
              <a:rPr lang="cs-CZ" dirty="0"/>
              <a:t>. </a:t>
            </a:r>
          </a:p>
          <a:p>
            <a:pPr lvl="1"/>
            <a:r>
              <a:rPr lang="en-US" dirty="0"/>
              <a:t>The heart spends most of its energy on reaching the opening pressure, and there is no energy left for blood ejection</a:t>
            </a:r>
            <a:endParaRPr lang="cs-CZ" dirty="0"/>
          </a:p>
        </p:txBody>
      </p:sp>
      <p:grpSp>
        <p:nvGrpSpPr>
          <p:cNvPr id="130" name="Skupina 129">
            <a:extLst>
              <a:ext uri="{FF2B5EF4-FFF2-40B4-BE49-F238E27FC236}">
                <a16:creationId xmlns:a16="http://schemas.microsoft.com/office/drawing/2014/main" id="{C2D05CD6-C561-4F5E-BEA8-6B5E422FE073}"/>
              </a:ext>
            </a:extLst>
          </p:cNvPr>
          <p:cNvGrpSpPr/>
          <p:nvPr/>
        </p:nvGrpSpPr>
        <p:grpSpPr>
          <a:xfrm>
            <a:off x="2367505" y="2302828"/>
            <a:ext cx="7019589" cy="4434573"/>
            <a:chOff x="1270225" y="2142817"/>
            <a:chExt cx="7019589" cy="4611210"/>
          </a:xfrm>
        </p:grpSpPr>
        <p:grpSp>
          <p:nvGrpSpPr>
            <p:cNvPr id="125" name="Skupina 124">
              <a:extLst>
                <a:ext uri="{FF2B5EF4-FFF2-40B4-BE49-F238E27FC236}">
                  <a16:creationId xmlns:a16="http://schemas.microsoft.com/office/drawing/2014/main" id="{EFE7185D-FBA1-4EEA-B854-DB50AF934F4F}"/>
                </a:ext>
              </a:extLst>
            </p:cNvPr>
            <p:cNvGrpSpPr/>
            <p:nvPr/>
          </p:nvGrpSpPr>
          <p:grpSpPr>
            <a:xfrm>
              <a:off x="1270225" y="2598226"/>
              <a:ext cx="7019589" cy="4155801"/>
              <a:chOff x="1270225" y="2447601"/>
              <a:chExt cx="7019589" cy="4308004"/>
            </a:xfrm>
          </p:grpSpPr>
          <p:sp>
            <p:nvSpPr>
              <p:cNvPr id="26" name="Volný tvar 36">
                <a:extLst>
                  <a:ext uri="{FF2B5EF4-FFF2-40B4-BE49-F238E27FC236}">
                    <a16:creationId xmlns:a16="http://schemas.microsoft.com/office/drawing/2014/main" id="{D18F59CD-D028-4514-AFCA-95B18A9C0E30}"/>
                  </a:ext>
                </a:extLst>
              </p:cNvPr>
              <p:cNvSpPr/>
              <p:nvPr/>
            </p:nvSpPr>
            <p:spPr>
              <a:xfrm>
                <a:off x="1825693" y="3154830"/>
                <a:ext cx="5933293" cy="3031970"/>
              </a:xfrm>
              <a:custGeom>
                <a:avLst/>
                <a:gdLst>
                  <a:gd name="connsiteX0" fmla="*/ 0 w 2725387"/>
                  <a:gd name="connsiteY0" fmla="*/ 2288009 h 2439884"/>
                  <a:gd name="connsiteX1" fmla="*/ 190006 w 2725387"/>
                  <a:gd name="connsiteY1" fmla="*/ 2222695 h 2439884"/>
                  <a:gd name="connsiteX2" fmla="*/ 296883 w 2725387"/>
                  <a:gd name="connsiteY2" fmla="*/ 2270196 h 2439884"/>
                  <a:gd name="connsiteX3" fmla="*/ 362198 w 2725387"/>
                  <a:gd name="connsiteY3" fmla="*/ 2311760 h 2439884"/>
                  <a:gd name="connsiteX4" fmla="*/ 374073 w 2725387"/>
                  <a:gd name="connsiteY4" fmla="*/ 2293947 h 2439884"/>
                  <a:gd name="connsiteX5" fmla="*/ 480951 w 2725387"/>
                  <a:gd name="connsiteY5" fmla="*/ 1943625 h 2439884"/>
                  <a:gd name="connsiteX6" fmla="*/ 552203 w 2725387"/>
                  <a:gd name="connsiteY6" fmla="*/ 1147978 h 2439884"/>
                  <a:gd name="connsiteX7" fmla="*/ 605642 w 2725387"/>
                  <a:gd name="connsiteY7" fmla="*/ 429521 h 2439884"/>
                  <a:gd name="connsiteX8" fmla="*/ 760021 w 2725387"/>
                  <a:gd name="connsiteY8" fmla="*/ 61386 h 2439884"/>
                  <a:gd name="connsiteX9" fmla="*/ 932213 w 2725387"/>
                  <a:gd name="connsiteY9" fmla="*/ 2009 h 2439884"/>
                  <a:gd name="connsiteX10" fmla="*/ 1199408 w 2725387"/>
                  <a:gd name="connsiteY10" fmla="*/ 79199 h 2439884"/>
                  <a:gd name="connsiteX11" fmla="*/ 1341912 w 2725387"/>
                  <a:gd name="connsiteY11" fmla="*/ 245453 h 2439884"/>
                  <a:gd name="connsiteX12" fmla="*/ 1395351 w 2725387"/>
                  <a:gd name="connsiteY12" fmla="*/ 560149 h 2439884"/>
                  <a:gd name="connsiteX13" fmla="*/ 1460665 w 2725387"/>
                  <a:gd name="connsiteY13" fmla="*/ 1195479 h 2439884"/>
                  <a:gd name="connsiteX14" fmla="*/ 1514104 w 2725387"/>
                  <a:gd name="connsiteY14" fmla="*/ 1706118 h 2439884"/>
                  <a:gd name="connsiteX15" fmla="*/ 1591294 w 2725387"/>
                  <a:gd name="connsiteY15" fmla="*/ 2050503 h 2439884"/>
                  <a:gd name="connsiteX16" fmla="*/ 1698172 w 2725387"/>
                  <a:gd name="connsiteY16" fmla="*/ 2305822 h 2439884"/>
                  <a:gd name="connsiteX17" fmla="*/ 1710047 w 2725387"/>
                  <a:gd name="connsiteY17" fmla="*/ 2335510 h 2439884"/>
                  <a:gd name="connsiteX18" fmla="*/ 1739735 w 2725387"/>
                  <a:gd name="connsiteY18" fmla="*/ 2436451 h 2439884"/>
                  <a:gd name="connsiteX19" fmla="*/ 1805050 w 2725387"/>
                  <a:gd name="connsiteY19" fmla="*/ 2412700 h 2439884"/>
                  <a:gd name="connsiteX20" fmla="*/ 2161309 w 2725387"/>
                  <a:gd name="connsiteY20" fmla="*/ 2377074 h 2439884"/>
                  <a:gd name="connsiteX21" fmla="*/ 2422567 w 2725387"/>
                  <a:gd name="connsiteY21" fmla="*/ 2347386 h 2439884"/>
                  <a:gd name="connsiteX22" fmla="*/ 2725387 w 2725387"/>
                  <a:gd name="connsiteY22" fmla="*/ 2282071 h 2439884"/>
                  <a:gd name="connsiteX0" fmla="*/ 0 w 2725387"/>
                  <a:gd name="connsiteY0" fmla="*/ 2288009 h 2439884"/>
                  <a:gd name="connsiteX1" fmla="*/ 190006 w 2725387"/>
                  <a:gd name="connsiteY1" fmla="*/ 2222695 h 2439884"/>
                  <a:gd name="connsiteX2" fmla="*/ 296883 w 2725387"/>
                  <a:gd name="connsiteY2" fmla="*/ 2270196 h 2439884"/>
                  <a:gd name="connsiteX3" fmla="*/ 362198 w 2725387"/>
                  <a:gd name="connsiteY3" fmla="*/ 2311760 h 2439884"/>
                  <a:gd name="connsiteX4" fmla="*/ 415983 w 2725387"/>
                  <a:gd name="connsiteY4" fmla="*/ 2198697 h 2439884"/>
                  <a:gd name="connsiteX5" fmla="*/ 480951 w 2725387"/>
                  <a:gd name="connsiteY5" fmla="*/ 1943625 h 2439884"/>
                  <a:gd name="connsiteX6" fmla="*/ 552203 w 2725387"/>
                  <a:gd name="connsiteY6" fmla="*/ 1147978 h 2439884"/>
                  <a:gd name="connsiteX7" fmla="*/ 605642 w 2725387"/>
                  <a:gd name="connsiteY7" fmla="*/ 429521 h 2439884"/>
                  <a:gd name="connsiteX8" fmla="*/ 760021 w 2725387"/>
                  <a:gd name="connsiteY8" fmla="*/ 61386 h 2439884"/>
                  <a:gd name="connsiteX9" fmla="*/ 932213 w 2725387"/>
                  <a:gd name="connsiteY9" fmla="*/ 2009 h 2439884"/>
                  <a:gd name="connsiteX10" fmla="*/ 1199408 w 2725387"/>
                  <a:gd name="connsiteY10" fmla="*/ 79199 h 2439884"/>
                  <a:gd name="connsiteX11" fmla="*/ 1341912 w 2725387"/>
                  <a:gd name="connsiteY11" fmla="*/ 245453 h 2439884"/>
                  <a:gd name="connsiteX12" fmla="*/ 1395351 w 2725387"/>
                  <a:gd name="connsiteY12" fmla="*/ 560149 h 2439884"/>
                  <a:gd name="connsiteX13" fmla="*/ 1460665 w 2725387"/>
                  <a:gd name="connsiteY13" fmla="*/ 1195479 h 2439884"/>
                  <a:gd name="connsiteX14" fmla="*/ 1514104 w 2725387"/>
                  <a:gd name="connsiteY14" fmla="*/ 1706118 h 2439884"/>
                  <a:gd name="connsiteX15" fmla="*/ 1591294 w 2725387"/>
                  <a:gd name="connsiteY15" fmla="*/ 2050503 h 2439884"/>
                  <a:gd name="connsiteX16" fmla="*/ 1698172 w 2725387"/>
                  <a:gd name="connsiteY16" fmla="*/ 2305822 h 2439884"/>
                  <a:gd name="connsiteX17" fmla="*/ 1710047 w 2725387"/>
                  <a:gd name="connsiteY17" fmla="*/ 2335510 h 2439884"/>
                  <a:gd name="connsiteX18" fmla="*/ 1739735 w 2725387"/>
                  <a:gd name="connsiteY18" fmla="*/ 2436451 h 2439884"/>
                  <a:gd name="connsiteX19" fmla="*/ 1805050 w 2725387"/>
                  <a:gd name="connsiteY19" fmla="*/ 2412700 h 2439884"/>
                  <a:gd name="connsiteX20" fmla="*/ 2161309 w 2725387"/>
                  <a:gd name="connsiteY20" fmla="*/ 2377074 h 2439884"/>
                  <a:gd name="connsiteX21" fmla="*/ 2422567 w 2725387"/>
                  <a:gd name="connsiteY21" fmla="*/ 2347386 h 2439884"/>
                  <a:gd name="connsiteX22" fmla="*/ 2725387 w 2725387"/>
                  <a:gd name="connsiteY22" fmla="*/ 2282071 h 2439884"/>
                  <a:gd name="connsiteX0" fmla="*/ 0 w 2725387"/>
                  <a:gd name="connsiteY0" fmla="*/ 2288009 h 2439884"/>
                  <a:gd name="connsiteX1" fmla="*/ 190006 w 2725387"/>
                  <a:gd name="connsiteY1" fmla="*/ 2222695 h 2439884"/>
                  <a:gd name="connsiteX2" fmla="*/ 296883 w 2725387"/>
                  <a:gd name="connsiteY2" fmla="*/ 2270196 h 2439884"/>
                  <a:gd name="connsiteX3" fmla="*/ 362198 w 2725387"/>
                  <a:gd name="connsiteY3" fmla="*/ 2311760 h 2439884"/>
                  <a:gd name="connsiteX4" fmla="*/ 415983 w 2725387"/>
                  <a:gd name="connsiteY4" fmla="*/ 2198697 h 2439884"/>
                  <a:gd name="connsiteX5" fmla="*/ 473331 w 2725387"/>
                  <a:gd name="connsiteY5" fmla="*/ 1882665 h 2439884"/>
                  <a:gd name="connsiteX6" fmla="*/ 552203 w 2725387"/>
                  <a:gd name="connsiteY6" fmla="*/ 1147978 h 2439884"/>
                  <a:gd name="connsiteX7" fmla="*/ 605642 w 2725387"/>
                  <a:gd name="connsiteY7" fmla="*/ 429521 h 2439884"/>
                  <a:gd name="connsiteX8" fmla="*/ 760021 w 2725387"/>
                  <a:gd name="connsiteY8" fmla="*/ 61386 h 2439884"/>
                  <a:gd name="connsiteX9" fmla="*/ 932213 w 2725387"/>
                  <a:gd name="connsiteY9" fmla="*/ 2009 h 2439884"/>
                  <a:gd name="connsiteX10" fmla="*/ 1199408 w 2725387"/>
                  <a:gd name="connsiteY10" fmla="*/ 79199 h 2439884"/>
                  <a:gd name="connsiteX11" fmla="*/ 1341912 w 2725387"/>
                  <a:gd name="connsiteY11" fmla="*/ 245453 h 2439884"/>
                  <a:gd name="connsiteX12" fmla="*/ 1395351 w 2725387"/>
                  <a:gd name="connsiteY12" fmla="*/ 560149 h 2439884"/>
                  <a:gd name="connsiteX13" fmla="*/ 1460665 w 2725387"/>
                  <a:gd name="connsiteY13" fmla="*/ 1195479 h 2439884"/>
                  <a:gd name="connsiteX14" fmla="*/ 1514104 w 2725387"/>
                  <a:gd name="connsiteY14" fmla="*/ 1706118 h 2439884"/>
                  <a:gd name="connsiteX15" fmla="*/ 1591294 w 2725387"/>
                  <a:gd name="connsiteY15" fmla="*/ 2050503 h 2439884"/>
                  <a:gd name="connsiteX16" fmla="*/ 1698172 w 2725387"/>
                  <a:gd name="connsiteY16" fmla="*/ 2305822 h 2439884"/>
                  <a:gd name="connsiteX17" fmla="*/ 1710047 w 2725387"/>
                  <a:gd name="connsiteY17" fmla="*/ 2335510 h 2439884"/>
                  <a:gd name="connsiteX18" fmla="*/ 1739735 w 2725387"/>
                  <a:gd name="connsiteY18" fmla="*/ 2436451 h 2439884"/>
                  <a:gd name="connsiteX19" fmla="*/ 1805050 w 2725387"/>
                  <a:gd name="connsiteY19" fmla="*/ 2412700 h 2439884"/>
                  <a:gd name="connsiteX20" fmla="*/ 2161309 w 2725387"/>
                  <a:gd name="connsiteY20" fmla="*/ 2377074 h 2439884"/>
                  <a:gd name="connsiteX21" fmla="*/ 2422567 w 2725387"/>
                  <a:gd name="connsiteY21" fmla="*/ 2347386 h 2439884"/>
                  <a:gd name="connsiteX22" fmla="*/ 2725387 w 2725387"/>
                  <a:gd name="connsiteY22" fmla="*/ 2282071 h 2439884"/>
                  <a:gd name="connsiteX0" fmla="*/ 0 w 2725387"/>
                  <a:gd name="connsiteY0" fmla="*/ 2288009 h 2439884"/>
                  <a:gd name="connsiteX1" fmla="*/ 190006 w 2725387"/>
                  <a:gd name="connsiteY1" fmla="*/ 2222695 h 2439884"/>
                  <a:gd name="connsiteX2" fmla="*/ 296883 w 2725387"/>
                  <a:gd name="connsiteY2" fmla="*/ 2270196 h 2439884"/>
                  <a:gd name="connsiteX3" fmla="*/ 362198 w 2725387"/>
                  <a:gd name="connsiteY3" fmla="*/ 2311760 h 2439884"/>
                  <a:gd name="connsiteX4" fmla="*/ 415983 w 2725387"/>
                  <a:gd name="connsiteY4" fmla="*/ 2198697 h 2439884"/>
                  <a:gd name="connsiteX5" fmla="*/ 473331 w 2725387"/>
                  <a:gd name="connsiteY5" fmla="*/ 1882665 h 2439884"/>
                  <a:gd name="connsiteX6" fmla="*/ 536963 w 2725387"/>
                  <a:gd name="connsiteY6" fmla="*/ 1125118 h 2439884"/>
                  <a:gd name="connsiteX7" fmla="*/ 605642 w 2725387"/>
                  <a:gd name="connsiteY7" fmla="*/ 429521 h 2439884"/>
                  <a:gd name="connsiteX8" fmla="*/ 760021 w 2725387"/>
                  <a:gd name="connsiteY8" fmla="*/ 61386 h 2439884"/>
                  <a:gd name="connsiteX9" fmla="*/ 932213 w 2725387"/>
                  <a:gd name="connsiteY9" fmla="*/ 2009 h 2439884"/>
                  <a:gd name="connsiteX10" fmla="*/ 1199408 w 2725387"/>
                  <a:gd name="connsiteY10" fmla="*/ 79199 h 2439884"/>
                  <a:gd name="connsiteX11" fmla="*/ 1341912 w 2725387"/>
                  <a:gd name="connsiteY11" fmla="*/ 245453 h 2439884"/>
                  <a:gd name="connsiteX12" fmla="*/ 1395351 w 2725387"/>
                  <a:gd name="connsiteY12" fmla="*/ 560149 h 2439884"/>
                  <a:gd name="connsiteX13" fmla="*/ 1460665 w 2725387"/>
                  <a:gd name="connsiteY13" fmla="*/ 1195479 h 2439884"/>
                  <a:gd name="connsiteX14" fmla="*/ 1514104 w 2725387"/>
                  <a:gd name="connsiteY14" fmla="*/ 1706118 h 2439884"/>
                  <a:gd name="connsiteX15" fmla="*/ 1591294 w 2725387"/>
                  <a:gd name="connsiteY15" fmla="*/ 2050503 h 2439884"/>
                  <a:gd name="connsiteX16" fmla="*/ 1698172 w 2725387"/>
                  <a:gd name="connsiteY16" fmla="*/ 2305822 h 2439884"/>
                  <a:gd name="connsiteX17" fmla="*/ 1710047 w 2725387"/>
                  <a:gd name="connsiteY17" fmla="*/ 2335510 h 2439884"/>
                  <a:gd name="connsiteX18" fmla="*/ 1739735 w 2725387"/>
                  <a:gd name="connsiteY18" fmla="*/ 2436451 h 2439884"/>
                  <a:gd name="connsiteX19" fmla="*/ 1805050 w 2725387"/>
                  <a:gd name="connsiteY19" fmla="*/ 2412700 h 2439884"/>
                  <a:gd name="connsiteX20" fmla="*/ 2161309 w 2725387"/>
                  <a:gd name="connsiteY20" fmla="*/ 2377074 h 2439884"/>
                  <a:gd name="connsiteX21" fmla="*/ 2422567 w 2725387"/>
                  <a:gd name="connsiteY21" fmla="*/ 2347386 h 2439884"/>
                  <a:gd name="connsiteX22" fmla="*/ 2725387 w 2725387"/>
                  <a:gd name="connsiteY22" fmla="*/ 2282071 h 2439884"/>
                  <a:gd name="connsiteX0" fmla="*/ 0 w 2725387"/>
                  <a:gd name="connsiteY0" fmla="*/ 2288009 h 2439884"/>
                  <a:gd name="connsiteX1" fmla="*/ 190006 w 2725387"/>
                  <a:gd name="connsiteY1" fmla="*/ 2222695 h 2439884"/>
                  <a:gd name="connsiteX2" fmla="*/ 296883 w 2725387"/>
                  <a:gd name="connsiteY2" fmla="*/ 2270196 h 2439884"/>
                  <a:gd name="connsiteX3" fmla="*/ 362198 w 2725387"/>
                  <a:gd name="connsiteY3" fmla="*/ 2311760 h 2439884"/>
                  <a:gd name="connsiteX4" fmla="*/ 415983 w 2725387"/>
                  <a:gd name="connsiteY4" fmla="*/ 2198697 h 2439884"/>
                  <a:gd name="connsiteX5" fmla="*/ 473331 w 2725387"/>
                  <a:gd name="connsiteY5" fmla="*/ 1882665 h 2439884"/>
                  <a:gd name="connsiteX6" fmla="*/ 536963 w 2725387"/>
                  <a:gd name="connsiteY6" fmla="*/ 1125118 h 2439884"/>
                  <a:gd name="connsiteX7" fmla="*/ 605642 w 2725387"/>
                  <a:gd name="connsiteY7" fmla="*/ 429521 h 2439884"/>
                  <a:gd name="connsiteX8" fmla="*/ 760021 w 2725387"/>
                  <a:gd name="connsiteY8" fmla="*/ 61386 h 2439884"/>
                  <a:gd name="connsiteX9" fmla="*/ 985553 w 2725387"/>
                  <a:gd name="connsiteY9" fmla="*/ 2009 h 2439884"/>
                  <a:gd name="connsiteX10" fmla="*/ 1199408 w 2725387"/>
                  <a:gd name="connsiteY10" fmla="*/ 79199 h 2439884"/>
                  <a:gd name="connsiteX11" fmla="*/ 1341912 w 2725387"/>
                  <a:gd name="connsiteY11" fmla="*/ 245453 h 2439884"/>
                  <a:gd name="connsiteX12" fmla="*/ 1395351 w 2725387"/>
                  <a:gd name="connsiteY12" fmla="*/ 560149 h 2439884"/>
                  <a:gd name="connsiteX13" fmla="*/ 1460665 w 2725387"/>
                  <a:gd name="connsiteY13" fmla="*/ 1195479 h 2439884"/>
                  <a:gd name="connsiteX14" fmla="*/ 1514104 w 2725387"/>
                  <a:gd name="connsiteY14" fmla="*/ 1706118 h 2439884"/>
                  <a:gd name="connsiteX15" fmla="*/ 1591294 w 2725387"/>
                  <a:gd name="connsiteY15" fmla="*/ 2050503 h 2439884"/>
                  <a:gd name="connsiteX16" fmla="*/ 1698172 w 2725387"/>
                  <a:gd name="connsiteY16" fmla="*/ 2305822 h 2439884"/>
                  <a:gd name="connsiteX17" fmla="*/ 1710047 w 2725387"/>
                  <a:gd name="connsiteY17" fmla="*/ 2335510 h 2439884"/>
                  <a:gd name="connsiteX18" fmla="*/ 1739735 w 2725387"/>
                  <a:gd name="connsiteY18" fmla="*/ 2436451 h 2439884"/>
                  <a:gd name="connsiteX19" fmla="*/ 1805050 w 2725387"/>
                  <a:gd name="connsiteY19" fmla="*/ 2412700 h 2439884"/>
                  <a:gd name="connsiteX20" fmla="*/ 2161309 w 2725387"/>
                  <a:gd name="connsiteY20" fmla="*/ 2377074 h 2439884"/>
                  <a:gd name="connsiteX21" fmla="*/ 2422567 w 2725387"/>
                  <a:gd name="connsiteY21" fmla="*/ 2347386 h 2439884"/>
                  <a:gd name="connsiteX22" fmla="*/ 2725387 w 2725387"/>
                  <a:gd name="connsiteY22" fmla="*/ 2282071 h 2439884"/>
                  <a:gd name="connsiteX0" fmla="*/ 0 w 2725387"/>
                  <a:gd name="connsiteY0" fmla="*/ 2286028 h 2437903"/>
                  <a:gd name="connsiteX1" fmla="*/ 190006 w 2725387"/>
                  <a:gd name="connsiteY1" fmla="*/ 2220714 h 2437903"/>
                  <a:gd name="connsiteX2" fmla="*/ 296883 w 2725387"/>
                  <a:gd name="connsiteY2" fmla="*/ 2268215 h 2437903"/>
                  <a:gd name="connsiteX3" fmla="*/ 362198 w 2725387"/>
                  <a:gd name="connsiteY3" fmla="*/ 2309779 h 2437903"/>
                  <a:gd name="connsiteX4" fmla="*/ 415983 w 2725387"/>
                  <a:gd name="connsiteY4" fmla="*/ 2196716 h 2437903"/>
                  <a:gd name="connsiteX5" fmla="*/ 473331 w 2725387"/>
                  <a:gd name="connsiteY5" fmla="*/ 1880684 h 2437903"/>
                  <a:gd name="connsiteX6" fmla="*/ 536963 w 2725387"/>
                  <a:gd name="connsiteY6" fmla="*/ 1123137 h 2437903"/>
                  <a:gd name="connsiteX7" fmla="*/ 605642 w 2725387"/>
                  <a:gd name="connsiteY7" fmla="*/ 427540 h 2437903"/>
                  <a:gd name="connsiteX8" fmla="*/ 756211 w 2725387"/>
                  <a:gd name="connsiteY8" fmla="*/ 74645 h 2437903"/>
                  <a:gd name="connsiteX9" fmla="*/ 985553 w 2725387"/>
                  <a:gd name="connsiteY9" fmla="*/ 28 h 2437903"/>
                  <a:gd name="connsiteX10" fmla="*/ 1199408 w 2725387"/>
                  <a:gd name="connsiteY10" fmla="*/ 77218 h 2437903"/>
                  <a:gd name="connsiteX11" fmla="*/ 1341912 w 2725387"/>
                  <a:gd name="connsiteY11" fmla="*/ 243472 h 2437903"/>
                  <a:gd name="connsiteX12" fmla="*/ 1395351 w 2725387"/>
                  <a:gd name="connsiteY12" fmla="*/ 558168 h 2437903"/>
                  <a:gd name="connsiteX13" fmla="*/ 1460665 w 2725387"/>
                  <a:gd name="connsiteY13" fmla="*/ 1193498 h 2437903"/>
                  <a:gd name="connsiteX14" fmla="*/ 1514104 w 2725387"/>
                  <a:gd name="connsiteY14" fmla="*/ 1704137 h 2437903"/>
                  <a:gd name="connsiteX15" fmla="*/ 1591294 w 2725387"/>
                  <a:gd name="connsiteY15" fmla="*/ 2048522 h 2437903"/>
                  <a:gd name="connsiteX16" fmla="*/ 1698172 w 2725387"/>
                  <a:gd name="connsiteY16" fmla="*/ 2303841 h 2437903"/>
                  <a:gd name="connsiteX17" fmla="*/ 1710047 w 2725387"/>
                  <a:gd name="connsiteY17" fmla="*/ 2333529 h 2437903"/>
                  <a:gd name="connsiteX18" fmla="*/ 1739735 w 2725387"/>
                  <a:gd name="connsiteY18" fmla="*/ 2434470 h 2437903"/>
                  <a:gd name="connsiteX19" fmla="*/ 1805050 w 2725387"/>
                  <a:gd name="connsiteY19" fmla="*/ 2410719 h 2437903"/>
                  <a:gd name="connsiteX20" fmla="*/ 2161309 w 2725387"/>
                  <a:gd name="connsiteY20" fmla="*/ 2375093 h 2437903"/>
                  <a:gd name="connsiteX21" fmla="*/ 2422567 w 2725387"/>
                  <a:gd name="connsiteY21" fmla="*/ 2345405 h 2437903"/>
                  <a:gd name="connsiteX22" fmla="*/ 2725387 w 2725387"/>
                  <a:gd name="connsiteY22" fmla="*/ 2280090 h 2437903"/>
                  <a:gd name="connsiteX0" fmla="*/ 0 w 2725387"/>
                  <a:gd name="connsiteY0" fmla="*/ 2286028 h 2437903"/>
                  <a:gd name="connsiteX1" fmla="*/ 190006 w 2725387"/>
                  <a:gd name="connsiteY1" fmla="*/ 2220714 h 2437903"/>
                  <a:gd name="connsiteX2" fmla="*/ 296883 w 2725387"/>
                  <a:gd name="connsiteY2" fmla="*/ 2268215 h 2437903"/>
                  <a:gd name="connsiteX3" fmla="*/ 362198 w 2725387"/>
                  <a:gd name="connsiteY3" fmla="*/ 2309779 h 2437903"/>
                  <a:gd name="connsiteX4" fmla="*/ 415983 w 2725387"/>
                  <a:gd name="connsiteY4" fmla="*/ 2196716 h 2437903"/>
                  <a:gd name="connsiteX5" fmla="*/ 473331 w 2725387"/>
                  <a:gd name="connsiteY5" fmla="*/ 1880684 h 2437903"/>
                  <a:gd name="connsiteX6" fmla="*/ 536963 w 2725387"/>
                  <a:gd name="connsiteY6" fmla="*/ 1123137 h 2437903"/>
                  <a:gd name="connsiteX7" fmla="*/ 605642 w 2725387"/>
                  <a:gd name="connsiteY7" fmla="*/ 427540 h 2437903"/>
                  <a:gd name="connsiteX8" fmla="*/ 756211 w 2725387"/>
                  <a:gd name="connsiteY8" fmla="*/ 74645 h 2437903"/>
                  <a:gd name="connsiteX9" fmla="*/ 985553 w 2725387"/>
                  <a:gd name="connsiteY9" fmla="*/ 28 h 2437903"/>
                  <a:gd name="connsiteX10" fmla="*/ 1199408 w 2725387"/>
                  <a:gd name="connsiteY10" fmla="*/ 77218 h 2437903"/>
                  <a:gd name="connsiteX11" fmla="*/ 1338102 w 2725387"/>
                  <a:gd name="connsiteY11" fmla="*/ 262522 h 2437903"/>
                  <a:gd name="connsiteX12" fmla="*/ 1395351 w 2725387"/>
                  <a:gd name="connsiteY12" fmla="*/ 558168 h 2437903"/>
                  <a:gd name="connsiteX13" fmla="*/ 1460665 w 2725387"/>
                  <a:gd name="connsiteY13" fmla="*/ 1193498 h 2437903"/>
                  <a:gd name="connsiteX14" fmla="*/ 1514104 w 2725387"/>
                  <a:gd name="connsiteY14" fmla="*/ 1704137 h 2437903"/>
                  <a:gd name="connsiteX15" fmla="*/ 1591294 w 2725387"/>
                  <a:gd name="connsiteY15" fmla="*/ 2048522 h 2437903"/>
                  <a:gd name="connsiteX16" fmla="*/ 1698172 w 2725387"/>
                  <a:gd name="connsiteY16" fmla="*/ 2303841 h 2437903"/>
                  <a:gd name="connsiteX17" fmla="*/ 1710047 w 2725387"/>
                  <a:gd name="connsiteY17" fmla="*/ 2333529 h 2437903"/>
                  <a:gd name="connsiteX18" fmla="*/ 1739735 w 2725387"/>
                  <a:gd name="connsiteY18" fmla="*/ 2434470 h 2437903"/>
                  <a:gd name="connsiteX19" fmla="*/ 1805050 w 2725387"/>
                  <a:gd name="connsiteY19" fmla="*/ 2410719 h 2437903"/>
                  <a:gd name="connsiteX20" fmla="*/ 2161309 w 2725387"/>
                  <a:gd name="connsiteY20" fmla="*/ 2375093 h 2437903"/>
                  <a:gd name="connsiteX21" fmla="*/ 2422567 w 2725387"/>
                  <a:gd name="connsiteY21" fmla="*/ 2345405 h 2437903"/>
                  <a:gd name="connsiteX22" fmla="*/ 2725387 w 2725387"/>
                  <a:gd name="connsiteY22" fmla="*/ 2280090 h 2437903"/>
                  <a:gd name="connsiteX0" fmla="*/ 0 w 2725387"/>
                  <a:gd name="connsiteY0" fmla="*/ 2286028 h 2437903"/>
                  <a:gd name="connsiteX1" fmla="*/ 190006 w 2725387"/>
                  <a:gd name="connsiteY1" fmla="*/ 2220714 h 2437903"/>
                  <a:gd name="connsiteX2" fmla="*/ 296883 w 2725387"/>
                  <a:gd name="connsiteY2" fmla="*/ 2268215 h 2437903"/>
                  <a:gd name="connsiteX3" fmla="*/ 362198 w 2725387"/>
                  <a:gd name="connsiteY3" fmla="*/ 2309779 h 2437903"/>
                  <a:gd name="connsiteX4" fmla="*/ 415983 w 2725387"/>
                  <a:gd name="connsiteY4" fmla="*/ 2196716 h 2437903"/>
                  <a:gd name="connsiteX5" fmla="*/ 473331 w 2725387"/>
                  <a:gd name="connsiteY5" fmla="*/ 1880684 h 2437903"/>
                  <a:gd name="connsiteX6" fmla="*/ 536963 w 2725387"/>
                  <a:gd name="connsiteY6" fmla="*/ 1123137 h 2437903"/>
                  <a:gd name="connsiteX7" fmla="*/ 605642 w 2725387"/>
                  <a:gd name="connsiteY7" fmla="*/ 427540 h 2437903"/>
                  <a:gd name="connsiteX8" fmla="*/ 756211 w 2725387"/>
                  <a:gd name="connsiteY8" fmla="*/ 74645 h 2437903"/>
                  <a:gd name="connsiteX9" fmla="*/ 985553 w 2725387"/>
                  <a:gd name="connsiteY9" fmla="*/ 28 h 2437903"/>
                  <a:gd name="connsiteX10" fmla="*/ 1199408 w 2725387"/>
                  <a:gd name="connsiteY10" fmla="*/ 77218 h 2437903"/>
                  <a:gd name="connsiteX11" fmla="*/ 1338102 w 2725387"/>
                  <a:gd name="connsiteY11" fmla="*/ 262522 h 2437903"/>
                  <a:gd name="connsiteX12" fmla="*/ 1383921 w 2725387"/>
                  <a:gd name="connsiteY12" fmla="*/ 600078 h 2437903"/>
                  <a:gd name="connsiteX13" fmla="*/ 1460665 w 2725387"/>
                  <a:gd name="connsiteY13" fmla="*/ 1193498 h 2437903"/>
                  <a:gd name="connsiteX14" fmla="*/ 1514104 w 2725387"/>
                  <a:gd name="connsiteY14" fmla="*/ 1704137 h 2437903"/>
                  <a:gd name="connsiteX15" fmla="*/ 1591294 w 2725387"/>
                  <a:gd name="connsiteY15" fmla="*/ 2048522 h 2437903"/>
                  <a:gd name="connsiteX16" fmla="*/ 1698172 w 2725387"/>
                  <a:gd name="connsiteY16" fmla="*/ 2303841 h 2437903"/>
                  <a:gd name="connsiteX17" fmla="*/ 1710047 w 2725387"/>
                  <a:gd name="connsiteY17" fmla="*/ 2333529 h 2437903"/>
                  <a:gd name="connsiteX18" fmla="*/ 1739735 w 2725387"/>
                  <a:gd name="connsiteY18" fmla="*/ 2434470 h 2437903"/>
                  <a:gd name="connsiteX19" fmla="*/ 1805050 w 2725387"/>
                  <a:gd name="connsiteY19" fmla="*/ 2410719 h 2437903"/>
                  <a:gd name="connsiteX20" fmla="*/ 2161309 w 2725387"/>
                  <a:gd name="connsiteY20" fmla="*/ 2375093 h 2437903"/>
                  <a:gd name="connsiteX21" fmla="*/ 2422567 w 2725387"/>
                  <a:gd name="connsiteY21" fmla="*/ 2345405 h 2437903"/>
                  <a:gd name="connsiteX22" fmla="*/ 2725387 w 2725387"/>
                  <a:gd name="connsiteY22" fmla="*/ 2280090 h 2437903"/>
                  <a:gd name="connsiteX0" fmla="*/ 0 w 2725387"/>
                  <a:gd name="connsiteY0" fmla="*/ 2286028 h 2437903"/>
                  <a:gd name="connsiteX1" fmla="*/ 190006 w 2725387"/>
                  <a:gd name="connsiteY1" fmla="*/ 2220714 h 2437903"/>
                  <a:gd name="connsiteX2" fmla="*/ 296883 w 2725387"/>
                  <a:gd name="connsiteY2" fmla="*/ 2268215 h 2437903"/>
                  <a:gd name="connsiteX3" fmla="*/ 362198 w 2725387"/>
                  <a:gd name="connsiteY3" fmla="*/ 2309779 h 2437903"/>
                  <a:gd name="connsiteX4" fmla="*/ 415983 w 2725387"/>
                  <a:gd name="connsiteY4" fmla="*/ 2196716 h 2437903"/>
                  <a:gd name="connsiteX5" fmla="*/ 473331 w 2725387"/>
                  <a:gd name="connsiteY5" fmla="*/ 1880684 h 2437903"/>
                  <a:gd name="connsiteX6" fmla="*/ 536963 w 2725387"/>
                  <a:gd name="connsiteY6" fmla="*/ 1123137 h 2437903"/>
                  <a:gd name="connsiteX7" fmla="*/ 605642 w 2725387"/>
                  <a:gd name="connsiteY7" fmla="*/ 427540 h 2437903"/>
                  <a:gd name="connsiteX8" fmla="*/ 756211 w 2725387"/>
                  <a:gd name="connsiteY8" fmla="*/ 74645 h 2437903"/>
                  <a:gd name="connsiteX9" fmla="*/ 985553 w 2725387"/>
                  <a:gd name="connsiteY9" fmla="*/ 28 h 2437903"/>
                  <a:gd name="connsiteX10" fmla="*/ 1199408 w 2725387"/>
                  <a:gd name="connsiteY10" fmla="*/ 77218 h 2437903"/>
                  <a:gd name="connsiteX11" fmla="*/ 1338102 w 2725387"/>
                  <a:gd name="connsiteY11" fmla="*/ 262522 h 2437903"/>
                  <a:gd name="connsiteX12" fmla="*/ 1383921 w 2725387"/>
                  <a:gd name="connsiteY12" fmla="*/ 600078 h 2437903"/>
                  <a:gd name="connsiteX13" fmla="*/ 1441615 w 2725387"/>
                  <a:gd name="connsiteY13" fmla="*/ 1197308 h 2437903"/>
                  <a:gd name="connsiteX14" fmla="*/ 1514104 w 2725387"/>
                  <a:gd name="connsiteY14" fmla="*/ 1704137 h 2437903"/>
                  <a:gd name="connsiteX15" fmla="*/ 1591294 w 2725387"/>
                  <a:gd name="connsiteY15" fmla="*/ 2048522 h 2437903"/>
                  <a:gd name="connsiteX16" fmla="*/ 1698172 w 2725387"/>
                  <a:gd name="connsiteY16" fmla="*/ 2303841 h 2437903"/>
                  <a:gd name="connsiteX17" fmla="*/ 1710047 w 2725387"/>
                  <a:gd name="connsiteY17" fmla="*/ 2333529 h 2437903"/>
                  <a:gd name="connsiteX18" fmla="*/ 1739735 w 2725387"/>
                  <a:gd name="connsiteY18" fmla="*/ 2434470 h 2437903"/>
                  <a:gd name="connsiteX19" fmla="*/ 1805050 w 2725387"/>
                  <a:gd name="connsiteY19" fmla="*/ 2410719 h 2437903"/>
                  <a:gd name="connsiteX20" fmla="*/ 2161309 w 2725387"/>
                  <a:gd name="connsiteY20" fmla="*/ 2375093 h 2437903"/>
                  <a:gd name="connsiteX21" fmla="*/ 2422567 w 2725387"/>
                  <a:gd name="connsiteY21" fmla="*/ 2345405 h 2437903"/>
                  <a:gd name="connsiteX22" fmla="*/ 2725387 w 2725387"/>
                  <a:gd name="connsiteY22" fmla="*/ 2280090 h 2437903"/>
                  <a:gd name="connsiteX0" fmla="*/ 0 w 2725387"/>
                  <a:gd name="connsiteY0" fmla="*/ 2286028 h 2437903"/>
                  <a:gd name="connsiteX1" fmla="*/ 190006 w 2725387"/>
                  <a:gd name="connsiteY1" fmla="*/ 2220714 h 2437903"/>
                  <a:gd name="connsiteX2" fmla="*/ 296883 w 2725387"/>
                  <a:gd name="connsiteY2" fmla="*/ 2268215 h 2437903"/>
                  <a:gd name="connsiteX3" fmla="*/ 362198 w 2725387"/>
                  <a:gd name="connsiteY3" fmla="*/ 2309779 h 2437903"/>
                  <a:gd name="connsiteX4" fmla="*/ 415983 w 2725387"/>
                  <a:gd name="connsiteY4" fmla="*/ 2196716 h 2437903"/>
                  <a:gd name="connsiteX5" fmla="*/ 473331 w 2725387"/>
                  <a:gd name="connsiteY5" fmla="*/ 1880684 h 2437903"/>
                  <a:gd name="connsiteX6" fmla="*/ 536963 w 2725387"/>
                  <a:gd name="connsiteY6" fmla="*/ 1123137 h 2437903"/>
                  <a:gd name="connsiteX7" fmla="*/ 605642 w 2725387"/>
                  <a:gd name="connsiteY7" fmla="*/ 427540 h 2437903"/>
                  <a:gd name="connsiteX8" fmla="*/ 756211 w 2725387"/>
                  <a:gd name="connsiteY8" fmla="*/ 74645 h 2437903"/>
                  <a:gd name="connsiteX9" fmla="*/ 985553 w 2725387"/>
                  <a:gd name="connsiteY9" fmla="*/ 28 h 2437903"/>
                  <a:gd name="connsiteX10" fmla="*/ 1199408 w 2725387"/>
                  <a:gd name="connsiteY10" fmla="*/ 77218 h 2437903"/>
                  <a:gd name="connsiteX11" fmla="*/ 1338102 w 2725387"/>
                  <a:gd name="connsiteY11" fmla="*/ 262522 h 2437903"/>
                  <a:gd name="connsiteX12" fmla="*/ 1383921 w 2725387"/>
                  <a:gd name="connsiteY12" fmla="*/ 600078 h 2437903"/>
                  <a:gd name="connsiteX13" fmla="*/ 1441615 w 2725387"/>
                  <a:gd name="connsiteY13" fmla="*/ 1197308 h 2437903"/>
                  <a:gd name="connsiteX14" fmla="*/ 1514104 w 2725387"/>
                  <a:gd name="connsiteY14" fmla="*/ 1704137 h 2437903"/>
                  <a:gd name="connsiteX15" fmla="*/ 1576054 w 2725387"/>
                  <a:gd name="connsiteY15" fmla="*/ 2044712 h 2437903"/>
                  <a:gd name="connsiteX16" fmla="*/ 1698172 w 2725387"/>
                  <a:gd name="connsiteY16" fmla="*/ 2303841 h 2437903"/>
                  <a:gd name="connsiteX17" fmla="*/ 1710047 w 2725387"/>
                  <a:gd name="connsiteY17" fmla="*/ 2333529 h 2437903"/>
                  <a:gd name="connsiteX18" fmla="*/ 1739735 w 2725387"/>
                  <a:gd name="connsiteY18" fmla="*/ 2434470 h 2437903"/>
                  <a:gd name="connsiteX19" fmla="*/ 1805050 w 2725387"/>
                  <a:gd name="connsiteY19" fmla="*/ 2410719 h 2437903"/>
                  <a:gd name="connsiteX20" fmla="*/ 2161309 w 2725387"/>
                  <a:gd name="connsiteY20" fmla="*/ 2375093 h 2437903"/>
                  <a:gd name="connsiteX21" fmla="*/ 2422567 w 2725387"/>
                  <a:gd name="connsiteY21" fmla="*/ 2345405 h 2437903"/>
                  <a:gd name="connsiteX22" fmla="*/ 2725387 w 2725387"/>
                  <a:gd name="connsiteY22" fmla="*/ 2280090 h 2437903"/>
                  <a:gd name="connsiteX0" fmla="*/ 0 w 2725387"/>
                  <a:gd name="connsiteY0" fmla="*/ 2286028 h 2434418"/>
                  <a:gd name="connsiteX1" fmla="*/ 190006 w 2725387"/>
                  <a:gd name="connsiteY1" fmla="*/ 2220714 h 2434418"/>
                  <a:gd name="connsiteX2" fmla="*/ 296883 w 2725387"/>
                  <a:gd name="connsiteY2" fmla="*/ 2268215 h 2434418"/>
                  <a:gd name="connsiteX3" fmla="*/ 362198 w 2725387"/>
                  <a:gd name="connsiteY3" fmla="*/ 2309779 h 2434418"/>
                  <a:gd name="connsiteX4" fmla="*/ 415983 w 2725387"/>
                  <a:gd name="connsiteY4" fmla="*/ 2196716 h 2434418"/>
                  <a:gd name="connsiteX5" fmla="*/ 473331 w 2725387"/>
                  <a:gd name="connsiteY5" fmla="*/ 1880684 h 2434418"/>
                  <a:gd name="connsiteX6" fmla="*/ 536963 w 2725387"/>
                  <a:gd name="connsiteY6" fmla="*/ 1123137 h 2434418"/>
                  <a:gd name="connsiteX7" fmla="*/ 605642 w 2725387"/>
                  <a:gd name="connsiteY7" fmla="*/ 427540 h 2434418"/>
                  <a:gd name="connsiteX8" fmla="*/ 756211 w 2725387"/>
                  <a:gd name="connsiteY8" fmla="*/ 74645 h 2434418"/>
                  <a:gd name="connsiteX9" fmla="*/ 985553 w 2725387"/>
                  <a:gd name="connsiteY9" fmla="*/ 28 h 2434418"/>
                  <a:gd name="connsiteX10" fmla="*/ 1199408 w 2725387"/>
                  <a:gd name="connsiteY10" fmla="*/ 77218 h 2434418"/>
                  <a:gd name="connsiteX11" fmla="*/ 1338102 w 2725387"/>
                  <a:gd name="connsiteY11" fmla="*/ 262522 h 2434418"/>
                  <a:gd name="connsiteX12" fmla="*/ 1383921 w 2725387"/>
                  <a:gd name="connsiteY12" fmla="*/ 600078 h 2434418"/>
                  <a:gd name="connsiteX13" fmla="*/ 1441615 w 2725387"/>
                  <a:gd name="connsiteY13" fmla="*/ 1197308 h 2434418"/>
                  <a:gd name="connsiteX14" fmla="*/ 1514104 w 2725387"/>
                  <a:gd name="connsiteY14" fmla="*/ 1704137 h 2434418"/>
                  <a:gd name="connsiteX15" fmla="*/ 1576054 w 2725387"/>
                  <a:gd name="connsiteY15" fmla="*/ 2044712 h 2434418"/>
                  <a:gd name="connsiteX16" fmla="*/ 1698172 w 2725387"/>
                  <a:gd name="connsiteY16" fmla="*/ 2303841 h 2434418"/>
                  <a:gd name="connsiteX17" fmla="*/ 1710047 w 2725387"/>
                  <a:gd name="connsiteY17" fmla="*/ 2333529 h 2434418"/>
                  <a:gd name="connsiteX18" fmla="*/ 1762595 w 2725387"/>
                  <a:gd name="connsiteY18" fmla="*/ 2430660 h 2434418"/>
                  <a:gd name="connsiteX19" fmla="*/ 1805050 w 2725387"/>
                  <a:gd name="connsiteY19" fmla="*/ 2410719 h 2434418"/>
                  <a:gd name="connsiteX20" fmla="*/ 2161309 w 2725387"/>
                  <a:gd name="connsiteY20" fmla="*/ 2375093 h 2434418"/>
                  <a:gd name="connsiteX21" fmla="*/ 2422567 w 2725387"/>
                  <a:gd name="connsiteY21" fmla="*/ 2345405 h 2434418"/>
                  <a:gd name="connsiteX22" fmla="*/ 2725387 w 2725387"/>
                  <a:gd name="connsiteY22" fmla="*/ 2280090 h 2434418"/>
                  <a:gd name="connsiteX0" fmla="*/ 0 w 2725387"/>
                  <a:gd name="connsiteY0" fmla="*/ 2286028 h 2433686"/>
                  <a:gd name="connsiteX1" fmla="*/ 190006 w 2725387"/>
                  <a:gd name="connsiteY1" fmla="*/ 2220714 h 2433686"/>
                  <a:gd name="connsiteX2" fmla="*/ 296883 w 2725387"/>
                  <a:gd name="connsiteY2" fmla="*/ 2268215 h 2433686"/>
                  <a:gd name="connsiteX3" fmla="*/ 362198 w 2725387"/>
                  <a:gd name="connsiteY3" fmla="*/ 2309779 h 2433686"/>
                  <a:gd name="connsiteX4" fmla="*/ 415983 w 2725387"/>
                  <a:gd name="connsiteY4" fmla="*/ 2196716 h 2433686"/>
                  <a:gd name="connsiteX5" fmla="*/ 473331 w 2725387"/>
                  <a:gd name="connsiteY5" fmla="*/ 1880684 h 2433686"/>
                  <a:gd name="connsiteX6" fmla="*/ 536963 w 2725387"/>
                  <a:gd name="connsiteY6" fmla="*/ 1123137 h 2433686"/>
                  <a:gd name="connsiteX7" fmla="*/ 605642 w 2725387"/>
                  <a:gd name="connsiteY7" fmla="*/ 427540 h 2433686"/>
                  <a:gd name="connsiteX8" fmla="*/ 756211 w 2725387"/>
                  <a:gd name="connsiteY8" fmla="*/ 74645 h 2433686"/>
                  <a:gd name="connsiteX9" fmla="*/ 985553 w 2725387"/>
                  <a:gd name="connsiteY9" fmla="*/ 28 h 2433686"/>
                  <a:gd name="connsiteX10" fmla="*/ 1199408 w 2725387"/>
                  <a:gd name="connsiteY10" fmla="*/ 77218 h 2433686"/>
                  <a:gd name="connsiteX11" fmla="*/ 1338102 w 2725387"/>
                  <a:gd name="connsiteY11" fmla="*/ 262522 h 2433686"/>
                  <a:gd name="connsiteX12" fmla="*/ 1383921 w 2725387"/>
                  <a:gd name="connsiteY12" fmla="*/ 600078 h 2433686"/>
                  <a:gd name="connsiteX13" fmla="*/ 1441615 w 2725387"/>
                  <a:gd name="connsiteY13" fmla="*/ 1197308 h 2433686"/>
                  <a:gd name="connsiteX14" fmla="*/ 1514104 w 2725387"/>
                  <a:gd name="connsiteY14" fmla="*/ 1704137 h 2433686"/>
                  <a:gd name="connsiteX15" fmla="*/ 1576054 w 2725387"/>
                  <a:gd name="connsiteY15" fmla="*/ 2044712 h 2433686"/>
                  <a:gd name="connsiteX16" fmla="*/ 1698172 w 2725387"/>
                  <a:gd name="connsiteY16" fmla="*/ 2303841 h 2433686"/>
                  <a:gd name="connsiteX17" fmla="*/ 1717667 w 2725387"/>
                  <a:gd name="connsiteY17" fmla="*/ 2344959 h 2433686"/>
                  <a:gd name="connsiteX18" fmla="*/ 1762595 w 2725387"/>
                  <a:gd name="connsiteY18" fmla="*/ 2430660 h 2433686"/>
                  <a:gd name="connsiteX19" fmla="*/ 1805050 w 2725387"/>
                  <a:gd name="connsiteY19" fmla="*/ 2410719 h 2433686"/>
                  <a:gd name="connsiteX20" fmla="*/ 2161309 w 2725387"/>
                  <a:gd name="connsiteY20" fmla="*/ 2375093 h 2433686"/>
                  <a:gd name="connsiteX21" fmla="*/ 2422567 w 2725387"/>
                  <a:gd name="connsiteY21" fmla="*/ 2345405 h 2433686"/>
                  <a:gd name="connsiteX22" fmla="*/ 2725387 w 2725387"/>
                  <a:gd name="connsiteY22" fmla="*/ 2280090 h 2433686"/>
                  <a:gd name="connsiteX0" fmla="*/ 0 w 2725387"/>
                  <a:gd name="connsiteY0" fmla="*/ 2286028 h 2433686"/>
                  <a:gd name="connsiteX1" fmla="*/ 190006 w 2725387"/>
                  <a:gd name="connsiteY1" fmla="*/ 2220714 h 2433686"/>
                  <a:gd name="connsiteX2" fmla="*/ 296883 w 2725387"/>
                  <a:gd name="connsiteY2" fmla="*/ 2268215 h 2433686"/>
                  <a:gd name="connsiteX3" fmla="*/ 362198 w 2725387"/>
                  <a:gd name="connsiteY3" fmla="*/ 2309779 h 2433686"/>
                  <a:gd name="connsiteX4" fmla="*/ 415983 w 2725387"/>
                  <a:gd name="connsiteY4" fmla="*/ 2196716 h 2433686"/>
                  <a:gd name="connsiteX5" fmla="*/ 473331 w 2725387"/>
                  <a:gd name="connsiteY5" fmla="*/ 1880684 h 2433686"/>
                  <a:gd name="connsiteX6" fmla="*/ 536963 w 2725387"/>
                  <a:gd name="connsiteY6" fmla="*/ 1123137 h 2433686"/>
                  <a:gd name="connsiteX7" fmla="*/ 605642 w 2725387"/>
                  <a:gd name="connsiteY7" fmla="*/ 427540 h 2433686"/>
                  <a:gd name="connsiteX8" fmla="*/ 756211 w 2725387"/>
                  <a:gd name="connsiteY8" fmla="*/ 74645 h 2433686"/>
                  <a:gd name="connsiteX9" fmla="*/ 985553 w 2725387"/>
                  <a:gd name="connsiteY9" fmla="*/ 28 h 2433686"/>
                  <a:gd name="connsiteX10" fmla="*/ 1199408 w 2725387"/>
                  <a:gd name="connsiteY10" fmla="*/ 77218 h 2433686"/>
                  <a:gd name="connsiteX11" fmla="*/ 1338102 w 2725387"/>
                  <a:gd name="connsiteY11" fmla="*/ 262522 h 2433686"/>
                  <a:gd name="connsiteX12" fmla="*/ 1383921 w 2725387"/>
                  <a:gd name="connsiteY12" fmla="*/ 600078 h 2433686"/>
                  <a:gd name="connsiteX13" fmla="*/ 1441615 w 2725387"/>
                  <a:gd name="connsiteY13" fmla="*/ 1197308 h 2433686"/>
                  <a:gd name="connsiteX14" fmla="*/ 1514104 w 2725387"/>
                  <a:gd name="connsiteY14" fmla="*/ 1704137 h 2433686"/>
                  <a:gd name="connsiteX15" fmla="*/ 1576054 w 2725387"/>
                  <a:gd name="connsiteY15" fmla="*/ 2044712 h 2433686"/>
                  <a:gd name="connsiteX16" fmla="*/ 1663882 w 2725387"/>
                  <a:gd name="connsiteY16" fmla="*/ 2235261 h 2433686"/>
                  <a:gd name="connsiteX17" fmla="*/ 1717667 w 2725387"/>
                  <a:gd name="connsiteY17" fmla="*/ 2344959 h 2433686"/>
                  <a:gd name="connsiteX18" fmla="*/ 1762595 w 2725387"/>
                  <a:gd name="connsiteY18" fmla="*/ 2430660 h 2433686"/>
                  <a:gd name="connsiteX19" fmla="*/ 1805050 w 2725387"/>
                  <a:gd name="connsiteY19" fmla="*/ 2410719 h 2433686"/>
                  <a:gd name="connsiteX20" fmla="*/ 2161309 w 2725387"/>
                  <a:gd name="connsiteY20" fmla="*/ 2375093 h 2433686"/>
                  <a:gd name="connsiteX21" fmla="*/ 2422567 w 2725387"/>
                  <a:gd name="connsiteY21" fmla="*/ 2345405 h 2433686"/>
                  <a:gd name="connsiteX22" fmla="*/ 2725387 w 2725387"/>
                  <a:gd name="connsiteY22" fmla="*/ 2280090 h 2433686"/>
                  <a:gd name="connsiteX0" fmla="*/ 0 w 2725387"/>
                  <a:gd name="connsiteY0" fmla="*/ 2286028 h 2433686"/>
                  <a:gd name="connsiteX1" fmla="*/ 190006 w 2725387"/>
                  <a:gd name="connsiteY1" fmla="*/ 2220714 h 2433686"/>
                  <a:gd name="connsiteX2" fmla="*/ 296883 w 2725387"/>
                  <a:gd name="connsiteY2" fmla="*/ 2268215 h 2433686"/>
                  <a:gd name="connsiteX3" fmla="*/ 362198 w 2725387"/>
                  <a:gd name="connsiteY3" fmla="*/ 2309779 h 2433686"/>
                  <a:gd name="connsiteX4" fmla="*/ 415983 w 2725387"/>
                  <a:gd name="connsiteY4" fmla="*/ 2196716 h 2433686"/>
                  <a:gd name="connsiteX5" fmla="*/ 473331 w 2725387"/>
                  <a:gd name="connsiteY5" fmla="*/ 1880684 h 2433686"/>
                  <a:gd name="connsiteX6" fmla="*/ 536963 w 2725387"/>
                  <a:gd name="connsiteY6" fmla="*/ 1123137 h 2433686"/>
                  <a:gd name="connsiteX7" fmla="*/ 605642 w 2725387"/>
                  <a:gd name="connsiteY7" fmla="*/ 427540 h 2433686"/>
                  <a:gd name="connsiteX8" fmla="*/ 756211 w 2725387"/>
                  <a:gd name="connsiteY8" fmla="*/ 74645 h 2433686"/>
                  <a:gd name="connsiteX9" fmla="*/ 985553 w 2725387"/>
                  <a:gd name="connsiteY9" fmla="*/ 28 h 2433686"/>
                  <a:gd name="connsiteX10" fmla="*/ 1199408 w 2725387"/>
                  <a:gd name="connsiteY10" fmla="*/ 77218 h 2433686"/>
                  <a:gd name="connsiteX11" fmla="*/ 1338102 w 2725387"/>
                  <a:gd name="connsiteY11" fmla="*/ 262522 h 2433686"/>
                  <a:gd name="connsiteX12" fmla="*/ 1383921 w 2725387"/>
                  <a:gd name="connsiteY12" fmla="*/ 600078 h 2433686"/>
                  <a:gd name="connsiteX13" fmla="*/ 1441615 w 2725387"/>
                  <a:gd name="connsiteY13" fmla="*/ 1197308 h 2433686"/>
                  <a:gd name="connsiteX14" fmla="*/ 1514104 w 2725387"/>
                  <a:gd name="connsiteY14" fmla="*/ 1704137 h 2433686"/>
                  <a:gd name="connsiteX15" fmla="*/ 1576054 w 2725387"/>
                  <a:gd name="connsiteY15" fmla="*/ 2044712 h 2433686"/>
                  <a:gd name="connsiteX16" fmla="*/ 1648642 w 2725387"/>
                  <a:gd name="connsiteY16" fmla="*/ 2220021 h 2433686"/>
                  <a:gd name="connsiteX17" fmla="*/ 1717667 w 2725387"/>
                  <a:gd name="connsiteY17" fmla="*/ 2344959 h 2433686"/>
                  <a:gd name="connsiteX18" fmla="*/ 1762595 w 2725387"/>
                  <a:gd name="connsiteY18" fmla="*/ 2430660 h 2433686"/>
                  <a:gd name="connsiteX19" fmla="*/ 1805050 w 2725387"/>
                  <a:gd name="connsiteY19" fmla="*/ 2410719 h 2433686"/>
                  <a:gd name="connsiteX20" fmla="*/ 2161309 w 2725387"/>
                  <a:gd name="connsiteY20" fmla="*/ 2375093 h 2433686"/>
                  <a:gd name="connsiteX21" fmla="*/ 2422567 w 2725387"/>
                  <a:gd name="connsiteY21" fmla="*/ 2345405 h 2433686"/>
                  <a:gd name="connsiteX22" fmla="*/ 2725387 w 2725387"/>
                  <a:gd name="connsiteY22" fmla="*/ 2280090 h 2433686"/>
                  <a:gd name="connsiteX0" fmla="*/ 0 w 2725387"/>
                  <a:gd name="connsiteY0" fmla="*/ 2286028 h 2433927"/>
                  <a:gd name="connsiteX1" fmla="*/ 190006 w 2725387"/>
                  <a:gd name="connsiteY1" fmla="*/ 2220714 h 2433927"/>
                  <a:gd name="connsiteX2" fmla="*/ 296883 w 2725387"/>
                  <a:gd name="connsiteY2" fmla="*/ 2268215 h 2433927"/>
                  <a:gd name="connsiteX3" fmla="*/ 362198 w 2725387"/>
                  <a:gd name="connsiteY3" fmla="*/ 2309779 h 2433927"/>
                  <a:gd name="connsiteX4" fmla="*/ 415983 w 2725387"/>
                  <a:gd name="connsiteY4" fmla="*/ 2196716 h 2433927"/>
                  <a:gd name="connsiteX5" fmla="*/ 473331 w 2725387"/>
                  <a:gd name="connsiteY5" fmla="*/ 1880684 h 2433927"/>
                  <a:gd name="connsiteX6" fmla="*/ 536963 w 2725387"/>
                  <a:gd name="connsiteY6" fmla="*/ 1123137 h 2433927"/>
                  <a:gd name="connsiteX7" fmla="*/ 605642 w 2725387"/>
                  <a:gd name="connsiteY7" fmla="*/ 427540 h 2433927"/>
                  <a:gd name="connsiteX8" fmla="*/ 756211 w 2725387"/>
                  <a:gd name="connsiteY8" fmla="*/ 74645 h 2433927"/>
                  <a:gd name="connsiteX9" fmla="*/ 985553 w 2725387"/>
                  <a:gd name="connsiteY9" fmla="*/ 28 h 2433927"/>
                  <a:gd name="connsiteX10" fmla="*/ 1199408 w 2725387"/>
                  <a:gd name="connsiteY10" fmla="*/ 77218 h 2433927"/>
                  <a:gd name="connsiteX11" fmla="*/ 1338102 w 2725387"/>
                  <a:gd name="connsiteY11" fmla="*/ 262522 h 2433927"/>
                  <a:gd name="connsiteX12" fmla="*/ 1383921 w 2725387"/>
                  <a:gd name="connsiteY12" fmla="*/ 600078 h 2433927"/>
                  <a:gd name="connsiteX13" fmla="*/ 1441615 w 2725387"/>
                  <a:gd name="connsiteY13" fmla="*/ 1197308 h 2433927"/>
                  <a:gd name="connsiteX14" fmla="*/ 1514104 w 2725387"/>
                  <a:gd name="connsiteY14" fmla="*/ 1704137 h 2433927"/>
                  <a:gd name="connsiteX15" fmla="*/ 1576054 w 2725387"/>
                  <a:gd name="connsiteY15" fmla="*/ 2044712 h 2433927"/>
                  <a:gd name="connsiteX16" fmla="*/ 1648642 w 2725387"/>
                  <a:gd name="connsiteY16" fmla="*/ 2220021 h 2433927"/>
                  <a:gd name="connsiteX17" fmla="*/ 1736717 w 2725387"/>
                  <a:gd name="connsiteY17" fmla="*/ 2341149 h 2433927"/>
                  <a:gd name="connsiteX18" fmla="*/ 1762595 w 2725387"/>
                  <a:gd name="connsiteY18" fmla="*/ 2430660 h 2433927"/>
                  <a:gd name="connsiteX19" fmla="*/ 1805050 w 2725387"/>
                  <a:gd name="connsiteY19" fmla="*/ 2410719 h 2433927"/>
                  <a:gd name="connsiteX20" fmla="*/ 2161309 w 2725387"/>
                  <a:gd name="connsiteY20" fmla="*/ 2375093 h 2433927"/>
                  <a:gd name="connsiteX21" fmla="*/ 2422567 w 2725387"/>
                  <a:gd name="connsiteY21" fmla="*/ 2345405 h 2433927"/>
                  <a:gd name="connsiteX22" fmla="*/ 2725387 w 2725387"/>
                  <a:gd name="connsiteY22" fmla="*/ 2280090 h 2433927"/>
                  <a:gd name="connsiteX0" fmla="*/ 0 w 2725387"/>
                  <a:gd name="connsiteY0" fmla="*/ 2286028 h 2432476"/>
                  <a:gd name="connsiteX1" fmla="*/ 190006 w 2725387"/>
                  <a:gd name="connsiteY1" fmla="*/ 2220714 h 2432476"/>
                  <a:gd name="connsiteX2" fmla="*/ 296883 w 2725387"/>
                  <a:gd name="connsiteY2" fmla="*/ 2268215 h 2432476"/>
                  <a:gd name="connsiteX3" fmla="*/ 362198 w 2725387"/>
                  <a:gd name="connsiteY3" fmla="*/ 2309779 h 2432476"/>
                  <a:gd name="connsiteX4" fmla="*/ 415983 w 2725387"/>
                  <a:gd name="connsiteY4" fmla="*/ 2196716 h 2432476"/>
                  <a:gd name="connsiteX5" fmla="*/ 473331 w 2725387"/>
                  <a:gd name="connsiteY5" fmla="*/ 1880684 h 2432476"/>
                  <a:gd name="connsiteX6" fmla="*/ 536963 w 2725387"/>
                  <a:gd name="connsiteY6" fmla="*/ 1123137 h 2432476"/>
                  <a:gd name="connsiteX7" fmla="*/ 605642 w 2725387"/>
                  <a:gd name="connsiteY7" fmla="*/ 427540 h 2432476"/>
                  <a:gd name="connsiteX8" fmla="*/ 756211 w 2725387"/>
                  <a:gd name="connsiteY8" fmla="*/ 74645 h 2432476"/>
                  <a:gd name="connsiteX9" fmla="*/ 985553 w 2725387"/>
                  <a:gd name="connsiteY9" fmla="*/ 28 h 2432476"/>
                  <a:gd name="connsiteX10" fmla="*/ 1199408 w 2725387"/>
                  <a:gd name="connsiteY10" fmla="*/ 77218 h 2432476"/>
                  <a:gd name="connsiteX11" fmla="*/ 1338102 w 2725387"/>
                  <a:gd name="connsiteY11" fmla="*/ 262522 h 2432476"/>
                  <a:gd name="connsiteX12" fmla="*/ 1383921 w 2725387"/>
                  <a:gd name="connsiteY12" fmla="*/ 600078 h 2432476"/>
                  <a:gd name="connsiteX13" fmla="*/ 1441615 w 2725387"/>
                  <a:gd name="connsiteY13" fmla="*/ 1197308 h 2432476"/>
                  <a:gd name="connsiteX14" fmla="*/ 1514104 w 2725387"/>
                  <a:gd name="connsiteY14" fmla="*/ 1704137 h 2432476"/>
                  <a:gd name="connsiteX15" fmla="*/ 1576054 w 2725387"/>
                  <a:gd name="connsiteY15" fmla="*/ 2044712 h 2432476"/>
                  <a:gd name="connsiteX16" fmla="*/ 1648642 w 2725387"/>
                  <a:gd name="connsiteY16" fmla="*/ 2220021 h 2432476"/>
                  <a:gd name="connsiteX17" fmla="*/ 1736717 w 2725387"/>
                  <a:gd name="connsiteY17" fmla="*/ 2341149 h 2432476"/>
                  <a:gd name="connsiteX18" fmla="*/ 1762595 w 2725387"/>
                  <a:gd name="connsiteY18" fmla="*/ 2430660 h 2432476"/>
                  <a:gd name="connsiteX19" fmla="*/ 1892680 w 2725387"/>
                  <a:gd name="connsiteY19" fmla="*/ 2399289 h 2432476"/>
                  <a:gd name="connsiteX20" fmla="*/ 2161309 w 2725387"/>
                  <a:gd name="connsiteY20" fmla="*/ 2375093 h 2432476"/>
                  <a:gd name="connsiteX21" fmla="*/ 2422567 w 2725387"/>
                  <a:gd name="connsiteY21" fmla="*/ 2345405 h 2432476"/>
                  <a:gd name="connsiteX22" fmla="*/ 2725387 w 2725387"/>
                  <a:gd name="connsiteY22" fmla="*/ 2280090 h 2432476"/>
                  <a:gd name="connsiteX0" fmla="*/ 0 w 2725387"/>
                  <a:gd name="connsiteY0" fmla="*/ 2286028 h 2436149"/>
                  <a:gd name="connsiteX1" fmla="*/ 190006 w 2725387"/>
                  <a:gd name="connsiteY1" fmla="*/ 2220714 h 2436149"/>
                  <a:gd name="connsiteX2" fmla="*/ 296883 w 2725387"/>
                  <a:gd name="connsiteY2" fmla="*/ 2268215 h 2436149"/>
                  <a:gd name="connsiteX3" fmla="*/ 362198 w 2725387"/>
                  <a:gd name="connsiteY3" fmla="*/ 2309779 h 2436149"/>
                  <a:gd name="connsiteX4" fmla="*/ 415983 w 2725387"/>
                  <a:gd name="connsiteY4" fmla="*/ 2196716 h 2436149"/>
                  <a:gd name="connsiteX5" fmla="*/ 473331 w 2725387"/>
                  <a:gd name="connsiteY5" fmla="*/ 1880684 h 2436149"/>
                  <a:gd name="connsiteX6" fmla="*/ 536963 w 2725387"/>
                  <a:gd name="connsiteY6" fmla="*/ 1123137 h 2436149"/>
                  <a:gd name="connsiteX7" fmla="*/ 605642 w 2725387"/>
                  <a:gd name="connsiteY7" fmla="*/ 427540 h 2436149"/>
                  <a:gd name="connsiteX8" fmla="*/ 756211 w 2725387"/>
                  <a:gd name="connsiteY8" fmla="*/ 74645 h 2436149"/>
                  <a:gd name="connsiteX9" fmla="*/ 985553 w 2725387"/>
                  <a:gd name="connsiteY9" fmla="*/ 28 h 2436149"/>
                  <a:gd name="connsiteX10" fmla="*/ 1199408 w 2725387"/>
                  <a:gd name="connsiteY10" fmla="*/ 77218 h 2436149"/>
                  <a:gd name="connsiteX11" fmla="*/ 1338102 w 2725387"/>
                  <a:gd name="connsiteY11" fmla="*/ 262522 h 2436149"/>
                  <a:gd name="connsiteX12" fmla="*/ 1383921 w 2725387"/>
                  <a:gd name="connsiteY12" fmla="*/ 600078 h 2436149"/>
                  <a:gd name="connsiteX13" fmla="*/ 1441615 w 2725387"/>
                  <a:gd name="connsiteY13" fmla="*/ 1197308 h 2436149"/>
                  <a:gd name="connsiteX14" fmla="*/ 1514104 w 2725387"/>
                  <a:gd name="connsiteY14" fmla="*/ 1704137 h 2436149"/>
                  <a:gd name="connsiteX15" fmla="*/ 1576054 w 2725387"/>
                  <a:gd name="connsiteY15" fmla="*/ 2044712 h 2436149"/>
                  <a:gd name="connsiteX16" fmla="*/ 1648642 w 2725387"/>
                  <a:gd name="connsiteY16" fmla="*/ 2220021 h 2436149"/>
                  <a:gd name="connsiteX17" fmla="*/ 1736717 w 2725387"/>
                  <a:gd name="connsiteY17" fmla="*/ 2341149 h 2436149"/>
                  <a:gd name="connsiteX18" fmla="*/ 1751165 w 2725387"/>
                  <a:gd name="connsiteY18" fmla="*/ 2434470 h 2436149"/>
                  <a:gd name="connsiteX19" fmla="*/ 1892680 w 2725387"/>
                  <a:gd name="connsiteY19" fmla="*/ 2399289 h 2436149"/>
                  <a:gd name="connsiteX20" fmla="*/ 2161309 w 2725387"/>
                  <a:gd name="connsiteY20" fmla="*/ 2375093 h 2436149"/>
                  <a:gd name="connsiteX21" fmla="*/ 2422567 w 2725387"/>
                  <a:gd name="connsiteY21" fmla="*/ 2345405 h 2436149"/>
                  <a:gd name="connsiteX22" fmla="*/ 2725387 w 2725387"/>
                  <a:gd name="connsiteY22" fmla="*/ 2280090 h 2436149"/>
                  <a:gd name="connsiteX0" fmla="*/ 0 w 2725387"/>
                  <a:gd name="connsiteY0" fmla="*/ 2286028 h 2436198"/>
                  <a:gd name="connsiteX1" fmla="*/ 190006 w 2725387"/>
                  <a:gd name="connsiteY1" fmla="*/ 2220714 h 2436198"/>
                  <a:gd name="connsiteX2" fmla="*/ 296883 w 2725387"/>
                  <a:gd name="connsiteY2" fmla="*/ 2268215 h 2436198"/>
                  <a:gd name="connsiteX3" fmla="*/ 362198 w 2725387"/>
                  <a:gd name="connsiteY3" fmla="*/ 2309779 h 2436198"/>
                  <a:gd name="connsiteX4" fmla="*/ 415983 w 2725387"/>
                  <a:gd name="connsiteY4" fmla="*/ 2196716 h 2436198"/>
                  <a:gd name="connsiteX5" fmla="*/ 473331 w 2725387"/>
                  <a:gd name="connsiteY5" fmla="*/ 1880684 h 2436198"/>
                  <a:gd name="connsiteX6" fmla="*/ 536963 w 2725387"/>
                  <a:gd name="connsiteY6" fmla="*/ 1123137 h 2436198"/>
                  <a:gd name="connsiteX7" fmla="*/ 605642 w 2725387"/>
                  <a:gd name="connsiteY7" fmla="*/ 427540 h 2436198"/>
                  <a:gd name="connsiteX8" fmla="*/ 756211 w 2725387"/>
                  <a:gd name="connsiteY8" fmla="*/ 74645 h 2436198"/>
                  <a:gd name="connsiteX9" fmla="*/ 985553 w 2725387"/>
                  <a:gd name="connsiteY9" fmla="*/ 28 h 2436198"/>
                  <a:gd name="connsiteX10" fmla="*/ 1199408 w 2725387"/>
                  <a:gd name="connsiteY10" fmla="*/ 77218 h 2436198"/>
                  <a:gd name="connsiteX11" fmla="*/ 1338102 w 2725387"/>
                  <a:gd name="connsiteY11" fmla="*/ 262522 h 2436198"/>
                  <a:gd name="connsiteX12" fmla="*/ 1383921 w 2725387"/>
                  <a:gd name="connsiteY12" fmla="*/ 600078 h 2436198"/>
                  <a:gd name="connsiteX13" fmla="*/ 1441615 w 2725387"/>
                  <a:gd name="connsiteY13" fmla="*/ 1197308 h 2436198"/>
                  <a:gd name="connsiteX14" fmla="*/ 1514104 w 2725387"/>
                  <a:gd name="connsiteY14" fmla="*/ 1704137 h 2436198"/>
                  <a:gd name="connsiteX15" fmla="*/ 1576054 w 2725387"/>
                  <a:gd name="connsiteY15" fmla="*/ 2044712 h 2436198"/>
                  <a:gd name="connsiteX16" fmla="*/ 1648642 w 2725387"/>
                  <a:gd name="connsiteY16" fmla="*/ 2220021 h 2436198"/>
                  <a:gd name="connsiteX17" fmla="*/ 1736717 w 2725387"/>
                  <a:gd name="connsiteY17" fmla="*/ 2341149 h 2436198"/>
                  <a:gd name="connsiteX18" fmla="*/ 1751165 w 2725387"/>
                  <a:gd name="connsiteY18" fmla="*/ 2434470 h 2436198"/>
                  <a:gd name="connsiteX19" fmla="*/ 1892680 w 2725387"/>
                  <a:gd name="connsiteY19" fmla="*/ 2399289 h 2436198"/>
                  <a:gd name="connsiteX20" fmla="*/ 2191789 w 2725387"/>
                  <a:gd name="connsiteY20" fmla="*/ 2367473 h 2436198"/>
                  <a:gd name="connsiteX21" fmla="*/ 2422567 w 2725387"/>
                  <a:gd name="connsiteY21" fmla="*/ 2345405 h 2436198"/>
                  <a:gd name="connsiteX22" fmla="*/ 2725387 w 2725387"/>
                  <a:gd name="connsiteY22" fmla="*/ 2280090 h 2436198"/>
                  <a:gd name="connsiteX0" fmla="*/ 0 w 2725387"/>
                  <a:gd name="connsiteY0" fmla="*/ 2286028 h 2437780"/>
                  <a:gd name="connsiteX1" fmla="*/ 190006 w 2725387"/>
                  <a:gd name="connsiteY1" fmla="*/ 2220714 h 2437780"/>
                  <a:gd name="connsiteX2" fmla="*/ 296883 w 2725387"/>
                  <a:gd name="connsiteY2" fmla="*/ 2268215 h 2437780"/>
                  <a:gd name="connsiteX3" fmla="*/ 362198 w 2725387"/>
                  <a:gd name="connsiteY3" fmla="*/ 2309779 h 2437780"/>
                  <a:gd name="connsiteX4" fmla="*/ 415983 w 2725387"/>
                  <a:gd name="connsiteY4" fmla="*/ 2196716 h 2437780"/>
                  <a:gd name="connsiteX5" fmla="*/ 473331 w 2725387"/>
                  <a:gd name="connsiteY5" fmla="*/ 1880684 h 2437780"/>
                  <a:gd name="connsiteX6" fmla="*/ 536963 w 2725387"/>
                  <a:gd name="connsiteY6" fmla="*/ 1123137 h 2437780"/>
                  <a:gd name="connsiteX7" fmla="*/ 605642 w 2725387"/>
                  <a:gd name="connsiteY7" fmla="*/ 427540 h 2437780"/>
                  <a:gd name="connsiteX8" fmla="*/ 756211 w 2725387"/>
                  <a:gd name="connsiteY8" fmla="*/ 74645 h 2437780"/>
                  <a:gd name="connsiteX9" fmla="*/ 985553 w 2725387"/>
                  <a:gd name="connsiteY9" fmla="*/ 28 h 2437780"/>
                  <a:gd name="connsiteX10" fmla="*/ 1199408 w 2725387"/>
                  <a:gd name="connsiteY10" fmla="*/ 77218 h 2437780"/>
                  <a:gd name="connsiteX11" fmla="*/ 1338102 w 2725387"/>
                  <a:gd name="connsiteY11" fmla="*/ 262522 h 2437780"/>
                  <a:gd name="connsiteX12" fmla="*/ 1383921 w 2725387"/>
                  <a:gd name="connsiteY12" fmla="*/ 600078 h 2437780"/>
                  <a:gd name="connsiteX13" fmla="*/ 1441615 w 2725387"/>
                  <a:gd name="connsiteY13" fmla="*/ 1197308 h 2437780"/>
                  <a:gd name="connsiteX14" fmla="*/ 1514104 w 2725387"/>
                  <a:gd name="connsiteY14" fmla="*/ 1704137 h 2437780"/>
                  <a:gd name="connsiteX15" fmla="*/ 1576054 w 2725387"/>
                  <a:gd name="connsiteY15" fmla="*/ 2044712 h 2437780"/>
                  <a:gd name="connsiteX16" fmla="*/ 1648642 w 2725387"/>
                  <a:gd name="connsiteY16" fmla="*/ 2220021 h 2437780"/>
                  <a:gd name="connsiteX17" fmla="*/ 1702427 w 2725387"/>
                  <a:gd name="connsiteY17" fmla="*/ 2310669 h 2437780"/>
                  <a:gd name="connsiteX18" fmla="*/ 1751165 w 2725387"/>
                  <a:gd name="connsiteY18" fmla="*/ 2434470 h 2437780"/>
                  <a:gd name="connsiteX19" fmla="*/ 1892680 w 2725387"/>
                  <a:gd name="connsiteY19" fmla="*/ 2399289 h 2437780"/>
                  <a:gd name="connsiteX20" fmla="*/ 2191789 w 2725387"/>
                  <a:gd name="connsiteY20" fmla="*/ 2367473 h 2437780"/>
                  <a:gd name="connsiteX21" fmla="*/ 2422567 w 2725387"/>
                  <a:gd name="connsiteY21" fmla="*/ 2345405 h 2437780"/>
                  <a:gd name="connsiteX22" fmla="*/ 2725387 w 2725387"/>
                  <a:gd name="connsiteY22" fmla="*/ 2280090 h 2437780"/>
                  <a:gd name="connsiteX0" fmla="*/ 0 w 2725387"/>
                  <a:gd name="connsiteY0" fmla="*/ 2286028 h 2437780"/>
                  <a:gd name="connsiteX1" fmla="*/ 190006 w 2725387"/>
                  <a:gd name="connsiteY1" fmla="*/ 2220714 h 2437780"/>
                  <a:gd name="connsiteX2" fmla="*/ 296883 w 2725387"/>
                  <a:gd name="connsiteY2" fmla="*/ 2268215 h 2437780"/>
                  <a:gd name="connsiteX3" fmla="*/ 362198 w 2725387"/>
                  <a:gd name="connsiteY3" fmla="*/ 2309779 h 2437780"/>
                  <a:gd name="connsiteX4" fmla="*/ 415983 w 2725387"/>
                  <a:gd name="connsiteY4" fmla="*/ 2196716 h 2437780"/>
                  <a:gd name="connsiteX5" fmla="*/ 473331 w 2725387"/>
                  <a:gd name="connsiteY5" fmla="*/ 1880684 h 2437780"/>
                  <a:gd name="connsiteX6" fmla="*/ 536963 w 2725387"/>
                  <a:gd name="connsiteY6" fmla="*/ 1123137 h 2437780"/>
                  <a:gd name="connsiteX7" fmla="*/ 605642 w 2725387"/>
                  <a:gd name="connsiteY7" fmla="*/ 427540 h 2437780"/>
                  <a:gd name="connsiteX8" fmla="*/ 756211 w 2725387"/>
                  <a:gd name="connsiteY8" fmla="*/ 74645 h 2437780"/>
                  <a:gd name="connsiteX9" fmla="*/ 985553 w 2725387"/>
                  <a:gd name="connsiteY9" fmla="*/ 28 h 2437780"/>
                  <a:gd name="connsiteX10" fmla="*/ 1199408 w 2725387"/>
                  <a:gd name="connsiteY10" fmla="*/ 77218 h 2437780"/>
                  <a:gd name="connsiteX11" fmla="*/ 1338102 w 2725387"/>
                  <a:gd name="connsiteY11" fmla="*/ 262522 h 2437780"/>
                  <a:gd name="connsiteX12" fmla="*/ 1383921 w 2725387"/>
                  <a:gd name="connsiteY12" fmla="*/ 600078 h 2437780"/>
                  <a:gd name="connsiteX13" fmla="*/ 1441615 w 2725387"/>
                  <a:gd name="connsiteY13" fmla="*/ 1197308 h 2437780"/>
                  <a:gd name="connsiteX14" fmla="*/ 1514104 w 2725387"/>
                  <a:gd name="connsiteY14" fmla="*/ 1704137 h 2437780"/>
                  <a:gd name="connsiteX15" fmla="*/ 1576054 w 2725387"/>
                  <a:gd name="connsiteY15" fmla="*/ 2044712 h 2437780"/>
                  <a:gd name="connsiteX16" fmla="*/ 1648642 w 2725387"/>
                  <a:gd name="connsiteY16" fmla="*/ 2220021 h 2437780"/>
                  <a:gd name="connsiteX17" fmla="*/ 1710047 w 2725387"/>
                  <a:gd name="connsiteY17" fmla="*/ 2310669 h 2437780"/>
                  <a:gd name="connsiteX18" fmla="*/ 1751165 w 2725387"/>
                  <a:gd name="connsiteY18" fmla="*/ 2434470 h 2437780"/>
                  <a:gd name="connsiteX19" fmla="*/ 1892680 w 2725387"/>
                  <a:gd name="connsiteY19" fmla="*/ 2399289 h 2437780"/>
                  <a:gd name="connsiteX20" fmla="*/ 2191789 w 2725387"/>
                  <a:gd name="connsiteY20" fmla="*/ 2367473 h 2437780"/>
                  <a:gd name="connsiteX21" fmla="*/ 2422567 w 2725387"/>
                  <a:gd name="connsiteY21" fmla="*/ 2345405 h 2437780"/>
                  <a:gd name="connsiteX22" fmla="*/ 2725387 w 2725387"/>
                  <a:gd name="connsiteY22" fmla="*/ 2280090 h 2437780"/>
                  <a:gd name="connsiteX0" fmla="*/ 0 w 2725387"/>
                  <a:gd name="connsiteY0" fmla="*/ 2286028 h 2427132"/>
                  <a:gd name="connsiteX1" fmla="*/ 190006 w 2725387"/>
                  <a:gd name="connsiteY1" fmla="*/ 2220714 h 2427132"/>
                  <a:gd name="connsiteX2" fmla="*/ 296883 w 2725387"/>
                  <a:gd name="connsiteY2" fmla="*/ 2268215 h 2427132"/>
                  <a:gd name="connsiteX3" fmla="*/ 362198 w 2725387"/>
                  <a:gd name="connsiteY3" fmla="*/ 2309779 h 2427132"/>
                  <a:gd name="connsiteX4" fmla="*/ 415983 w 2725387"/>
                  <a:gd name="connsiteY4" fmla="*/ 2196716 h 2427132"/>
                  <a:gd name="connsiteX5" fmla="*/ 473331 w 2725387"/>
                  <a:gd name="connsiteY5" fmla="*/ 1880684 h 2427132"/>
                  <a:gd name="connsiteX6" fmla="*/ 536963 w 2725387"/>
                  <a:gd name="connsiteY6" fmla="*/ 1123137 h 2427132"/>
                  <a:gd name="connsiteX7" fmla="*/ 605642 w 2725387"/>
                  <a:gd name="connsiteY7" fmla="*/ 427540 h 2427132"/>
                  <a:gd name="connsiteX8" fmla="*/ 756211 w 2725387"/>
                  <a:gd name="connsiteY8" fmla="*/ 74645 h 2427132"/>
                  <a:gd name="connsiteX9" fmla="*/ 985553 w 2725387"/>
                  <a:gd name="connsiteY9" fmla="*/ 28 h 2427132"/>
                  <a:gd name="connsiteX10" fmla="*/ 1199408 w 2725387"/>
                  <a:gd name="connsiteY10" fmla="*/ 77218 h 2427132"/>
                  <a:gd name="connsiteX11" fmla="*/ 1338102 w 2725387"/>
                  <a:gd name="connsiteY11" fmla="*/ 262522 h 2427132"/>
                  <a:gd name="connsiteX12" fmla="*/ 1383921 w 2725387"/>
                  <a:gd name="connsiteY12" fmla="*/ 600078 h 2427132"/>
                  <a:gd name="connsiteX13" fmla="*/ 1441615 w 2725387"/>
                  <a:gd name="connsiteY13" fmla="*/ 1197308 h 2427132"/>
                  <a:gd name="connsiteX14" fmla="*/ 1514104 w 2725387"/>
                  <a:gd name="connsiteY14" fmla="*/ 1704137 h 2427132"/>
                  <a:gd name="connsiteX15" fmla="*/ 1576054 w 2725387"/>
                  <a:gd name="connsiteY15" fmla="*/ 2044712 h 2427132"/>
                  <a:gd name="connsiteX16" fmla="*/ 1648642 w 2725387"/>
                  <a:gd name="connsiteY16" fmla="*/ 2220021 h 2427132"/>
                  <a:gd name="connsiteX17" fmla="*/ 1710047 w 2725387"/>
                  <a:gd name="connsiteY17" fmla="*/ 2310669 h 2427132"/>
                  <a:gd name="connsiteX18" fmla="*/ 1739735 w 2725387"/>
                  <a:gd name="connsiteY18" fmla="*/ 2423040 h 2427132"/>
                  <a:gd name="connsiteX19" fmla="*/ 1892680 w 2725387"/>
                  <a:gd name="connsiteY19" fmla="*/ 2399289 h 2427132"/>
                  <a:gd name="connsiteX20" fmla="*/ 2191789 w 2725387"/>
                  <a:gd name="connsiteY20" fmla="*/ 2367473 h 2427132"/>
                  <a:gd name="connsiteX21" fmla="*/ 2422567 w 2725387"/>
                  <a:gd name="connsiteY21" fmla="*/ 2345405 h 2427132"/>
                  <a:gd name="connsiteX22" fmla="*/ 2725387 w 2725387"/>
                  <a:gd name="connsiteY22" fmla="*/ 2280090 h 2427132"/>
                  <a:gd name="connsiteX0" fmla="*/ 0 w 2725387"/>
                  <a:gd name="connsiteY0" fmla="*/ 2286028 h 2423042"/>
                  <a:gd name="connsiteX1" fmla="*/ 190006 w 2725387"/>
                  <a:gd name="connsiteY1" fmla="*/ 2220714 h 2423042"/>
                  <a:gd name="connsiteX2" fmla="*/ 296883 w 2725387"/>
                  <a:gd name="connsiteY2" fmla="*/ 2268215 h 2423042"/>
                  <a:gd name="connsiteX3" fmla="*/ 362198 w 2725387"/>
                  <a:gd name="connsiteY3" fmla="*/ 2309779 h 2423042"/>
                  <a:gd name="connsiteX4" fmla="*/ 415983 w 2725387"/>
                  <a:gd name="connsiteY4" fmla="*/ 2196716 h 2423042"/>
                  <a:gd name="connsiteX5" fmla="*/ 473331 w 2725387"/>
                  <a:gd name="connsiteY5" fmla="*/ 1880684 h 2423042"/>
                  <a:gd name="connsiteX6" fmla="*/ 536963 w 2725387"/>
                  <a:gd name="connsiteY6" fmla="*/ 1123137 h 2423042"/>
                  <a:gd name="connsiteX7" fmla="*/ 605642 w 2725387"/>
                  <a:gd name="connsiteY7" fmla="*/ 427540 h 2423042"/>
                  <a:gd name="connsiteX8" fmla="*/ 756211 w 2725387"/>
                  <a:gd name="connsiteY8" fmla="*/ 74645 h 2423042"/>
                  <a:gd name="connsiteX9" fmla="*/ 985553 w 2725387"/>
                  <a:gd name="connsiteY9" fmla="*/ 28 h 2423042"/>
                  <a:gd name="connsiteX10" fmla="*/ 1199408 w 2725387"/>
                  <a:gd name="connsiteY10" fmla="*/ 77218 h 2423042"/>
                  <a:gd name="connsiteX11" fmla="*/ 1338102 w 2725387"/>
                  <a:gd name="connsiteY11" fmla="*/ 262522 h 2423042"/>
                  <a:gd name="connsiteX12" fmla="*/ 1383921 w 2725387"/>
                  <a:gd name="connsiteY12" fmla="*/ 600078 h 2423042"/>
                  <a:gd name="connsiteX13" fmla="*/ 1441615 w 2725387"/>
                  <a:gd name="connsiteY13" fmla="*/ 1197308 h 2423042"/>
                  <a:gd name="connsiteX14" fmla="*/ 1514104 w 2725387"/>
                  <a:gd name="connsiteY14" fmla="*/ 1704137 h 2423042"/>
                  <a:gd name="connsiteX15" fmla="*/ 1576054 w 2725387"/>
                  <a:gd name="connsiteY15" fmla="*/ 2044712 h 2423042"/>
                  <a:gd name="connsiteX16" fmla="*/ 1648642 w 2725387"/>
                  <a:gd name="connsiteY16" fmla="*/ 2220021 h 2423042"/>
                  <a:gd name="connsiteX17" fmla="*/ 1710047 w 2725387"/>
                  <a:gd name="connsiteY17" fmla="*/ 2310669 h 2423042"/>
                  <a:gd name="connsiteX18" fmla="*/ 1739735 w 2725387"/>
                  <a:gd name="connsiteY18" fmla="*/ 2423040 h 2423042"/>
                  <a:gd name="connsiteX19" fmla="*/ 1892680 w 2725387"/>
                  <a:gd name="connsiteY19" fmla="*/ 2399289 h 2423042"/>
                  <a:gd name="connsiteX20" fmla="*/ 2191789 w 2725387"/>
                  <a:gd name="connsiteY20" fmla="*/ 2367473 h 2423042"/>
                  <a:gd name="connsiteX21" fmla="*/ 2422567 w 2725387"/>
                  <a:gd name="connsiteY21" fmla="*/ 2345405 h 2423042"/>
                  <a:gd name="connsiteX22" fmla="*/ 2725387 w 2725387"/>
                  <a:gd name="connsiteY22" fmla="*/ 2280090 h 2423042"/>
                  <a:gd name="connsiteX0" fmla="*/ 0 w 2775351"/>
                  <a:gd name="connsiteY0" fmla="*/ 2286028 h 2423042"/>
                  <a:gd name="connsiteX1" fmla="*/ 190006 w 2775351"/>
                  <a:gd name="connsiteY1" fmla="*/ 2220714 h 2423042"/>
                  <a:gd name="connsiteX2" fmla="*/ 296883 w 2775351"/>
                  <a:gd name="connsiteY2" fmla="*/ 2268215 h 2423042"/>
                  <a:gd name="connsiteX3" fmla="*/ 362198 w 2775351"/>
                  <a:gd name="connsiteY3" fmla="*/ 2309779 h 2423042"/>
                  <a:gd name="connsiteX4" fmla="*/ 415983 w 2775351"/>
                  <a:gd name="connsiteY4" fmla="*/ 2196716 h 2423042"/>
                  <a:gd name="connsiteX5" fmla="*/ 473331 w 2775351"/>
                  <a:gd name="connsiteY5" fmla="*/ 1880684 h 2423042"/>
                  <a:gd name="connsiteX6" fmla="*/ 536963 w 2775351"/>
                  <a:gd name="connsiteY6" fmla="*/ 1123137 h 2423042"/>
                  <a:gd name="connsiteX7" fmla="*/ 605642 w 2775351"/>
                  <a:gd name="connsiteY7" fmla="*/ 427540 h 2423042"/>
                  <a:gd name="connsiteX8" fmla="*/ 756211 w 2775351"/>
                  <a:gd name="connsiteY8" fmla="*/ 74645 h 2423042"/>
                  <a:gd name="connsiteX9" fmla="*/ 985553 w 2775351"/>
                  <a:gd name="connsiteY9" fmla="*/ 28 h 2423042"/>
                  <a:gd name="connsiteX10" fmla="*/ 1199408 w 2775351"/>
                  <a:gd name="connsiteY10" fmla="*/ 77218 h 2423042"/>
                  <a:gd name="connsiteX11" fmla="*/ 1338102 w 2775351"/>
                  <a:gd name="connsiteY11" fmla="*/ 262522 h 2423042"/>
                  <a:gd name="connsiteX12" fmla="*/ 1383921 w 2775351"/>
                  <a:gd name="connsiteY12" fmla="*/ 600078 h 2423042"/>
                  <a:gd name="connsiteX13" fmla="*/ 1441615 w 2775351"/>
                  <a:gd name="connsiteY13" fmla="*/ 1197308 h 2423042"/>
                  <a:gd name="connsiteX14" fmla="*/ 1514104 w 2775351"/>
                  <a:gd name="connsiteY14" fmla="*/ 1704137 h 2423042"/>
                  <a:gd name="connsiteX15" fmla="*/ 1576054 w 2775351"/>
                  <a:gd name="connsiteY15" fmla="*/ 2044712 h 2423042"/>
                  <a:gd name="connsiteX16" fmla="*/ 1648642 w 2775351"/>
                  <a:gd name="connsiteY16" fmla="*/ 2220021 h 2423042"/>
                  <a:gd name="connsiteX17" fmla="*/ 1710047 w 2775351"/>
                  <a:gd name="connsiteY17" fmla="*/ 2310669 h 2423042"/>
                  <a:gd name="connsiteX18" fmla="*/ 1739735 w 2775351"/>
                  <a:gd name="connsiteY18" fmla="*/ 2423040 h 2423042"/>
                  <a:gd name="connsiteX19" fmla="*/ 1892680 w 2775351"/>
                  <a:gd name="connsiteY19" fmla="*/ 2399289 h 2423042"/>
                  <a:gd name="connsiteX20" fmla="*/ 2191789 w 2775351"/>
                  <a:gd name="connsiteY20" fmla="*/ 2367473 h 2423042"/>
                  <a:gd name="connsiteX21" fmla="*/ 2422567 w 2775351"/>
                  <a:gd name="connsiteY21" fmla="*/ 2345405 h 2423042"/>
                  <a:gd name="connsiteX22" fmla="*/ 2775351 w 2775351"/>
                  <a:gd name="connsiteY22" fmla="*/ 2280090 h 2423042"/>
                  <a:gd name="connsiteX0" fmla="*/ 0 w 2921674"/>
                  <a:gd name="connsiteY0" fmla="*/ 2293166 h 2423042"/>
                  <a:gd name="connsiteX1" fmla="*/ 336329 w 2921674"/>
                  <a:gd name="connsiteY1" fmla="*/ 2220714 h 2423042"/>
                  <a:gd name="connsiteX2" fmla="*/ 443206 w 2921674"/>
                  <a:gd name="connsiteY2" fmla="*/ 2268215 h 2423042"/>
                  <a:gd name="connsiteX3" fmla="*/ 508521 w 2921674"/>
                  <a:gd name="connsiteY3" fmla="*/ 2309779 h 2423042"/>
                  <a:gd name="connsiteX4" fmla="*/ 562306 w 2921674"/>
                  <a:gd name="connsiteY4" fmla="*/ 2196716 h 2423042"/>
                  <a:gd name="connsiteX5" fmla="*/ 619654 w 2921674"/>
                  <a:gd name="connsiteY5" fmla="*/ 1880684 h 2423042"/>
                  <a:gd name="connsiteX6" fmla="*/ 683286 w 2921674"/>
                  <a:gd name="connsiteY6" fmla="*/ 1123137 h 2423042"/>
                  <a:gd name="connsiteX7" fmla="*/ 751965 w 2921674"/>
                  <a:gd name="connsiteY7" fmla="*/ 427540 h 2423042"/>
                  <a:gd name="connsiteX8" fmla="*/ 902534 w 2921674"/>
                  <a:gd name="connsiteY8" fmla="*/ 74645 h 2423042"/>
                  <a:gd name="connsiteX9" fmla="*/ 1131876 w 2921674"/>
                  <a:gd name="connsiteY9" fmla="*/ 28 h 2423042"/>
                  <a:gd name="connsiteX10" fmla="*/ 1345731 w 2921674"/>
                  <a:gd name="connsiteY10" fmla="*/ 77218 h 2423042"/>
                  <a:gd name="connsiteX11" fmla="*/ 1484425 w 2921674"/>
                  <a:gd name="connsiteY11" fmla="*/ 262522 h 2423042"/>
                  <a:gd name="connsiteX12" fmla="*/ 1530244 w 2921674"/>
                  <a:gd name="connsiteY12" fmla="*/ 600078 h 2423042"/>
                  <a:gd name="connsiteX13" fmla="*/ 1587938 w 2921674"/>
                  <a:gd name="connsiteY13" fmla="*/ 1197308 h 2423042"/>
                  <a:gd name="connsiteX14" fmla="*/ 1660427 w 2921674"/>
                  <a:gd name="connsiteY14" fmla="*/ 1704137 h 2423042"/>
                  <a:gd name="connsiteX15" fmla="*/ 1722377 w 2921674"/>
                  <a:gd name="connsiteY15" fmla="*/ 2044712 h 2423042"/>
                  <a:gd name="connsiteX16" fmla="*/ 1794965 w 2921674"/>
                  <a:gd name="connsiteY16" fmla="*/ 2220021 h 2423042"/>
                  <a:gd name="connsiteX17" fmla="*/ 1856370 w 2921674"/>
                  <a:gd name="connsiteY17" fmla="*/ 2310669 h 2423042"/>
                  <a:gd name="connsiteX18" fmla="*/ 1886058 w 2921674"/>
                  <a:gd name="connsiteY18" fmla="*/ 2423040 h 2423042"/>
                  <a:gd name="connsiteX19" fmla="*/ 2039003 w 2921674"/>
                  <a:gd name="connsiteY19" fmla="*/ 2399289 h 2423042"/>
                  <a:gd name="connsiteX20" fmla="*/ 2338112 w 2921674"/>
                  <a:gd name="connsiteY20" fmla="*/ 2367473 h 2423042"/>
                  <a:gd name="connsiteX21" fmla="*/ 2568890 w 2921674"/>
                  <a:gd name="connsiteY21" fmla="*/ 2345405 h 2423042"/>
                  <a:gd name="connsiteX22" fmla="*/ 2921674 w 2921674"/>
                  <a:gd name="connsiteY22" fmla="*/ 2280090 h 2423042"/>
                  <a:gd name="connsiteX0" fmla="*/ 0 w 2921674"/>
                  <a:gd name="connsiteY0" fmla="*/ 2293166 h 2423042"/>
                  <a:gd name="connsiteX1" fmla="*/ 336329 w 2921674"/>
                  <a:gd name="connsiteY1" fmla="*/ 2220714 h 2423042"/>
                  <a:gd name="connsiteX2" fmla="*/ 443206 w 2921674"/>
                  <a:gd name="connsiteY2" fmla="*/ 2268215 h 2423042"/>
                  <a:gd name="connsiteX3" fmla="*/ 508521 w 2921674"/>
                  <a:gd name="connsiteY3" fmla="*/ 2309779 h 2423042"/>
                  <a:gd name="connsiteX4" fmla="*/ 562306 w 2921674"/>
                  <a:gd name="connsiteY4" fmla="*/ 2196716 h 2423042"/>
                  <a:gd name="connsiteX5" fmla="*/ 619654 w 2921674"/>
                  <a:gd name="connsiteY5" fmla="*/ 1880684 h 2423042"/>
                  <a:gd name="connsiteX6" fmla="*/ 683286 w 2921674"/>
                  <a:gd name="connsiteY6" fmla="*/ 1123137 h 2423042"/>
                  <a:gd name="connsiteX7" fmla="*/ 751965 w 2921674"/>
                  <a:gd name="connsiteY7" fmla="*/ 427540 h 2423042"/>
                  <a:gd name="connsiteX8" fmla="*/ 902534 w 2921674"/>
                  <a:gd name="connsiteY8" fmla="*/ 74645 h 2423042"/>
                  <a:gd name="connsiteX9" fmla="*/ 1131876 w 2921674"/>
                  <a:gd name="connsiteY9" fmla="*/ 28 h 2423042"/>
                  <a:gd name="connsiteX10" fmla="*/ 1345731 w 2921674"/>
                  <a:gd name="connsiteY10" fmla="*/ 77218 h 2423042"/>
                  <a:gd name="connsiteX11" fmla="*/ 1484425 w 2921674"/>
                  <a:gd name="connsiteY11" fmla="*/ 262522 h 2423042"/>
                  <a:gd name="connsiteX12" fmla="*/ 1530244 w 2921674"/>
                  <a:gd name="connsiteY12" fmla="*/ 600078 h 2423042"/>
                  <a:gd name="connsiteX13" fmla="*/ 1587938 w 2921674"/>
                  <a:gd name="connsiteY13" fmla="*/ 1197308 h 2423042"/>
                  <a:gd name="connsiteX14" fmla="*/ 1660427 w 2921674"/>
                  <a:gd name="connsiteY14" fmla="*/ 1704137 h 2423042"/>
                  <a:gd name="connsiteX15" fmla="*/ 1722377 w 2921674"/>
                  <a:gd name="connsiteY15" fmla="*/ 2044712 h 2423042"/>
                  <a:gd name="connsiteX16" fmla="*/ 1794965 w 2921674"/>
                  <a:gd name="connsiteY16" fmla="*/ 2220021 h 2423042"/>
                  <a:gd name="connsiteX17" fmla="*/ 1856370 w 2921674"/>
                  <a:gd name="connsiteY17" fmla="*/ 2310669 h 2423042"/>
                  <a:gd name="connsiteX18" fmla="*/ 1886058 w 2921674"/>
                  <a:gd name="connsiteY18" fmla="*/ 2423040 h 2423042"/>
                  <a:gd name="connsiteX19" fmla="*/ 2039003 w 2921674"/>
                  <a:gd name="connsiteY19" fmla="*/ 2399289 h 2423042"/>
                  <a:gd name="connsiteX20" fmla="*/ 2338112 w 2921674"/>
                  <a:gd name="connsiteY20" fmla="*/ 2367473 h 2423042"/>
                  <a:gd name="connsiteX21" fmla="*/ 2568890 w 2921674"/>
                  <a:gd name="connsiteY21" fmla="*/ 2345405 h 2423042"/>
                  <a:gd name="connsiteX22" fmla="*/ 2921674 w 2921674"/>
                  <a:gd name="connsiteY22" fmla="*/ 2280090 h 2423042"/>
                  <a:gd name="connsiteX0" fmla="*/ 0 w 2921674"/>
                  <a:gd name="connsiteY0" fmla="*/ 2293166 h 2423042"/>
                  <a:gd name="connsiteX1" fmla="*/ 160431 w 2921674"/>
                  <a:gd name="connsiteY1" fmla="*/ 2281160 h 2423042"/>
                  <a:gd name="connsiteX2" fmla="*/ 336329 w 2921674"/>
                  <a:gd name="connsiteY2" fmla="*/ 2220714 h 2423042"/>
                  <a:gd name="connsiteX3" fmla="*/ 443206 w 2921674"/>
                  <a:gd name="connsiteY3" fmla="*/ 2268215 h 2423042"/>
                  <a:gd name="connsiteX4" fmla="*/ 508521 w 2921674"/>
                  <a:gd name="connsiteY4" fmla="*/ 2309779 h 2423042"/>
                  <a:gd name="connsiteX5" fmla="*/ 562306 w 2921674"/>
                  <a:gd name="connsiteY5" fmla="*/ 2196716 h 2423042"/>
                  <a:gd name="connsiteX6" fmla="*/ 619654 w 2921674"/>
                  <a:gd name="connsiteY6" fmla="*/ 1880684 h 2423042"/>
                  <a:gd name="connsiteX7" fmla="*/ 683286 w 2921674"/>
                  <a:gd name="connsiteY7" fmla="*/ 1123137 h 2423042"/>
                  <a:gd name="connsiteX8" fmla="*/ 751965 w 2921674"/>
                  <a:gd name="connsiteY8" fmla="*/ 427540 h 2423042"/>
                  <a:gd name="connsiteX9" fmla="*/ 902534 w 2921674"/>
                  <a:gd name="connsiteY9" fmla="*/ 74645 h 2423042"/>
                  <a:gd name="connsiteX10" fmla="*/ 1131876 w 2921674"/>
                  <a:gd name="connsiteY10" fmla="*/ 28 h 2423042"/>
                  <a:gd name="connsiteX11" fmla="*/ 1345731 w 2921674"/>
                  <a:gd name="connsiteY11" fmla="*/ 77218 h 2423042"/>
                  <a:gd name="connsiteX12" fmla="*/ 1484425 w 2921674"/>
                  <a:gd name="connsiteY12" fmla="*/ 262522 h 2423042"/>
                  <a:gd name="connsiteX13" fmla="*/ 1530244 w 2921674"/>
                  <a:gd name="connsiteY13" fmla="*/ 600078 h 2423042"/>
                  <a:gd name="connsiteX14" fmla="*/ 1587938 w 2921674"/>
                  <a:gd name="connsiteY14" fmla="*/ 1197308 h 2423042"/>
                  <a:gd name="connsiteX15" fmla="*/ 1660427 w 2921674"/>
                  <a:gd name="connsiteY15" fmla="*/ 1704137 h 2423042"/>
                  <a:gd name="connsiteX16" fmla="*/ 1722377 w 2921674"/>
                  <a:gd name="connsiteY16" fmla="*/ 2044712 h 2423042"/>
                  <a:gd name="connsiteX17" fmla="*/ 1794965 w 2921674"/>
                  <a:gd name="connsiteY17" fmla="*/ 2220021 h 2423042"/>
                  <a:gd name="connsiteX18" fmla="*/ 1856370 w 2921674"/>
                  <a:gd name="connsiteY18" fmla="*/ 2310669 h 2423042"/>
                  <a:gd name="connsiteX19" fmla="*/ 1886058 w 2921674"/>
                  <a:gd name="connsiteY19" fmla="*/ 2423040 h 2423042"/>
                  <a:gd name="connsiteX20" fmla="*/ 2039003 w 2921674"/>
                  <a:gd name="connsiteY20" fmla="*/ 2399289 h 2423042"/>
                  <a:gd name="connsiteX21" fmla="*/ 2338112 w 2921674"/>
                  <a:gd name="connsiteY21" fmla="*/ 2367473 h 2423042"/>
                  <a:gd name="connsiteX22" fmla="*/ 2568890 w 2921674"/>
                  <a:gd name="connsiteY22" fmla="*/ 2345405 h 2423042"/>
                  <a:gd name="connsiteX23" fmla="*/ 2921674 w 2921674"/>
                  <a:gd name="connsiteY23" fmla="*/ 2280090 h 2423042"/>
                  <a:gd name="connsiteX0" fmla="*/ 0 w 2921674"/>
                  <a:gd name="connsiteY0" fmla="*/ 2293166 h 2423042"/>
                  <a:gd name="connsiteX1" fmla="*/ 160431 w 2921674"/>
                  <a:gd name="connsiteY1" fmla="*/ 2281160 h 2423042"/>
                  <a:gd name="connsiteX2" fmla="*/ 336329 w 2921674"/>
                  <a:gd name="connsiteY2" fmla="*/ 2220714 h 2423042"/>
                  <a:gd name="connsiteX3" fmla="*/ 443206 w 2921674"/>
                  <a:gd name="connsiteY3" fmla="*/ 2268215 h 2423042"/>
                  <a:gd name="connsiteX4" fmla="*/ 508521 w 2921674"/>
                  <a:gd name="connsiteY4" fmla="*/ 2309779 h 2423042"/>
                  <a:gd name="connsiteX5" fmla="*/ 562306 w 2921674"/>
                  <a:gd name="connsiteY5" fmla="*/ 2196716 h 2423042"/>
                  <a:gd name="connsiteX6" fmla="*/ 619654 w 2921674"/>
                  <a:gd name="connsiteY6" fmla="*/ 1880684 h 2423042"/>
                  <a:gd name="connsiteX7" fmla="*/ 683286 w 2921674"/>
                  <a:gd name="connsiteY7" fmla="*/ 1123137 h 2423042"/>
                  <a:gd name="connsiteX8" fmla="*/ 751965 w 2921674"/>
                  <a:gd name="connsiteY8" fmla="*/ 427540 h 2423042"/>
                  <a:gd name="connsiteX9" fmla="*/ 902534 w 2921674"/>
                  <a:gd name="connsiteY9" fmla="*/ 74645 h 2423042"/>
                  <a:gd name="connsiteX10" fmla="*/ 1131876 w 2921674"/>
                  <a:gd name="connsiteY10" fmla="*/ 28 h 2423042"/>
                  <a:gd name="connsiteX11" fmla="*/ 1345731 w 2921674"/>
                  <a:gd name="connsiteY11" fmla="*/ 77218 h 2423042"/>
                  <a:gd name="connsiteX12" fmla="*/ 1484425 w 2921674"/>
                  <a:gd name="connsiteY12" fmla="*/ 262522 h 2423042"/>
                  <a:gd name="connsiteX13" fmla="*/ 1530244 w 2921674"/>
                  <a:gd name="connsiteY13" fmla="*/ 600078 h 2423042"/>
                  <a:gd name="connsiteX14" fmla="*/ 1587938 w 2921674"/>
                  <a:gd name="connsiteY14" fmla="*/ 1197308 h 2423042"/>
                  <a:gd name="connsiteX15" fmla="*/ 1660427 w 2921674"/>
                  <a:gd name="connsiteY15" fmla="*/ 1704137 h 2423042"/>
                  <a:gd name="connsiteX16" fmla="*/ 1722377 w 2921674"/>
                  <a:gd name="connsiteY16" fmla="*/ 2044712 h 2423042"/>
                  <a:gd name="connsiteX17" fmla="*/ 1794965 w 2921674"/>
                  <a:gd name="connsiteY17" fmla="*/ 2220021 h 2423042"/>
                  <a:gd name="connsiteX18" fmla="*/ 1856370 w 2921674"/>
                  <a:gd name="connsiteY18" fmla="*/ 2310669 h 2423042"/>
                  <a:gd name="connsiteX19" fmla="*/ 1886058 w 2921674"/>
                  <a:gd name="connsiteY19" fmla="*/ 2423040 h 2423042"/>
                  <a:gd name="connsiteX20" fmla="*/ 2039003 w 2921674"/>
                  <a:gd name="connsiteY20" fmla="*/ 2399289 h 2423042"/>
                  <a:gd name="connsiteX21" fmla="*/ 2338112 w 2921674"/>
                  <a:gd name="connsiteY21" fmla="*/ 2367473 h 2423042"/>
                  <a:gd name="connsiteX22" fmla="*/ 2568890 w 2921674"/>
                  <a:gd name="connsiteY22" fmla="*/ 2345405 h 2423042"/>
                  <a:gd name="connsiteX23" fmla="*/ 2921674 w 2921674"/>
                  <a:gd name="connsiteY23" fmla="*/ 2280090 h 2423042"/>
                  <a:gd name="connsiteX0" fmla="*/ 0 w 2921674"/>
                  <a:gd name="connsiteY0" fmla="*/ 2293166 h 2423042"/>
                  <a:gd name="connsiteX1" fmla="*/ 160431 w 2921674"/>
                  <a:gd name="connsiteY1" fmla="*/ 2281160 h 2423042"/>
                  <a:gd name="connsiteX2" fmla="*/ 336329 w 2921674"/>
                  <a:gd name="connsiteY2" fmla="*/ 2220714 h 2423042"/>
                  <a:gd name="connsiteX3" fmla="*/ 443206 w 2921674"/>
                  <a:gd name="connsiteY3" fmla="*/ 2268215 h 2423042"/>
                  <a:gd name="connsiteX4" fmla="*/ 508521 w 2921674"/>
                  <a:gd name="connsiteY4" fmla="*/ 2309779 h 2423042"/>
                  <a:gd name="connsiteX5" fmla="*/ 562306 w 2921674"/>
                  <a:gd name="connsiteY5" fmla="*/ 2196716 h 2423042"/>
                  <a:gd name="connsiteX6" fmla="*/ 619654 w 2921674"/>
                  <a:gd name="connsiteY6" fmla="*/ 1880684 h 2423042"/>
                  <a:gd name="connsiteX7" fmla="*/ 683286 w 2921674"/>
                  <a:gd name="connsiteY7" fmla="*/ 1123137 h 2423042"/>
                  <a:gd name="connsiteX8" fmla="*/ 751965 w 2921674"/>
                  <a:gd name="connsiteY8" fmla="*/ 427540 h 2423042"/>
                  <a:gd name="connsiteX9" fmla="*/ 902534 w 2921674"/>
                  <a:gd name="connsiteY9" fmla="*/ 74645 h 2423042"/>
                  <a:gd name="connsiteX10" fmla="*/ 1131876 w 2921674"/>
                  <a:gd name="connsiteY10" fmla="*/ 28 h 2423042"/>
                  <a:gd name="connsiteX11" fmla="*/ 1345731 w 2921674"/>
                  <a:gd name="connsiteY11" fmla="*/ 77218 h 2423042"/>
                  <a:gd name="connsiteX12" fmla="*/ 1484425 w 2921674"/>
                  <a:gd name="connsiteY12" fmla="*/ 262522 h 2423042"/>
                  <a:gd name="connsiteX13" fmla="*/ 1530244 w 2921674"/>
                  <a:gd name="connsiteY13" fmla="*/ 600078 h 2423042"/>
                  <a:gd name="connsiteX14" fmla="*/ 1587938 w 2921674"/>
                  <a:gd name="connsiteY14" fmla="*/ 1197308 h 2423042"/>
                  <a:gd name="connsiteX15" fmla="*/ 1660427 w 2921674"/>
                  <a:gd name="connsiteY15" fmla="*/ 1704137 h 2423042"/>
                  <a:gd name="connsiteX16" fmla="*/ 1722377 w 2921674"/>
                  <a:gd name="connsiteY16" fmla="*/ 2044712 h 2423042"/>
                  <a:gd name="connsiteX17" fmla="*/ 1794965 w 2921674"/>
                  <a:gd name="connsiteY17" fmla="*/ 2220021 h 2423042"/>
                  <a:gd name="connsiteX18" fmla="*/ 1856370 w 2921674"/>
                  <a:gd name="connsiteY18" fmla="*/ 2310669 h 2423042"/>
                  <a:gd name="connsiteX19" fmla="*/ 1886058 w 2921674"/>
                  <a:gd name="connsiteY19" fmla="*/ 2423040 h 2423042"/>
                  <a:gd name="connsiteX20" fmla="*/ 2039003 w 2921674"/>
                  <a:gd name="connsiteY20" fmla="*/ 2399289 h 2423042"/>
                  <a:gd name="connsiteX21" fmla="*/ 2338112 w 2921674"/>
                  <a:gd name="connsiteY21" fmla="*/ 2367473 h 2423042"/>
                  <a:gd name="connsiteX22" fmla="*/ 2568890 w 2921674"/>
                  <a:gd name="connsiteY22" fmla="*/ 2345405 h 2423042"/>
                  <a:gd name="connsiteX23" fmla="*/ 2921674 w 2921674"/>
                  <a:gd name="connsiteY23" fmla="*/ 2280090 h 2423042"/>
                  <a:gd name="connsiteX0" fmla="*/ 0 w 2921674"/>
                  <a:gd name="connsiteY0" fmla="*/ 2293166 h 2423042"/>
                  <a:gd name="connsiteX1" fmla="*/ 149724 w 2921674"/>
                  <a:gd name="connsiteY1" fmla="*/ 2291866 h 2423042"/>
                  <a:gd name="connsiteX2" fmla="*/ 336329 w 2921674"/>
                  <a:gd name="connsiteY2" fmla="*/ 2220714 h 2423042"/>
                  <a:gd name="connsiteX3" fmla="*/ 443206 w 2921674"/>
                  <a:gd name="connsiteY3" fmla="*/ 2268215 h 2423042"/>
                  <a:gd name="connsiteX4" fmla="*/ 508521 w 2921674"/>
                  <a:gd name="connsiteY4" fmla="*/ 2309779 h 2423042"/>
                  <a:gd name="connsiteX5" fmla="*/ 562306 w 2921674"/>
                  <a:gd name="connsiteY5" fmla="*/ 2196716 h 2423042"/>
                  <a:gd name="connsiteX6" fmla="*/ 619654 w 2921674"/>
                  <a:gd name="connsiteY6" fmla="*/ 1880684 h 2423042"/>
                  <a:gd name="connsiteX7" fmla="*/ 683286 w 2921674"/>
                  <a:gd name="connsiteY7" fmla="*/ 1123137 h 2423042"/>
                  <a:gd name="connsiteX8" fmla="*/ 751965 w 2921674"/>
                  <a:gd name="connsiteY8" fmla="*/ 427540 h 2423042"/>
                  <a:gd name="connsiteX9" fmla="*/ 902534 w 2921674"/>
                  <a:gd name="connsiteY9" fmla="*/ 74645 h 2423042"/>
                  <a:gd name="connsiteX10" fmla="*/ 1131876 w 2921674"/>
                  <a:gd name="connsiteY10" fmla="*/ 28 h 2423042"/>
                  <a:gd name="connsiteX11" fmla="*/ 1345731 w 2921674"/>
                  <a:gd name="connsiteY11" fmla="*/ 77218 h 2423042"/>
                  <a:gd name="connsiteX12" fmla="*/ 1484425 w 2921674"/>
                  <a:gd name="connsiteY12" fmla="*/ 262522 h 2423042"/>
                  <a:gd name="connsiteX13" fmla="*/ 1530244 w 2921674"/>
                  <a:gd name="connsiteY13" fmla="*/ 600078 h 2423042"/>
                  <a:gd name="connsiteX14" fmla="*/ 1587938 w 2921674"/>
                  <a:gd name="connsiteY14" fmla="*/ 1197308 h 2423042"/>
                  <a:gd name="connsiteX15" fmla="*/ 1660427 w 2921674"/>
                  <a:gd name="connsiteY15" fmla="*/ 1704137 h 2423042"/>
                  <a:gd name="connsiteX16" fmla="*/ 1722377 w 2921674"/>
                  <a:gd name="connsiteY16" fmla="*/ 2044712 h 2423042"/>
                  <a:gd name="connsiteX17" fmla="*/ 1794965 w 2921674"/>
                  <a:gd name="connsiteY17" fmla="*/ 2220021 h 2423042"/>
                  <a:gd name="connsiteX18" fmla="*/ 1856370 w 2921674"/>
                  <a:gd name="connsiteY18" fmla="*/ 2310669 h 2423042"/>
                  <a:gd name="connsiteX19" fmla="*/ 1886058 w 2921674"/>
                  <a:gd name="connsiteY19" fmla="*/ 2423040 h 2423042"/>
                  <a:gd name="connsiteX20" fmla="*/ 2039003 w 2921674"/>
                  <a:gd name="connsiteY20" fmla="*/ 2399289 h 2423042"/>
                  <a:gd name="connsiteX21" fmla="*/ 2338112 w 2921674"/>
                  <a:gd name="connsiteY21" fmla="*/ 2367473 h 2423042"/>
                  <a:gd name="connsiteX22" fmla="*/ 2568890 w 2921674"/>
                  <a:gd name="connsiteY22" fmla="*/ 2345405 h 2423042"/>
                  <a:gd name="connsiteX23" fmla="*/ 2921674 w 2921674"/>
                  <a:gd name="connsiteY23" fmla="*/ 2280090 h 242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21674" h="2423042">
                    <a:moveTo>
                      <a:pt x="0" y="2293166"/>
                    </a:moveTo>
                    <a:cubicBezTo>
                      <a:pt x="23764" y="2288786"/>
                      <a:pt x="129358" y="2282528"/>
                      <a:pt x="149724" y="2291866"/>
                    </a:cubicBezTo>
                    <a:cubicBezTo>
                      <a:pt x="155815" y="2297635"/>
                      <a:pt x="287415" y="2224656"/>
                      <a:pt x="336329" y="2220714"/>
                    </a:cubicBezTo>
                    <a:cubicBezTo>
                      <a:pt x="385243" y="2216772"/>
                      <a:pt x="414507" y="2253371"/>
                      <a:pt x="443206" y="2268215"/>
                    </a:cubicBezTo>
                    <a:cubicBezTo>
                      <a:pt x="471905" y="2283059"/>
                      <a:pt x="488671" y="2321695"/>
                      <a:pt x="508521" y="2309779"/>
                    </a:cubicBezTo>
                    <a:cubicBezTo>
                      <a:pt x="528371" y="2297863"/>
                      <a:pt x="543784" y="2268232"/>
                      <a:pt x="562306" y="2196716"/>
                    </a:cubicBezTo>
                    <a:cubicBezTo>
                      <a:pt x="580828" y="2125200"/>
                      <a:pt x="599491" y="2059614"/>
                      <a:pt x="619654" y="1880684"/>
                    </a:cubicBezTo>
                    <a:cubicBezTo>
                      <a:pt x="639817" y="1701754"/>
                      <a:pt x="661234" y="1365328"/>
                      <a:pt x="683286" y="1123137"/>
                    </a:cubicBezTo>
                    <a:cubicBezTo>
                      <a:pt x="705338" y="880946"/>
                      <a:pt x="715424" y="602289"/>
                      <a:pt x="751965" y="427540"/>
                    </a:cubicBezTo>
                    <a:cubicBezTo>
                      <a:pt x="788506" y="252791"/>
                      <a:pt x="839216" y="145897"/>
                      <a:pt x="902534" y="74645"/>
                    </a:cubicBezTo>
                    <a:cubicBezTo>
                      <a:pt x="965853" y="3393"/>
                      <a:pt x="1058010" y="-401"/>
                      <a:pt x="1131876" y="28"/>
                    </a:cubicBezTo>
                    <a:cubicBezTo>
                      <a:pt x="1205742" y="457"/>
                      <a:pt x="1286973" y="33469"/>
                      <a:pt x="1345731" y="77218"/>
                    </a:cubicBezTo>
                    <a:cubicBezTo>
                      <a:pt x="1404489" y="120967"/>
                      <a:pt x="1453673" y="175379"/>
                      <a:pt x="1484425" y="262522"/>
                    </a:cubicBezTo>
                    <a:cubicBezTo>
                      <a:pt x="1515177" y="349665"/>
                      <a:pt x="1512992" y="444280"/>
                      <a:pt x="1530244" y="600078"/>
                    </a:cubicBezTo>
                    <a:cubicBezTo>
                      <a:pt x="1547496" y="755876"/>
                      <a:pt x="1566241" y="1013298"/>
                      <a:pt x="1587938" y="1197308"/>
                    </a:cubicBezTo>
                    <a:cubicBezTo>
                      <a:pt x="1609635" y="1381318"/>
                      <a:pt x="1638021" y="1562903"/>
                      <a:pt x="1660427" y="1704137"/>
                    </a:cubicBezTo>
                    <a:cubicBezTo>
                      <a:pt x="1682833" y="1845371"/>
                      <a:pt x="1699954" y="1958731"/>
                      <a:pt x="1722377" y="2044712"/>
                    </a:cubicBezTo>
                    <a:cubicBezTo>
                      <a:pt x="1744800" y="2130693"/>
                      <a:pt x="1772633" y="2175695"/>
                      <a:pt x="1794965" y="2220021"/>
                    </a:cubicBezTo>
                    <a:cubicBezTo>
                      <a:pt x="1817297" y="2264347"/>
                      <a:pt x="1841188" y="2276833"/>
                      <a:pt x="1856370" y="2310669"/>
                    </a:cubicBezTo>
                    <a:cubicBezTo>
                      <a:pt x="1871552" y="2344505"/>
                      <a:pt x="1870859" y="2423510"/>
                      <a:pt x="1886058" y="2423040"/>
                    </a:cubicBezTo>
                    <a:cubicBezTo>
                      <a:pt x="1901257" y="2422570"/>
                      <a:pt x="1963661" y="2408550"/>
                      <a:pt x="2039003" y="2399289"/>
                    </a:cubicBezTo>
                    <a:cubicBezTo>
                      <a:pt x="2114345" y="2390028"/>
                      <a:pt x="2249798" y="2376454"/>
                      <a:pt x="2338112" y="2367473"/>
                    </a:cubicBezTo>
                    <a:cubicBezTo>
                      <a:pt x="2426426" y="2358492"/>
                      <a:pt x="2471630" y="2359969"/>
                      <a:pt x="2568890" y="2345405"/>
                    </a:cubicBezTo>
                    <a:cubicBezTo>
                      <a:pt x="2666150" y="2330841"/>
                      <a:pt x="2878131" y="2293945"/>
                      <a:pt x="2921674" y="228009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400" dirty="0"/>
              </a:p>
            </p:txBody>
          </p:sp>
          <p:sp>
            <p:nvSpPr>
              <p:cNvPr id="27" name="Volný tvar 37">
                <a:extLst>
                  <a:ext uri="{FF2B5EF4-FFF2-40B4-BE49-F238E27FC236}">
                    <a16:creationId xmlns:a16="http://schemas.microsoft.com/office/drawing/2014/main" id="{77E793E8-49A5-4D9C-A6D7-922DFFA1D953}"/>
                  </a:ext>
                </a:extLst>
              </p:cNvPr>
              <p:cNvSpPr/>
              <p:nvPr/>
            </p:nvSpPr>
            <p:spPr>
              <a:xfrm>
                <a:off x="1833138" y="3143176"/>
                <a:ext cx="5921587" cy="1021817"/>
              </a:xfrm>
              <a:custGeom>
                <a:avLst/>
                <a:gdLst>
                  <a:gd name="connsiteX0" fmla="*/ 0 w 2727960"/>
                  <a:gd name="connsiteY0" fmla="*/ 636469 h 737221"/>
                  <a:gd name="connsiteX1" fmla="*/ 114300 w 2727960"/>
                  <a:gd name="connsiteY1" fmla="*/ 682189 h 737221"/>
                  <a:gd name="connsiteX2" fmla="*/ 339090 w 2727960"/>
                  <a:gd name="connsiteY2" fmla="*/ 708859 h 737221"/>
                  <a:gd name="connsiteX3" fmla="*/ 548640 w 2727960"/>
                  <a:gd name="connsiteY3" fmla="*/ 731719 h 737221"/>
                  <a:gd name="connsiteX4" fmla="*/ 575310 w 2727960"/>
                  <a:gd name="connsiteY4" fmla="*/ 598369 h 737221"/>
                  <a:gd name="connsiteX5" fmla="*/ 689610 w 2727960"/>
                  <a:gd name="connsiteY5" fmla="*/ 224989 h 737221"/>
                  <a:gd name="connsiteX6" fmla="*/ 803910 w 2727960"/>
                  <a:gd name="connsiteY6" fmla="*/ 19249 h 737221"/>
                  <a:gd name="connsiteX7" fmla="*/ 1291590 w 2727960"/>
                  <a:gd name="connsiteY7" fmla="*/ 23059 h 737221"/>
                  <a:gd name="connsiteX8" fmla="*/ 1329690 w 2727960"/>
                  <a:gd name="connsiteY8" fmla="*/ 144979 h 737221"/>
                  <a:gd name="connsiteX9" fmla="*/ 1356360 w 2727960"/>
                  <a:gd name="connsiteY9" fmla="*/ 236419 h 737221"/>
                  <a:gd name="connsiteX10" fmla="*/ 1371600 w 2727960"/>
                  <a:gd name="connsiteY10" fmla="*/ 232609 h 737221"/>
                  <a:gd name="connsiteX11" fmla="*/ 1455420 w 2727960"/>
                  <a:gd name="connsiteY11" fmla="*/ 167839 h 737221"/>
                  <a:gd name="connsiteX12" fmla="*/ 1527810 w 2727960"/>
                  <a:gd name="connsiteY12" fmla="*/ 186889 h 737221"/>
                  <a:gd name="connsiteX13" fmla="*/ 1832610 w 2727960"/>
                  <a:gd name="connsiteY13" fmla="*/ 324049 h 737221"/>
                  <a:gd name="connsiteX14" fmla="*/ 2156460 w 2727960"/>
                  <a:gd name="connsiteY14" fmla="*/ 480259 h 737221"/>
                  <a:gd name="connsiteX15" fmla="*/ 2586990 w 2727960"/>
                  <a:gd name="connsiteY15" fmla="*/ 632659 h 737221"/>
                  <a:gd name="connsiteX16" fmla="*/ 2727960 w 2727960"/>
                  <a:gd name="connsiteY16" fmla="*/ 663139 h 737221"/>
                  <a:gd name="connsiteX0" fmla="*/ 0 w 2727960"/>
                  <a:gd name="connsiteY0" fmla="*/ 636469 h 737179"/>
                  <a:gd name="connsiteX1" fmla="*/ 169069 w 2727960"/>
                  <a:gd name="connsiteY1" fmla="*/ 684570 h 737179"/>
                  <a:gd name="connsiteX2" fmla="*/ 339090 w 2727960"/>
                  <a:gd name="connsiteY2" fmla="*/ 708859 h 737179"/>
                  <a:gd name="connsiteX3" fmla="*/ 548640 w 2727960"/>
                  <a:gd name="connsiteY3" fmla="*/ 731719 h 737179"/>
                  <a:gd name="connsiteX4" fmla="*/ 575310 w 2727960"/>
                  <a:gd name="connsiteY4" fmla="*/ 598369 h 737179"/>
                  <a:gd name="connsiteX5" fmla="*/ 689610 w 2727960"/>
                  <a:gd name="connsiteY5" fmla="*/ 224989 h 737179"/>
                  <a:gd name="connsiteX6" fmla="*/ 803910 w 2727960"/>
                  <a:gd name="connsiteY6" fmla="*/ 19249 h 737179"/>
                  <a:gd name="connsiteX7" fmla="*/ 1291590 w 2727960"/>
                  <a:gd name="connsiteY7" fmla="*/ 23059 h 737179"/>
                  <a:gd name="connsiteX8" fmla="*/ 1329690 w 2727960"/>
                  <a:gd name="connsiteY8" fmla="*/ 144979 h 737179"/>
                  <a:gd name="connsiteX9" fmla="*/ 1356360 w 2727960"/>
                  <a:gd name="connsiteY9" fmla="*/ 236419 h 737179"/>
                  <a:gd name="connsiteX10" fmla="*/ 1371600 w 2727960"/>
                  <a:gd name="connsiteY10" fmla="*/ 232609 h 737179"/>
                  <a:gd name="connsiteX11" fmla="*/ 1455420 w 2727960"/>
                  <a:gd name="connsiteY11" fmla="*/ 167839 h 737179"/>
                  <a:gd name="connsiteX12" fmla="*/ 1527810 w 2727960"/>
                  <a:gd name="connsiteY12" fmla="*/ 186889 h 737179"/>
                  <a:gd name="connsiteX13" fmla="*/ 1832610 w 2727960"/>
                  <a:gd name="connsiteY13" fmla="*/ 324049 h 737179"/>
                  <a:gd name="connsiteX14" fmla="*/ 2156460 w 2727960"/>
                  <a:gd name="connsiteY14" fmla="*/ 480259 h 737179"/>
                  <a:gd name="connsiteX15" fmla="*/ 2586990 w 2727960"/>
                  <a:gd name="connsiteY15" fmla="*/ 632659 h 737179"/>
                  <a:gd name="connsiteX16" fmla="*/ 2727960 w 2727960"/>
                  <a:gd name="connsiteY16" fmla="*/ 663139 h 737179"/>
                  <a:gd name="connsiteX0" fmla="*/ 0 w 2716054"/>
                  <a:gd name="connsiteY0" fmla="*/ 648376 h 737179"/>
                  <a:gd name="connsiteX1" fmla="*/ 157163 w 2716054"/>
                  <a:gd name="connsiteY1" fmla="*/ 684570 h 737179"/>
                  <a:gd name="connsiteX2" fmla="*/ 327184 w 2716054"/>
                  <a:gd name="connsiteY2" fmla="*/ 708859 h 737179"/>
                  <a:gd name="connsiteX3" fmla="*/ 536734 w 2716054"/>
                  <a:gd name="connsiteY3" fmla="*/ 731719 h 737179"/>
                  <a:gd name="connsiteX4" fmla="*/ 563404 w 2716054"/>
                  <a:gd name="connsiteY4" fmla="*/ 598369 h 737179"/>
                  <a:gd name="connsiteX5" fmla="*/ 677704 w 2716054"/>
                  <a:gd name="connsiteY5" fmla="*/ 224989 h 737179"/>
                  <a:gd name="connsiteX6" fmla="*/ 792004 w 2716054"/>
                  <a:gd name="connsiteY6" fmla="*/ 19249 h 737179"/>
                  <a:gd name="connsiteX7" fmla="*/ 1279684 w 2716054"/>
                  <a:gd name="connsiteY7" fmla="*/ 23059 h 737179"/>
                  <a:gd name="connsiteX8" fmla="*/ 1317784 w 2716054"/>
                  <a:gd name="connsiteY8" fmla="*/ 144979 h 737179"/>
                  <a:gd name="connsiteX9" fmla="*/ 1344454 w 2716054"/>
                  <a:gd name="connsiteY9" fmla="*/ 236419 h 737179"/>
                  <a:gd name="connsiteX10" fmla="*/ 1359694 w 2716054"/>
                  <a:gd name="connsiteY10" fmla="*/ 232609 h 737179"/>
                  <a:gd name="connsiteX11" fmla="*/ 1443514 w 2716054"/>
                  <a:gd name="connsiteY11" fmla="*/ 167839 h 737179"/>
                  <a:gd name="connsiteX12" fmla="*/ 1515904 w 2716054"/>
                  <a:gd name="connsiteY12" fmla="*/ 186889 h 737179"/>
                  <a:gd name="connsiteX13" fmla="*/ 1820704 w 2716054"/>
                  <a:gd name="connsiteY13" fmla="*/ 324049 h 737179"/>
                  <a:gd name="connsiteX14" fmla="*/ 2144554 w 2716054"/>
                  <a:gd name="connsiteY14" fmla="*/ 480259 h 737179"/>
                  <a:gd name="connsiteX15" fmla="*/ 2575084 w 2716054"/>
                  <a:gd name="connsiteY15" fmla="*/ 632659 h 737179"/>
                  <a:gd name="connsiteX16" fmla="*/ 2716054 w 2716054"/>
                  <a:gd name="connsiteY16" fmla="*/ 663139 h 737179"/>
                  <a:gd name="connsiteX0" fmla="*/ 0 w 2716054"/>
                  <a:gd name="connsiteY0" fmla="*/ 648376 h 728765"/>
                  <a:gd name="connsiteX1" fmla="*/ 157163 w 2716054"/>
                  <a:gd name="connsiteY1" fmla="*/ 684570 h 728765"/>
                  <a:gd name="connsiteX2" fmla="*/ 327184 w 2716054"/>
                  <a:gd name="connsiteY2" fmla="*/ 708859 h 728765"/>
                  <a:gd name="connsiteX3" fmla="*/ 536734 w 2716054"/>
                  <a:gd name="connsiteY3" fmla="*/ 722194 h 728765"/>
                  <a:gd name="connsiteX4" fmla="*/ 563404 w 2716054"/>
                  <a:gd name="connsiteY4" fmla="*/ 598369 h 728765"/>
                  <a:gd name="connsiteX5" fmla="*/ 677704 w 2716054"/>
                  <a:gd name="connsiteY5" fmla="*/ 224989 h 728765"/>
                  <a:gd name="connsiteX6" fmla="*/ 792004 w 2716054"/>
                  <a:gd name="connsiteY6" fmla="*/ 19249 h 728765"/>
                  <a:gd name="connsiteX7" fmla="*/ 1279684 w 2716054"/>
                  <a:gd name="connsiteY7" fmla="*/ 23059 h 728765"/>
                  <a:gd name="connsiteX8" fmla="*/ 1317784 w 2716054"/>
                  <a:gd name="connsiteY8" fmla="*/ 144979 h 728765"/>
                  <a:gd name="connsiteX9" fmla="*/ 1344454 w 2716054"/>
                  <a:gd name="connsiteY9" fmla="*/ 236419 h 728765"/>
                  <a:gd name="connsiteX10" fmla="*/ 1359694 w 2716054"/>
                  <a:gd name="connsiteY10" fmla="*/ 232609 h 728765"/>
                  <a:gd name="connsiteX11" fmla="*/ 1443514 w 2716054"/>
                  <a:gd name="connsiteY11" fmla="*/ 167839 h 728765"/>
                  <a:gd name="connsiteX12" fmla="*/ 1515904 w 2716054"/>
                  <a:gd name="connsiteY12" fmla="*/ 186889 h 728765"/>
                  <a:gd name="connsiteX13" fmla="*/ 1820704 w 2716054"/>
                  <a:gd name="connsiteY13" fmla="*/ 324049 h 728765"/>
                  <a:gd name="connsiteX14" fmla="*/ 2144554 w 2716054"/>
                  <a:gd name="connsiteY14" fmla="*/ 480259 h 728765"/>
                  <a:gd name="connsiteX15" fmla="*/ 2575084 w 2716054"/>
                  <a:gd name="connsiteY15" fmla="*/ 632659 h 728765"/>
                  <a:gd name="connsiteX16" fmla="*/ 2716054 w 2716054"/>
                  <a:gd name="connsiteY16" fmla="*/ 663139 h 728765"/>
                  <a:gd name="connsiteX0" fmla="*/ 0 w 2716054"/>
                  <a:gd name="connsiteY0" fmla="*/ 648376 h 722201"/>
                  <a:gd name="connsiteX1" fmla="*/ 157163 w 2716054"/>
                  <a:gd name="connsiteY1" fmla="*/ 684570 h 722201"/>
                  <a:gd name="connsiteX2" fmla="*/ 327184 w 2716054"/>
                  <a:gd name="connsiteY2" fmla="*/ 708859 h 722201"/>
                  <a:gd name="connsiteX3" fmla="*/ 536734 w 2716054"/>
                  <a:gd name="connsiteY3" fmla="*/ 722194 h 722201"/>
                  <a:gd name="connsiteX4" fmla="*/ 563404 w 2716054"/>
                  <a:gd name="connsiteY4" fmla="*/ 598369 h 722201"/>
                  <a:gd name="connsiteX5" fmla="*/ 677704 w 2716054"/>
                  <a:gd name="connsiteY5" fmla="*/ 224989 h 722201"/>
                  <a:gd name="connsiteX6" fmla="*/ 792004 w 2716054"/>
                  <a:gd name="connsiteY6" fmla="*/ 19249 h 722201"/>
                  <a:gd name="connsiteX7" fmla="*/ 1279684 w 2716054"/>
                  <a:gd name="connsiteY7" fmla="*/ 23059 h 722201"/>
                  <a:gd name="connsiteX8" fmla="*/ 1317784 w 2716054"/>
                  <a:gd name="connsiteY8" fmla="*/ 144979 h 722201"/>
                  <a:gd name="connsiteX9" fmla="*/ 1344454 w 2716054"/>
                  <a:gd name="connsiteY9" fmla="*/ 236419 h 722201"/>
                  <a:gd name="connsiteX10" fmla="*/ 1359694 w 2716054"/>
                  <a:gd name="connsiteY10" fmla="*/ 232609 h 722201"/>
                  <a:gd name="connsiteX11" fmla="*/ 1443514 w 2716054"/>
                  <a:gd name="connsiteY11" fmla="*/ 167839 h 722201"/>
                  <a:gd name="connsiteX12" fmla="*/ 1515904 w 2716054"/>
                  <a:gd name="connsiteY12" fmla="*/ 186889 h 722201"/>
                  <a:gd name="connsiteX13" fmla="*/ 1820704 w 2716054"/>
                  <a:gd name="connsiteY13" fmla="*/ 324049 h 722201"/>
                  <a:gd name="connsiteX14" fmla="*/ 2144554 w 2716054"/>
                  <a:gd name="connsiteY14" fmla="*/ 480259 h 722201"/>
                  <a:gd name="connsiteX15" fmla="*/ 2575084 w 2716054"/>
                  <a:gd name="connsiteY15" fmla="*/ 632659 h 722201"/>
                  <a:gd name="connsiteX16" fmla="*/ 2716054 w 2716054"/>
                  <a:gd name="connsiteY16" fmla="*/ 663139 h 722201"/>
                  <a:gd name="connsiteX0" fmla="*/ 0 w 2716054"/>
                  <a:gd name="connsiteY0" fmla="*/ 731421 h 805246"/>
                  <a:gd name="connsiteX1" fmla="*/ 157163 w 2716054"/>
                  <a:gd name="connsiteY1" fmla="*/ 767615 h 805246"/>
                  <a:gd name="connsiteX2" fmla="*/ 327184 w 2716054"/>
                  <a:gd name="connsiteY2" fmla="*/ 791904 h 805246"/>
                  <a:gd name="connsiteX3" fmla="*/ 536734 w 2716054"/>
                  <a:gd name="connsiteY3" fmla="*/ 805239 h 805246"/>
                  <a:gd name="connsiteX4" fmla="*/ 563404 w 2716054"/>
                  <a:gd name="connsiteY4" fmla="*/ 681414 h 805246"/>
                  <a:gd name="connsiteX5" fmla="*/ 677704 w 2716054"/>
                  <a:gd name="connsiteY5" fmla="*/ 308034 h 805246"/>
                  <a:gd name="connsiteX6" fmla="*/ 906304 w 2716054"/>
                  <a:gd name="connsiteY6" fmla="*/ 7044 h 805246"/>
                  <a:gd name="connsiteX7" fmla="*/ 1279684 w 2716054"/>
                  <a:gd name="connsiteY7" fmla="*/ 106104 h 805246"/>
                  <a:gd name="connsiteX8" fmla="*/ 1317784 w 2716054"/>
                  <a:gd name="connsiteY8" fmla="*/ 228024 h 805246"/>
                  <a:gd name="connsiteX9" fmla="*/ 1344454 w 2716054"/>
                  <a:gd name="connsiteY9" fmla="*/ 319464 h 805246"/>
                  <a:gd name="connsiteX10" fmla="*/ 1359694 w 2716054"/>
                  <a:gd name="connsiteY10" fmla="*/ 315654 h 805246"/>
                  <a:gd name="connsiteX11" fmla="*/ 1443514 w 2716054"/>
                  <a:gd name="connsiteY11" fmla="*/ 250884 h 805246"/>
                  <a:gd name="connsiteX12" fmla="*/ 1515904 w 2716054"/>
                  <a:gd name="connsiteY12" fmla="*/ 269934 h 805246"/>
                  <a:gd name="connsiteX13" fmla="*/ 1820704 w 2716054"/>
                  <a:gd name="connsiteY13" fmla="*/ 407094 h 805246"/>
                  <a:gd name="connsiteX14" fmla="*/ 2144554 w 2716054"/>
                  <a:gd name="connsiteY14" fmla="*/ 563304 h 805246"/>
                  <a:gd name="connsiteX15" fmla="*/ 2575084 w 2716054"/>
                  <a:gd name="connsiteY15" fmla="*/ 715704 h 805246"/>
                  <a:gd name="connsiteX16" fmla="*/ 2716054 w 2716054"/>
                  <a:gd name="connsiteY16" fmla="*/ 746184 h 805246"/>
                  <a:gd name="connsiteX0" fmla="*/ 0 w 2716054"/>
                  <a:gd name="connsiteY0" fmla="*/ 768819 h 842644"/>
                  <a:gd name="connsiteX1" fmla="*/ 157163 w 2716054"/>
                  <a:gd name="connsiteY1" fmla="*/ 805013 h 842644"/>
                  <a:gd name="connsiteX2" fmla="*/ 327184 w 2716054"/>
                  <a:gd name="connsiteY2" fmla="*/ 829302 h 842644"/>
                  <a:gd name="connsiteX3" fmla="*/ 536734 w 2716054"/>
                  <a:gd name="connsiteY3" fmla="*/ 842637 h 842644"/>
                  <a:gd name="connsiteX4" fmla="*/ 563404 w 2716054"/>
                  <a:gd name="connsiteY4" fmla="*/ 718812 h 842644"/>
                  <a:gd name="connsiteX5" fmla="*/ 677704 w 2716054"/>
                  <a:gd name="connsiteY5" fmla="*/ 345432 h 842644"/>
                  <a:gd name="connsiteX6" fmla="*/ 906304 w 2716054"/>
                  <a:gd name="connsiteY6" fmla="*/ 44442 h 842644"/>
                  <a:gd name="connsiteX7" fmla="*/ 1143953 w 2716054"/>
                  <a:gd name="connsiteY7" fmla="*/ 24439 h 842644"/>
                  <a:gd name="connsiteX8" fmla="*/ 1317784 w 2716054"/>
                  <a:gd name="connsiteY8" fmla="*/ 265422 h 842644"/>
                  <a:gd name="connsiteX9" fmla="*/ 1344454 w 2716054"/>
                  <a:gd name="connsiteY9" fmla="*/ 356862 h 842644"/>
                  <a:gd name="connsiteX10" fmla="*/ 1359694 w 2716054"/>
                  <a:gd name="connsiteY10" fmla="*/ 353052 h 842644"/>
                  <a:gd name="connsiteX11" fmla="*/ 1443514 w 2716054"/>
                  <a:gd name="connsiteY11" fmla="*/ 288282 h 842644"/>
                  <a:gd name="connsiteX12" fmla="*/ 1515904 w 2716054"/>
                  <a:gd name="connsiteY12" fmla="*/ 307332 h 842644"/>
                  <a:gd name="connsiteX13" fmla="*/ 1820704 w 2716054"/>
                  <a:gd name="connsiteY13" fmla="*/ 444492 h 842644"/>
                  <a:gd name="connsiteX14" fmla="*/ 2144554 w 2716054"/>
                  <a:gd name="connsiteY14" fmla="*/ 600702 h 842644"/>
                  <a:gd name="connsiteX15" fmla="*/ 2575084 w 2716054"/>
                  <a:gd name="connsiteY15" fmla="*/ 753102 h 842644"/>
                  <a:gd name="connsiteX16" fmla="*/ 2716054 w 2716054"/>
                  <a:gd name="connsiteY16" fmla="*/ 783582 h 842644"/>
                  <a:gd name="connsiteX0" fmla="*/ 0 w 2716054"/>
                  <a:gd name="connsiteY0" fmla="*/ 768819 h 842644"/>
                  <a:gd name="connsiteX1" fmla="*/ 157163 w 2716054"/>
                  <a:gd name="connsiteY1" fmla="*/ 805013 h 842644"/>
                  <a:gd name="connsiteX2" fmla="*/ 327184 w 2716054"/>
                  <a:gd name="connsiteY2" fmla="*/ 829302 h 842644"/>
                  <a:gd name="connsiteX3" fmla="*/ 536734 w 2716054"/>
                  <a:gd name="connsiteY3" fmla="*/ 842637 h 842644"/>
                  <a:gd name="connsiteX4" fmla="*/ 563404 w 2716054"/>
                  <a:gd name="connsiteY4" fmla="*/ 718812 h 842644"/>
                  <a:gd name="connsiteX5" fmla="*/ 677704 w 2716054"/>
                  <a:gd name="connsiteY5" fmla="*/ 345432 h 842644"/>
                  <a:gd name="connsiteX6" fmla="*/ 906304 w 2716054"/>
                  <a:gd name="connsiteY6" fmla="*/ 44442 h 842644"/>
                  <a:gd name="connsiteX7" fmla="*/ 1143953 w 2716054"/>
                  <a:gd name="connsiteY7" fmla="*/ 24439 h 842644"/>
                  <a:gd name="connsiteX8" fmla="*/ 1317784 w 2716054"/>
                  <a:gd name="connsiteY8" fmla="*/ 265422 h 842644"/>
                  <a:gd name="connsiteX9" fmla="*/ 1344454 w 2716054"/>
                  <a:gd name="connsiteY9" fmla="*/ 356862 h 842644"/>
                  <a:gd name="connsiteX10" fmla="*/ 1369219 w 2716054"/>
                  <a:gd name="connsiteY10" fmla="*/ 324477 h 842644"/>
                  <a:gd name="connsiteX11" fmla="*/ 1443514 w 2716054"/>
                  <a:gd name="connsiteY11" fmla="*/ 288282 h 842644"/>
                  <a:gd name="connsiteX12" fmla="*/ 1515904 w 2716054"/>
                  <a:gd name="connsiteY12" fmla="*/ 307332 h 842644"/>
                  <a:gd name="connsiteX13" fmla="*/ 1820704 w 2716054"/>
                  <a:gd name="connsiteY13" fmla="*/ 444492 h 842644"/>
                  <a:gd name="connsiteX14" fmla="*/ 2144554 w 2716054"/>
                  <a:gd name="connsiteY14" fmla="*/ 600702 h 842644"/>
                  <a:gd name="connsiteX15" fmla="*/ 2575084 w 2716054"/>
                  <a:gd name="connsiteY15" fmla="*/ 753102 h 842644"/>
                  <a:gd name="connsiteX16" fmla="*/ 2716054 w 2716054"/>
                  <a:gd name="connsiteY16" fmla="*/ 783582 h 842644"/>
                  <a:gd name="connsiteX0" fmla="*/ 0 w 2716054"/>
                  <a:gd name="connsiteY0" fmla="*/ 768819 h 842644"/>
                  <a:gd name="connsiteX1" fmla="*/ 157163 w 2716054"/>
                  <a:gd name="connsiteY1" fmla="*/ 805013 h 842644"/>
                  <a:gd name="connsiteX2" fmla="*/ 327184 w 2716054"/>
                  <a:gd name="connsiteY2" fmla="*/ 829302 h 842644"/>
                  <a:gd name="connsiteX3" fmla="*/ 536734 w 2716054"/>
                  <a:gd name="connsiteY3" fmla="*/ 842637 h 842644"/>
                  <a:gd name="connsiteX4" fmla="*/ 563404 w 2716054"/>
                  <a:gd name="connsiteY4" fmla="*/ 718812 h 842644"/>
                  <a:gd name="connsiteX5" fmla="*/ 677704 w 2716054"/>
                  <a:gd name="connsiteY5" fmla="*/ 345432 h 842644"/>
                  <a:gd name="connsiteX6" fmla="*/ 906304 w 2716054"/>
                  <a:gd name="connsiteY6" fmla="*/ 44442 h 842644"/>
                  <a:gd name="connsiteX7" fmla="*/ 1143953 w 2716054"/>
                  <a:gd name="connsiteY7" fmla="*/ 24439 h 842644"/>
                  <a:gd name="connsiteX8" fmla="*/ 1317784 w 2716054"/>
                  <a:gd name="connsiteY8" fmla="*/ 265422 h 842644"/>
                  <a:gd name="connsiteX9" fmla="*/ 1344454 w 2716054"/>
                  <a:gd name="connsiteY9" fmla="*/ 371150 h 842644"/>
                  <a:gd name="connsiteX10" fmla="*/ 1369219 w 2716054"/>
                  <a:gd name="connsiteY10" fmla="*/ 324477 h 842644"/>
                  <a:gd name="connsiteX11" fmla="*/ 1443514 w 2716054"/>
                  <a:gd name="connsiteY11" fmla="*/ 288282 h 842644"/>
                  <a:gd name="connsiteX12" fmla="*/ 1515904 w 2716054"/>
                  <a:gd name="connsiteY12" fmla="*/ 307332 h 842644"/>
                  <a:gd name="connsiteX13" fmla="*/ 1820704 w 2716054"/>
                  <a:gd name="connsiteY13" fmla="*/ 444492 h 842644"/>
                  <a:gd name="connsiteX14" fmla="*/ 2144554 w 2716054"/>
                  <a:gd name="connsiteY14" fmla="*/ 600702 h 842644"/>
                  <a:gd name="connsiteX15" fmla="*/ 2575084 w 2716054"/>
                  <a:gd name="connsiteY15" fmla="*/ 753102 h 842644"/>
                  <a:gd name="connsiteX16" fmla="*/ 2716054 w 2716054"/>
                  <a:gd name="connsiteY16" fmla="*/ 783582 h 842644"/>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69219 w 2716054"/>
                  <a:gd name="connsiteY10" fmla="*/ 321531 h 839698"/>
                  <a:gd name="connsiteX11" fmla="*/ 1443514 w 2716054"/>
                  <a:gd name="connsiteY11" fmla="*/ 285336 h 839698"/>
                  <a:gd name="connsiteX12" fmla="*/ 1515904 w 2716054"/>
                  <a:gd name="connsiteY12" fmla="*/ 304386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69219 w 2716054"/>
                  <a:gd name="connsiteY10" fmla="*/ 321531 h 839698"/>
                  <a:gd name="connsiteX11" fmla="*/ 1443514 w 2716054"/>
                  <a:gd name="connsiteY11" fmla="*/ 285336 h 839698"/>
                  <a:gd name="connsiteX12" fmla="*/ 1515904 w 2716054"/>
                  <a:gd name="connsiteY12" fmla="*/ 304386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43514 w 2716054"/>
                  <a:gd name="connsiteY11" fmla="*/ 285336 h 839698"/>
                  <a:gd name="connsiteX12" fmla="*/ 1515904 w 2716054"/>
                  <a:gd name="connsiteY12" fmla="*/ 304386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43514 w 2716054"/>
                  <a:gd name="connsiteY11" fmla="*/ 285336 h 839698"/>
                  <a:gd name="connsiteX12" fmla="*/ 1582579 w 2716054"/>
                  <a:gd name="connsiteY12" fmla="*/ 330580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50658 w 2716054"/>
                  <a:gd name="connsiteY11" fmla="*/ 294861 h 839698"/>
                  <a:gd name="connsiteX12" fmla="*/ 1582579 w 2716054"/>
                  <a:gd name="connsiteY12" fmla="*/ 330580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50658 w 2716054"/>
                  <a:gd name="connsiteY11" fmla="*/ 292480 h 839698"/>
                  <a:gd name="connsiteX12" fmla="*/ 1582579 w 2716054"/>
                  <a:gd name="connsiteY12" fmla="*/ 330580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1210 h 835035"/>
                  <a:gd name="connsiteX1" fmla="*/ 157163 w 2716054"/>
                  <a:gd name="connsiteY1" fmla="*/ 797404 h 835035"/>
                  <a:gd name="connsiteX2" fmla="*/ 327184 w 2716054"/>
                  <a:gd name="connsiteY2" fmla="*/ 821693 h 835035"/>
                  <a:gd name="connsiteX3" fmla="*/ 536734 w 2716054"/>
                  <a:gd name="connsiteY3" fmla="*/ 835028 h 835035"/>
                  <a:gd name="connsiteX4" fmla="*/ 563404 w 2716054"/>
                  <a:gd name="connsiteY4" fmla="*/ 711203 h 835035"/>
                  <a:gd name="connsiteX5" fmla="*/ 677704 w 2716054"/>
                  <a:gd name="connsiteY5" fmla="*/ 337823 h 835035"/>
                  <a:gd name="connsiteX6" fmla="*/ 872782 w 2716054"/>
                  <a:gd name="connsiteY6" fmla="*/ 47148 h 835035"/>
                  <a:gd name="connsiteX7" fmla="*/ 1143953 w 2716054"/>
                  <a:gd name="connsiteY7" fmla="*/ 16830 h 835035"/>
                  <a:gd name="connsiteX8" fmla="*/ 1298734 w 2716054"/>
                  <a:gd name="connsiteY8" fmla="*/ 214950 h 835035"/>
                  <a:gd name="connsiteX9" fmla="*/ 1344454 w 2716054"/>
                  <a:gd name="connsiteY9" fmla="*/ 363541 h 835035"/>
                  <a:gd name="connsiteX10" fmla="*/ 1383506 w 2716054"/>
                  <a:gd name="connsiteY10" fmla="*/ 319249 h 835035"/>
                  <a:gd name="connsiteX11" fmla="*/ 1450658 w 2716054"/>
                  <a:gd name="connsiteY11" fmla="*/ 287817 h 835035"/>
                  <a:gd name="connsiteX12" fmla="*/ 1582579 w 2716054"/>
                  <a:gd name="connsiteY12" fmla="*/ 325917 h 835035"/>
                  <a:gd name="connsiteX13" fmla="*/ 1820704 w 2716054"/>
                  <a:gd name="connsiteY13" fmla="*/ 436883 h 835035"/>
                  <a:gd name="connsiteX14" fmla="*/ 2144554 w 2716054"/>
                  <a:gd name="connsiteY14" fmla="*/ 593093 h 835035"/>
                  <a:gd name="connsiteX15" fmla="*/ 2575084 w 2716054"/>
                  <a:gd name="connsiteY15" fmla="*/ 745493 h 835035"/>
                  <a:gd name="connsiteX16" fmla="*/ 2716054 w 2716054"/>
                  <a:gd name="connsiteY16" fmla="*/ 775973 h 835035"/>
                  <a:gd name="connsiteX0" fmla="*/ 0 w 2716054"/>
                  <a:gd name="connsiteY0" fmla="*/ 752676 h 826501"/>
                  <a:gd name="connsiteX1" fmla="*/ 157163 w 2716054"/>
                  <a:gd name="connsiteY1" fmla="*/ 788870 h 826501"/>
                  <a:gd name="connsiteX2" fmla="*/ 327184 w 2716054"/>
                  <a:gd name="connsiteY2" fmla="*/ 813159 h 826501"/>
                  <a:gd name="connsiteX3" fmla="*/ 536734 w 2716054"/>
                  <a:gd name="connsiteY3" fmla="*/ 826494 h 826501"/>
                  <a:gd name="connsiteX4" fmla="*/ 563404 w 2716054"/>
                  <a:gd name="connsiteY4" fmla="*/ 702669 h 826501"/>
                  <a:gd name="connsiteX5" fmla="*/ 677704 w 2716054"/>
                  <a:gd name="connsiteY5" fmla="*/ 329289 h 826501"/>
                  <a:gd name="connsiteX6" fmla="*/ 872782 w 2716054"/>
                  <a:gd name="connsiteY6" fmla="*/ 38614 h 826501"/>
                  <a:gd name="connsiteX7" fmla="*/ 1097537 w 2716054"/>
                  <a:gd name="connsiteY7" fmla="*/ 21189 h 826501"/>
                  <a:gd name="connsiteX8" fmla="*/ 1298734 w 2716054"/>
                  <a:gd name="connsiteY8" fmla="*/ 206416 h 826501"/>
                  <a:gd name="connsiteX9" fmla="*/ 1344454 w 2716054"/>
                  <a:gd name="connsiteY9" fmla="*/ 355007 h 826501"/>
                  <a:gd name="connsiteX10" fmla="*/ 1383506 w 2716054"/>
                  <a:gd name="connsiteY10" fmla="*/ 310715 h 826501"/>
                  <a:gd name="connsiteX11" fmla="*/ 1450658 w 2716054"/>
                  <a:gd name="connsiteY11" fmla="*/ 279283 h 826501"/>
                  <a:gd name="connsiteX12" fmla="*/ 1582579 w 2716054"/>
                  <a:gd name="connsiteY12" fmla="*/ 317383 h 826501"/>
                  <a:gd name="connsiteX13" fmla="*/ 1820704 w 2716054"/>
                  <a:gd name="connsiteY13" fmla="*/ 428349 h 826501"/>
                  <a:gd name="connsiteX14" fmla="*/ 2144554 w 2716054"/>
                  <a:gd name="connsiteY14" fmla="*/ 584559 h 826501"/>
                  <a:gd name="connsiteX15" fmla="*/ 2575084 w 2716054"/>
                  <a:gd name="connsiteY15" fmla="*/ 736959 h 826501"/>
                  <a:gd name="connsiteX16" fmla="*/ 2716054 w 2716054"/>
                  <a:gd name="connsiteY16" fmla="*/ 767439 h 826501"/>
                  <a:gd name="connsiteX0" fmla="*/ 0 w 2716054"/>
                  <a:gd name="connsiteY0" fmla="*/ 747851 h 821676"/>
                  <a:gd name="connsiteX1" fmla="*/ 157163 w 2716054"/>
                  <a:gd name="connsiteY1" fmla="*/ 784045 h 821676"/>
                  <a:gd name="connsiteX2" fmla="*/ 327184 w 2716054"/>
                  <a:gd name="connsiteY2" fmla="*/ 808334 h 821676"/>
                  <a:gd name="connsiteX3" fmla="*/ 536734 w 2716054"/>
                  <a:gd name="connsiteY3" fmla="*/ 821669 h 821676"/>
                  <a:gd name="connsiteX4" fmla="*/ 563404 w 2716054"/>
                  <a:gd name="connsiteY4" fmla="*/ 697844 h 821676"/>
                  <a:gd name="connsiteX5" fmla="*/ 677704 w 2716054"/>
                  <a:gd name="connsiteY5" fmla="*/ 324464 h 821676"/>
                  <a:gd name="connsiteX6" fmla="*/ 852153 w 2716054"/>
                  <a:gd name="connsiteY6" fmla="*/ 44103 h 821676"/>
                  <a:gd name="connsiteX7" fmla="*/ 1097537 w 2716054"/>
                  <a:gd name="connsiteY7" fmla="*/ 16364 h 821676"/>
                  <a:gd name="connsiteX8" fmla="*/ 1298734 w 2716054"/>
                  <a:gd name="connsiteY8" fmla="*/ 201591 h 821676"/>
                  <a:gd name="connsiteX9" fmla="*/ 1344454 w 2716054"/>
                  <a:gd name="connsiteY9" fmla="*/ 350182 h 821676"/>
                  <a:gd name="connsiteX10" fmla="*/ 1383506 w 2716054"/>
                  <a:gd name="connsiteY10" fmla="*/ 305890 h 821676"/>
                  <a:gd name="connsiteX11" fmla="*/ 1450658 w 2716054"/>
                  <a:gd name="connsiteY11" fmla="*/ 274458 h 821676"/>
                  <a:gd name="connsiteX12" fmla="*/ 1582579 w 2716054"/>
                  <a:gd name="connsiteY12" fmla="*/ 312558 h 821676"/>
                  <a:gd name="connsiteX13" fmla="*/ 1820704 w 2716054"/>
                  <a:gd name="connsiteY13" fmla="*/ 423524 h 821676"/>
                  <a:gd name="connsiteX14" fmla="*/ 2144554 w 2716054"/>
                  <a:gd name="connsiteY14" fmla="*/ 579734 h 821676"/>
                  <a:gd name="connsiteX15" fmla="*/ 2575084 w 2716054"/>
                  <a:gd name="connsiteY15" fmla="*/ 732134 h 821676"/>
                  <a:gd name="connsiteX16" fmla="*/ 2716054 w 2716054"/>
                  <a:gd name="connsiteY16" fmla="*/ 762614 h 821676"/>
                  <a:gd name="connsiteX0" fmla="*/ 0 w 2716054"/>
                  <a:gd name="connsiteY0" fmla="*/ 745434 h 819261"/>
                  <a:gd name="connsiteX1" fmla="*/ 157163 w 2716054"/>
                  <a:gd name="connsiteY1" fmla="*/ 781628 h 819261"/>
                  <a:gd name="connsiteX2" fmla="*/ 327184 w 2716054"/>
                  <a:gd name="connsiteY2" fmla="*/ 805917 h 819261"/>
                  <a:gd name="connsiteX3" fmla="*/ 536734 w 2716054"/>
                  <a:gd name="connsiteY3" fmla="*/ 819252 h 819261"/>
                  <a:gd name="connsiteX4" fmla="*/ 563404 w 2716054"/>
                  <a:gd name="connsiteY4" fmla="*/ 695427 h 819261"/>
                  <a:gd name="connsiteX5" fmla="*/ 682861 w 2716054"/>
                  <a:gd name="connsiteY5" fmla="*/ 267895 h 819261"/>
                  <a:gd name="connsiteX6" fmla="*/ 852153 w 2716054"/>
                  <a:gd name="connsiteY6" fmla="*/ 41686 h 819261"/>
                  <a:gd name="connsiteX7" fmla="*/ 1097537 w 2716054"/>
                  <a:gd name="connsiteY7" fmla="*/ 13947 h 819261"/>
                  <a:gd name="connsiteX8" fmla="*/ 1298734 w 2716054"/>
                  <a:gd name="connsiteY8" fmla="*/ 199174 h 819261"/>
                  <a:gd name="connsiteX9" fmla="*/ 1344454 w 2716054"/>
                  <a:gd name="connsiteY9" fmla="*/ 347765 h 819261"/>
                  <a:gd name="connsiteX10" fmla="*/ 1383506 w 2716054"/>
                  <a:gd name="connsiteY10" fmla="*/ 303473 h 819261"/>
                  <a:gd name="connsiteX11" fmla="*/ 1450658 w 2716054"/>
                  <a:gd name="connsiteY11" fmla="*/ 272041 h 819261"/>
                  <a:gd name="connsiteX12" fmla="*/ 1582579 w 2716054"/>
                  <a:gd name="connsiteY12" fmla="*/ 310141 h 819261"/>
                  <a:gd name="connsiteX13" fmla="*/ 1820704 w 2716054"/>
                  <a:gd name="connsiteY13" fmla="*/ 421107 h 819261"/>
                  <a:gd name="connsiteX14" fmla="*/ 2144554 w 2716054"/>
                  <a:gd name="connsiteY14" fmla="*/ 577317 h 819261"/>
                  <a:gd name="connsiteX15" fmla="*/ 2575084 w 2716054"/>
                  <a:gd name="connsiteY15" fmla="*/ 729717 h 819261"/>
                  <a:gd name="connsiteX16" fmla="*/ 2716054 w 2716054"/>
                  <a:gd name="connsiteY16" fmla="*/ 760197 h 819261"/>
                  <a:gd name="connsiteX0" fmla="*/ 0 w 2716054"/>
                  <a:gd name="connsiteY0" fmla="*/ 742773 h 816600"/>
                  <a:gd name="connsiteX1" fmla="*/ 157163 w 2716054"/>
                  <a:gd name="connsiteY1" fmla="*/ 778967 h 816600"/>
                  <a:gd name="connsiteX2" fmla="*/ 327184 w 2716054"/>
                  <a:gd name="connsiteY2" fmla="*/ 803256 h 816600"/>
                  <a:gd name="connsiteX3" fmla="*/ 536734 w 2716054"/>
                  <a:gd name="connsiteY3" fmla="*/ 816591 h 816600"/>
                  <a:gd name="connsiteX4" fmla="*/ 563404 w 2716054"/>
                  <a:gd name="connsiteY4" fmla="*/ 692766 h 816600"/>
                  <a:gd name="connsiteX5" fmla="*/ 682861 w 2716054"/>
                  <a:gd name="connsiteY5" fmla="*/ 265234 h 816600"/>
                  <a:gd name="connsiteX6" fmla="*/ 852153 w 2716054"/>
                  <a:gd name="connsiteY6" fmla="*/ 39025 h 816600"/>
                  <a:gd name="connsiteX7" fmla="*/ 1097537 w 2716054"/>
                  <a:gd name="connsiteY7" fmla="*/ 11286 h 816600"/>
                  <a:gd name="connsiteX8" fmla="*/ 1285841 w 2716054"/>
                  <a:gd name="connsiteY8" fmla="*/ 160411 h 816600"/>
                  <a:gd name="connsiteX9" fmla="*/ 1344454 w 2716054"/>
                  <a:gd name="connsiteY9" fmla="*/ 345104 h 816600"/>
                  <a:gd name="connsiteX10" fmla="*/ 1383506 w 2716054"/>
                  <a:gd name="connsiteY10" fmla="*/ 300812 h 816600"/>
                  <a:gd name="connsiteX11" fmla="*/ 1450658 w 2716054"/>
                  <a:gd name="connsiteY11" fmla="*/ 269380 h 816600"/>
                  <a:gd name="connsiteX12" fmla="*/ 1582579 w 2716054"/>
                  <a:gd name="connsiteY12" fmla="*/ 307480 h 816600"/>
                  <a:gd name="connsiteX13" fmla="*/ 1820704 w 2716054"/>
                  <a:gd name="connsiteY13" fmla="*/ 418446 h 816600"/>
                  <a:gd name="connsiteX14" fmla="*/ 2144554 w 2716054"/>
                  <a:gd name="connsiteY14" fmla="*/ 574656 h 816600"/>
                  <a:gd name="connsiteX15" fmla="*/ 2575084 w 2716054"/>
                  <a:gd name="connsiteY15" fmla="*/ 727056 h 816600"/>
                  <a:gd name="connsiteX16" fmla="*/ 2716054 w 2716054"/>
                  <a:gd name="connsiteY16" fmla="*/ 757536 h 816600"/>
                  <a:gd name="connsiteX0" fmla="*/ 0 w 2755311"/>
                  <a:gd name="connsiteY0" fmla="*/ 742773 h 816600"/>
                  <a:gd name="connsiteX1" fmla="*/ 157163 w 2755311"/>
                  <a:gd name="connsiteY1" fmla="*/ 778967 h 816600"/>
                  <a:gd name="connsiteX2" fmla="*/ 327184 w 2755311"/>
                  <a:gd name="connsiteY2" fmla="*/ 803256 h 816600"/>
                  <a:gd name="connsiteX3" fmla="*/ 536734 w 2755311"/>
                  <a:gd name="connsiteY3" fmla="*/ 816591 h 816600"/>
                  <a:gd name="connsiteX4" fmla="*/ 563404 w 2755311"/>
                  <a:gd name="connsiteY4" fmla="*/ 692766 h 816600"/>
                  <a:gd name="connsiteX5" fmla="*/ 682861 w 2755311"/>
                  <a:gd name="connsiteY5" fmla="*/ 265234 h 816600"/>
                  <a:gd name="connsiteX6" fmla="*/ 852153 w 2755311"/>
                  <a:gd name="connsiteY6" fmla="*/ 39025 h 816600"/>
                  <a:gd name="connsiteX7" fmla="*/ 1097537 w 2755311"/>
                  <a:gd name="connsiteY7" fmla="*/ 11286 h 816600"/>
                  <a:gd name="connsiteX8" fmla="*/ 1285841 w 2755311"/>
                  <a:gd name="connsiteY8" fmla="*/ 160411 h 816600"/>
                  <a:gd name="connsiteX9" fmla="*/ 1344454 w 2755311"/>
                  <a:gd name="connsiteY9" fmla="*/ 345104 h 816600"/>
                  <a:gd name="connsiteX10" fmla="*/ 1383506 w 2755311"/>
                  <a:gd name="connsiteY10" fmla="*/ 300812 h 816600"/>
                  <a:gd name="connsiteX11" fmla="*/ 1450658 w 2755311"/>
                  <a:gd name="connsiteY11" fmla="*/ 269380 h 816600"/>
                  <a:gd name="connsiteX12" fmla="*/ 1582579 w 2755311"/>
                  <a:gd name="connsiteY12" fmla="*/ 307480 h 816600"/>
                  <a:gd name="connsiteX13" fmla="*/ 1820704 w 2755311"/>
                  <a:gd name="connsiteY13" fmla="*/ 418446 h 816600"/>
                  <a:gd name="connsiteX14" fmla="*/ 2144554 w 2755311"/>
                  <a:gd name="connsiteY14" fmla="*/ 574656 h 816600"/>
                  <a:gd name="connsiteX15" fmla="*/ 2575084 w 2755311"/>
                  <a:gd name="connsiteY15" fmla="*/ 727056 h 816600"/>
                  <a:gd name="connsiteX16" fmla="*/ 2755311 w 2755311"/>
                  <a:gd name="connsiteY16" fmla="*/ 768243 h 816600"/>
                  <a:gd name="connsiteX0" fmla="*/ 0 w 2915910"/>
                  <a:gd name="connsiteY0" fmla="*/ 728497 h 816600"/>
                  <a:gd name="connsiteX1" fmla="*/ 317762 w 2915910"/>
                  <a:gd name="connsiteY1" fmla="*/ 778967 h 816600"/>
                  <a:gd name="connsiteX2" fmla="*/ 487783 w 2915910"/>
                  <a:gd name="connsiteY2" fmla="*/ 803256 h 816600"/>
                  <a:gd name="connsiteX3" fmla="*/ 697333 w 2915910"/>
                  <a:gd name="connsiteY3" fmla="*/ 816591 h 816600"/>
                  <a:gd name="connsiteX4" fmla="*/ 724003 w 2915910"/>
                  <a:gd name="connsiteY4" fmla="*/ 692766 h 816600"/>
                  <a:gd name="connsiteX5" fmla="*/ 843460 w 2915910"/>
                  <a:gd name="connsiteY5" fmla="*/ 265234 h 816600"/>
                  <a:gd name="connsiteX6" fmla="*/ 1012752 w 2915910"/>
                  <a:gd name="connsiteY6" fmla="*/ 39025 h 816600"/>
                  <a:gd name="connsiteX7" fmla="*/ 1258136 w 2915910"/>
                  <a:gd name="connsiteY7" fmla="*/ 11286 h 816600"/>
                  <a:gd name="connsiteX8" fmla="*/ 1446440 w 2915910"/>
                  <a:gd name="connsiteY8" fmla="*/ 160411 h 816600"/>
                  <a:gd name="connsiteX9" fmla="*/ 1505053 w 2915910"/>
                  <a:gd name="connsiteY9" fmla="*/ 345104 h 816600"/>
                  <a:gd name="connsiteX10" fmla="*/ 1544105 w 2915910"/>
                  <a:gd name="connsiteY10" fmla="*/ 300812 h 816600"/>
                  <a:gd name="connsiteX11" fmla="*/ 1611257 w 2915910"/>
                  <a:gd name="connsiteY11" fmla="*/ 269380 h 816600"/>
                  <a:gd name="connsiteX12" fmla="*/ 1743178 w 2915910"/>
                  <a:gd name="connsiteY12" fmla="*/ 307480 h 816600"/>
                  <a:gd name="connsiteX13" fmla="*/ 1981303 w 2915910"/>
                  <a:gd name="connsiteY13" fmla="*/ 418446 h 816600"/>
                  <a:gd name="connsiteX14" fmla="*/ 2305153 w 2915910"/>
                  <a:gd name="connsiteY14" fmla="*/ 574656 h 816600"/>
                  <a:gd name="connsiteX15" fmla="*/ 2735683 w 2915910"/>
                  <a:gd name="connsiteY15" fmla="*/ 727056 h 816600"/>
                  <a:gd name="connsiteX16" fmla="*/ 2915910 w 2915910"/>
                  <a:gd name="connsiteY16" fmla="*/ 768243 h 816600"/>
                  <a:gd name="connsiteX0" fmla="*/ 0 w 2915910"/>
                  <a:gd name="connsiteY0" fmla="*/ 728497 h 816600"/>
                  <a:gd name="connsiteX1" fmla="*/ 317762 w 2915910"/>
                  <a:gd name="connsiteY1" fmla="*/ 778967 h 816600"/>
                  <a:gd name="connsiteX2" fmla="*/ 487783 w 2915910"/>
                  <a:gd name="connsiteY2" fmla="*/ 803256 h 816600"/>
                  <a:gd name="connsiteX3" fmla="*/ 697333 w 2915910"/>
                  <a:gd name="connsiteY3" fmla="*/ 816591 h 816600"/>
                  <a:gd name="connsiteX4" fmla="*/ 724003 w 2915910"/>
                  <a:gd name="connsiteY4" fmla="*/ 692766 h 816600"/>
                  <a:gd name="connsiteX5" fmla="*/ 843460 w 2915910"/>
                  <a:gd name="connsiteY5" fmla="*/ 265234 h 816600"/>
                  <a:gd name="connsiteX6" fmla="*/ 1012752 w 2915910"/>
                  <a:gd name="connsiteY6" fmla="*/ 39025 h 816600"/>
                  <a:gd name="connsiteX7" fmla="*/ 1258136 w 2915910"/>
                  <a:gd name="connsiteY7" fmla="*/ 11286 h 816600"/>
                  <a:gd name="connsiteX8" fmla="*/ 1446440 w 2915910"/>
                  <a:gd name="connsiteY8" fmla="*/ 160411 h 816600"/>
                  <a:gd name="connsiteX9" fmla="*/ 1505053 w 2915910"/>
                  <a:gd name="connsiteY9" fmla="*/ 345104 h 816600"/>
                  <a:gd name="connsiteX10" fmla="*/ 1544105 w 2915910"/>
                  <a:gd name="connsiteY10" fmla="*/ 300812 h 816600"/>
                  <a:gd name="connsiteX11" fmla="*/ 1611257 w 2915910"/>
                  <a:gd name="connsiteY11" fmla="*/ 269380 h 816600"/>
                  <a:gd name="connsiteX12" fmla="*/ 1743178 w 2915910"/>
                  <a:gd name="connsiteY12" fmla="*/ 307480 h 816600"/>
                  <a:gd name="connsiteX13" fmla="*/ 1981303 w 2915910"/>
                  <a:gd name="connsiteY13" fmla="*/ 418446 h 816600"/>
                  <a:gd name="connsiteX14" fmla="*/ 2305153 w 2915910"/>
                  <a:gd name="connsiteY14" fmla="*/ 574656 h 816600"/>
                  <a:gd name="connsiteX15" fmla="*/ 2735683 w 2915910"/>
                  <a:gd name="connsiteY15" fmla="*/ 727056 h 816600"/>
                  <a:gd name="connsiteX16" fmla="*/ 2915910 w 2915910"/>
                  <a:gd name="connsiteY16" fmla="*/ 768243 h 8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5910" h="816600">
                    <a:moveTo>
                      <a:pt x="0" y="728497"/>
                    </a:moveTo>
                    <a:cubicBezTo>
                      <a:pt x="75287" y="738186"/>
                      <a:pt x="236465" y="766507"/>
                      <a:pt x="317762" y="778967"/>
                    </a:cubicBezTo>
                    <a:cubicBezTo>
                      <a:pt x="399059" y="791427"/>
                      <a:pt x="424521" y="796985"/>
                      <a:pt x="487783" y="803256"/>
                    </a:cubicBezTo>
                    <a:cubicBezTo>
                      <a:pt x="551045" y="809527"/>
                      <a:pt x="688919" y="815956"/>
                      <a:pt x="697333" y="816591"/>
                    </a:cubicBezTo>
                    <a:cubicBezTo>
                      <a:pt x="705747" y="817226"/>
                      <a:pt x="699649" y="784659"/>
                      <a:pt x="724003" y="692766"/>
                    </a:cubicBezTo>
                    <a:cubicBezTo>
                      <a:pt x="748357" y="600873"/>
                      <a:pt x="795335" y="374191"/>
                      <a:pt x="843460" y="265234"/>
                    </a:cubicBezTo>
                    <a:cubicBezTo>
                      <a:pt x="891585" y="156277"/>
                      <a:pt x="943639" y="81350"/>
                      <a:pt x="1012752" y="39025"/>
                    </a:cubicBezTo>
                    <a:cubicBezTo>
                      <a:pt x="1081865" y="-3300"/>
                      <a:pt x="1185855" y="-8945"/>
                      <a:pt x="1258136" y="11286"/>
                    </a:cubicBezTo>
                    <a:cubicBezTo>
                      <a:pt x="1330417" y="31517"/>
                      <a:pt x="1405287" y="104775"/>
                      <a:pt x="1446440" y="160411"/>
                    </a:cubicBezTo>
                    <a:cubicBezTo>
                      <a:pt x="1487593" y="216047"/>
                      <a:pt x="1488776" y="321704"/>
                      <a:pt x="1505053" y="345104"/>
                    </a:cubicBezTo>
                    <a:cubicBezTo>
                      <a:pt x="1521330" y="368504"/>
                      <a:pt x="1526404" y="313433"/>
                      <a:pt x="1544105" y="300812"/>
                    </a:cubicBezTo>
                    <a:cubicBezTo>
                      <a:pt x="1561806" y="288191"/>
                      <a:pt x="1578078" y="268269"/>
                      <a:pt x="1611257" y="269380"/>
                    </a:cubicBezTo>
                    <a:cubicBezTo>
                      <a:pt x="1644436" y="270491"/>
                      <a:pt x="1681504" y="282636"/>
                      <a:pt x="1743178" y="307480"/>
                    </a:cubicBezTo>
                    <a:cubicBezTo>
                      <a:pt x="1804852" y="332324"/>
                      <a:pt x="1887641" y="373917"/>
                      <a:pt x="1981303" y="418446"/>
                    </a:cubicBezTo>
                    <a:cubicBezTo>
                      <a:pt x="2074966" y="462975"/>
                      <a:pt x="2179423" y="523221"/>
                      <a:pt x="2305153" y="574656"/>
                    </a:cubicBezTo>
                    <a:cubicBezTo>
                      <a:pt x="2430883" y="626091"/>
                      <a:pt x="2633890" y="694792"/>
                      <a:pt x="2735683" y="727056"/>
                    </a:cubicBezTo>
                    <a:cubicBezTo>
                      <a:pt x="2837476" y="759320"/>
                      <a:pt x="2893050" y="767608"/>
                      <a:pt x="2915910" y="768243"/>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400"/>
              </a:p>
            </p:txBody>
          </p:sp>
          <p:cxnSp>
            <p:nvCxnSpPr>
              <p:cNvPr id="29" name="Přímá spojnice 28">
                <a:extLst>
                  <a:ext uri="{FF2B5EF4-FFF2-40B4-BE49-F238E27FC236}">
                    <a16:creationId xmlns:a16="http://schemas.microsoft.com/office/drawing/2014/main" id="{4AFD496C-146D-4FA4-90E8-A6D7B47525C5}"/>
                  </a:ext>
                </a:extLst>
              </p:cNvPr>
              <p:cNvCxnSpPr/>
              <p:nvPr/>
            </p:nvCxnSpPr>
            <p:spPr>
              <a:xfrm>
                <a:off x="1796655" y="6017469"/>
                <a:ext cx="5956428"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Přímá spojnice 29">
                <a:extLst>
                  <a:ext uri="{FF2B5EF4-FFF2-40B4-BE49-F238E27FC236}">
                    <a16:creationId xmlns:a16="http://schemas.microsoft.com/office/drawing/2014/main" id="{947FB4B0-2A4F-4101-B658-D1CDA4086FF2}"/>
                  </a:ext>
                </a:extLst>
              </p:cNvPr>
              <p:cNvCxnSpPr/>
              <p:nvPr/>
            </p:nvCxnSpPr>
            <p:spPr>
              <a:xfrm>
                <a:off x="1811362" y="4163132"/>
                <a:ext cx="142669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Přímá spojnice 30">
                <a:extLst>
                  <a:ext uri="{FF2B5EF4-FFF2-40B4-BE49-F238E27FC236}">
                    <a16:creationId xmlns:a16="http://schemas.microsoft.com/office/drawing/2014/main" id="{9961CB7E-99D5-4E11-8C9D-FED9C6FAF445}"/>
                  </a:ext>
                </a:extLst>
              </p:cNvPr>
              <p:cNvCxnSpPr/>
              <p:nvPr/>
            </p:nvCxnSpPr>
            <p:spPr>
              <a:xfrm>
                <a:off x="1813218" y="3591075"/>
                <a:ext cx="3103048"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Přímá spojnice 31">
                <a:extLst>
                  <a:ext uri="{FF2B5EF4-FFF2-40B4-BE49-F238E27FC236}">
                    <a16:creationId xmlns:a16="http://schemas.microsoft.com/office/drawing/2014/main" id="{19B9476C-BE49-485B-A713-ED23E829B121}"/>
                  </a:ext>
                </a:extLst>
              </p:cNvPr>
              <p:cNvCxnSpPr/>
              <p:nvPr/>
            </p:nvCxnSpPr>
            <p:spPr>
              <a:xfrm>
                <a:off x="1801074" y="3146813"/>
                <a:ext cx="2354038"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3" name="Skupina 32">
                <a:extLst>
                  <a:ext uri="{FF2B5EF4-FFF2-40B4-BE49-F238E27FC236}">
                    <a16:creationId xmlns:a16="http://schemas.microsoft.com/office/drawing/2014/main" id="{5BA36070-622E-4E9A-A957-B68270DCAF7F}"/>
                  </a:ext>
                </a:extLst>
              </p:cNvPr>
              <p:cNvGrpSpPr/>
              <p:nvPr/>
            </p:nvGrpSpPr>
            <p:grpSpPr>
              <a:xfrm>
                <a:off x="1603391" y="6362267"/>
                <a:ext cx="6563472" cy="393338"/>
                <a:chOff x="4714034" y="10046027"/>
                <a:chExt cx="3231987" cy="314342"/>
              </a:xfrm>
            </p:grpSpPr>
            <p:cxnSp>
              <p:nvCxnSpPr>
                <p:cNvPr id="39" name="Přímá spojnice 38">
                  <a:extLst>
                    <a:ext uri="{FF2B5EF4-FFF2-40B4-BE49-F238E27FC236}">
                      <a16:creationId xmlns:a16="http://schemas.microsoft.com/office/drawing/2014/main" id="{A1DBFFF9-6D8B-4C90-A991-E0F5B4BF95E3}"/>
                    </a:ext>
                  </a:extLst>
                </p:cNvPr>
                <p:cNvCxnSpPr/>
                <p:nvPr/>
              </p:nvCxnSpPr>
              <p:spPr>
                <a:xfrm>
                  <a:off x="4815750" y="10046027"/>
                  <a:ext cx="293306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ovéPole 39">
                  <a:extLst>
                    <a:ext uri="{FF2B5EF4-FFF2-40B4-BE49-F238E27FC236}">
                      <a16:creationId xmlns:a16="http://schemas.microsoft.com/office/drawing/2014/main" id="{FD3FF593-3EA1-414B-B98B-0887AA55C37D}"/>
                    </a:ext>
                  </a:extLst>
                </p:cNvPr>
                <p:cNvSpPr txBox="1"/>
                <p:nvPr/>
              </p:nvSpPr>
              <p:spPr>
                <a:xfrm>
                  <a:off x="4714034" y="10051051"/>
                  <a:ext cx="353119" cy="305966"/>
                </a:xfrm>
                <a:prstGeom prst="rect">
                  <a:avLst/>
                </a:prstGeom>
                <a:noFill/>
                <a:ln w="38100">
                  <a:noFill/>
                </a:ln>
              </p:spPr>
              <p:txBody>
                <a:bodyPr wrap="square" rtlCol="0">
                  <a:spAutoFit/>
                </a:bodyPr>
                <a:lstStyle/>
                <a:p>
                  <a:pPr algn="ctr"/>
                  <a:r>
                    <a:rPr lang="cs-CZ" sz="1800" dirty="0"/>
                    <a:t>0</a:t>
                  </a:r>
                </a:p>
              </p:txBody>
            </p:sp>
            <p:sp>
              <p:nvSpPr>
                <p:cNvPr id="41" name="TextovéPole 40">
                  <a:extLst>
                    <a:ext uri="{FF2B5EF4-FFF2-40B4-BE49-F238E27FC236}">
                      <a16:creationId xmlns:a16="http://schemas.microsoft.com/office/drawing/2014/main" id="{5430E555-19AC-46F8-8F44-6942D501A166}"/>
                    </a:ext>
                  </a:extLst>
                </p:cNvPr>
                <p:cNvSpPr txBox="1"/>
                <p:nvPr/>
              </p:nvSpPr>
              <p:spPr>
                <a:xfrm>
                  <a:off x="7399867" y="10046027"/>
                  <a:ext cx="546154" cy="305966"/>
                </a:xfrm>
                <a:prstGeom prst="rect">
                  <a:avLst/>
                </a:prstGeom>
                <a:noFill/>
                <a:ln w="38100">
                  <a:noFill/>
                </a:ln>
              </p:spPr>
              <p:txBody>
                <a:bodyPr wrap="square" rtlCol="0">
                  <a:spAutoFit/>
                </a:bodyPr>
                <a:lstStyle/>
                <a:p>
                  <a:pPr algn="ctr"/>
                  <a:r>
                    <a:rPr lang="cs-CZ" sz="1800" dirty="0"/>
                    <a:t>0.8 s</a:t>
                  </a:r>
                </a:p>
              </p:txBody>
            </p:sp>
            <p:sp>
              <p:nvSpPr>
                <p:cNvPr id="42" name="TextovéPole 41">
                  <a:extLst>
                    <a:ext uri="{FF2B5EF4-FFF2-40B4-BE49-F238E27FC236}">
                      <a16:creationId xmlns:a16="http://schemas.microsoft.com/office/drawing/2014/main" id="{0CE68F4B-A515-4B08-8A0D-770345A019D1}"/>
                    </a:ext>
                  </a:extLst>
                </p:cNvPr>
                <p:cNvSpPr txBox="1"/>
                <p:nvPr/>
              </p:nvSpPr>
              <p:spPr>
                <a:xfrm>
                  <a:off x="6040088" y="10054403"/>
                  <a:ext cx="470991" cy="305966"/>
                </a:xfrm>
                <a:prstGeom prst="rect">
                  <a:avLst/>
                </a:prstGeom>
                <a:noFill/>
                <a:ln w="38100">
                  <a:noFill/>
                </a:ln>
              </p:spPr>
              <p:txBody>
                <a:bodyPr wrap="square" rtlCol="0">
                  <a:spAutoFit/>
                </a:bodyPr>
                <a:lstStyle/>
                <a:p>
                  <a:pPr algn="ctr"/>
                  <a:r>
                    <a:rPr lang="cs-CZ" sz="1800" dirty="0"/>
                    <a:t>0.4</a:t>
                  </a:r>
                </a:p>
              </p:txBody>
            </p:sp>
          </p:grpSp>
          <p:cxnSp>
            <p:nvCxnSpPr>
              <p:cNvPr id="35" name="Přímá spojnice 34">
                <a:extLst>
                  <a:ext uri="{FF2B5EF4-FFF2-40B4-BE49-F238E27FC236}">
                    <a16:creationId xmlns:a16="http://schemas.microsoft.com/office/drawing/2014/main" id="{D7C5999B-07DF-4B2C-BF46-BE89AD33D3B8}"/>
                  </a:ext>
                </a:extLst>
              </p:cNvPr>
              <p:cNvCxnSpPr/>
              <p:nvPr/>
            </p:nvCxnSpPr>
            <p:spPr>
              <a:xfrm>
                <a:off x="2859314" y="2452149"/>
                <a:ext cx="0" cy="3582569"/>
              </a:xfrm>
              <a:prstGeom prst="line">
                <a:avLst/>
              </a:prstGeom>
              <a:ln w="317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Přímá spojnice 35">
                <a:extLst>
                  <a:ext uri="{FF2B5EF4-FFF2-40B4-BE49-F238E27FC236}">
                    <a16:creationId xmlns:a16="http://schemas.microsoft.com/office/drawing/2014/main" id="{71FAAE3B-0D56-46C9-9EAD-418C595A56A3}"/>
                  </a:ext>
                </a:extLst>
              </p:cNvPr>
              <p:cNvCxnSpPr/>
              <p:nvPr/>
            </p:nvCxnSpPr>
            <p:spPr>
              <a:xfrm>
                <a:off x="3227010" y="2770265"/>
                <a:ext cx="0" cy="1404000"/>
              </a:xfrm>
              <a:prstGeom prst="line">
                <a:avLst/>
              </a:prstGeom>
              <a:ln w="317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a16="http://schemas.microsoft.com/office/drawing/2014/main" id="{1D8106E2-E143-4FE0-9AEF-03C31B343023}"/>
                  </a:ext>
                </a:extLst>
              </p:cNvPr>
              <p:cNvCxnSpPr/>
              <p:nvPr/>
            </p:nvCxnSpPr>
            <p:spPr>
              <a:xfrm>
                <a:off x="1811375" y="2857533"/>
                <a:ext cx="0" cy="350304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5" name="TextovéPole 14">
                <a:extLst>
                  <a:ext uri="{FF2B5EF4-FFF2-40B4-BE49-F238E27FC236}">
                    <a16:creationId xmlns:a16="http://schemas.microsoft.com/office/drawing/2014/main" id="{49CA8BB9-0EE6-434E-B8DC-C5B6C6066471}"/>
                  </a:ext>
                </a:extLst>
              </p:cNvPr>
              <p:cNvSpPr txBox="1"/>
              <p:nvPr/>
            </p:nvSpPr>
            <p:spPr>
              <a:xfrm>
                <a:off x="1282317" y="2990162"/>
                <a:ext cx="796854" cy="319049"/>
              </a:xfrm>
              <a:prstGeom prst="rect">
                <a:avLst/>
              </a:prstGeom>
              <a:noFill/>
            </p:spPr>
            <p:txBody>
              <a:bodyPr wrap="square" rtlCol="0">
                <a:spAutoFit/>
              </a:bodyPr>
              <a:lstStyle/>
              <a:p>
                <a:r>
                  <a:rPr lang="cs-CZ" sz="1400" dirty="0"/>
                  <a:t>115</a:t>
                </a:r>
              </a:p>
            </p:txBody>
          </p:sp>
          <p:sp>
            <p:nvSpPr>
              <p:cNvPr id="16" name="TextovéPole 15">
                <a:extLst>
                  <a:ext uri="{FF2B5EF4-FFF2-40B4-BE49-F238E27FC236}">
                    <a16:creationId xmlns:a16="http://schemas.microsoft.com/office/drawing/2014/main" id="{E93E1E43-B9F5-4C15-BDBC-120FF9A3A1E6}"/>
                  </a:ext>
                </a:extLst>
              </p:cNvPr>
              <p:cNvSpPr txBox="1"/>
              <p:nvPr/>
            </p:nvSpPr>
            <p:spPr>
              <a:xfrm>
                <a:off x="1270225" y="3441942"/>
                <a:ext cx="796854" cy="319049"/>
              </a:xfrm>
              <a:prstGeom prst="rect">
                <a:avLst/>
              </a:prstGeom>
              <a:noFill/>
            </p:spPr>
            <p:txBody>
              <a:bodyPr wrap="square" rtlCol="0">
                <a:spAutoFit/>
              </a:bodyPr>
              <a:lstStyle/>
              <a:p>
                <a:r>
                  <a:rPr lang="cs-CZ" sz="1400" dirty="0"/>
                  <a:t>100</a:t>
                </a:r>
              </a:p>
            </p:txBody>
          </p:sp>
          <p:sp>
            <p:nvSpPr>
              <p:cNvPr id="17" name="TextovéPole 16">
                <a:extLst>
                  <a:ext uri="{FF2B5EF4-FFF2-40B4-BE49-F238E27FC236}">
                    <a16:creationId xmlns:a16="http://schemas.microsoft.com/office/drawing/2014/main" id="{63A97B02-6273-454E-8FF9-E4D1EE2E3C60}"/>
                  </a:ext>
                </a:extLst>
              </p:cNvPr>
              <p:cNvSpPr txBox="1"/>
              <p:nvPr/>
            </p:nvSpPr>
            <p:spPr>
              <a:xfrm>
                <a:off x="1349223" y="4015584"/>
                <a:ext cx="796854" cy="319049"/>
              </a:xfrm>
              <a:prstGeom prst="rect">
                <a:avLst/>
              </a:prstGeom>
              <a:noFill/>
            </p:spPr>
            <p:txBody>
              <a:bodyPr wrap="square" rtlCol="0">
                <a:spAutoFit/>
              </a:bodyPr>
              <a:lstStyle/>
              <a:p>
                <a:r>
                  <a:rPr lang="cs-CZ" sz="1400" dirty="0"/>
                  <a:t>80</a:t>
                </a:r>
              </a:p>
            </p:txBody>
          </p:sp>
          <p:sp>
            <p:nvSpPr>
              <p:cNvPr id="18" name="TextovéPole 17">
                <a:extLst>
                  <a:ext uri="{FF2B5EF4-FFF2-40B4-BE49-F238E27FC236}">
                    <a16:creationId xmlns:a16="http://schemas.microsoft.com/office/drawing/2014/main" id="{A1D8C35C-1616-461D-BE25-E0586E0924CD}"/>
                  </a:ext>
                </a:extLst>
              </p:cNvPr>
              <p:cNvSpPr txBox="1"/>
              <p:nvPr/>
            </p:nvSpPr>
            <p:spPr>
              <a:xfrm>
                <a:off x="1350184" y="5817905"/>
                <a:ext cx="796854" cy="319049"/>
              </a:xfrm>
              <a:prstGeom prst="rect">
                <a:avLst/>
              </a:prstGeom>
              <a:noFill/>
            </p:spPr>
            <p:txBody>
              <a:bodyPr wrap="square" rtlCol="0">
                <a:spAutoFit/>
              </a:bodyPr>
              <a:lstStyle/>
              <a:p>
                <a:r>
                  <a:rPr lang="cs-CZ" sz="1400" dirty="0"/>
                  <a:t>8</a:t>
                </a:r>
              </a:p>
            </p:txBody>
          </p:sp>
          <p:sp>
            <p:nvSpPr>
              <p:cNvPr id="10" name="TextovéPole 9">
                <a:extLst>
                  <a:ext uri="{FF2B5EF4-FFF2-40B4-BE49-F238E27FC236}">
                    <a16:creationId xmlns:a16="http://schemas.microsoft.com/office/drawing/2014/main" id="{2C0248D3-929B-40C0-8709-72B263295789}"/>
                  </a:ext>
                </a:extLst>
              </p:cNvPr>
              <p:cNvSpPr txBox="1"/>
              <p:nvPr/>
            </p:nvSpPr>
            <p:spPr>
              <a:xfrm>
                <a:off x="5830794" y="3564294"/>
                <a:ext cx="2459020" cy="331757"/>
              </a:xfrm>
              <a:prstGeom prst="rect">
                <a:avLst/>
              </a:prstGeom>
              <a:noFill/>
              <a:ln w="28575">
                <a:noFill/>
              </a:ln>
            </p:spPr>
            <p:txBody>
              <a:bodyPr wrap="square" rtlCol="0">
                <a:spAutoFit/>
              </a:bodyPr>
              <a:lstStyle/>
              <a:p>
                <a:pPr algn="ctr"/>
                <a:r>
                  <a:rPr lang="cs-CZ" sz="1400" dirty="0">
                    <a:solidFill>
                      <a:srgbClr val="FF0000"/>
                    </a:solidFill>
                  </a:rPr>
                  <a:t>BP in aorta</a:t>
                </a:r>
              </a:p>
            </p:txBody>
          </p:sp>
          <p:sp>
            <p:nvSpPr>
              <p:cNvPr id="11" name="TextovéPole 10">
                <a:extLst>
                  <a:ext uri="{FF2B5EF4-FFF2-40B4-BE49-F238E27FC236}">
                    <a16:creationId xmlns:a16="http://schemas.microsoft.com/office/drawing/2014/main" id="{A00AA8E5-908B-4DF8-AE8E-2CBB6D59F311}"/>
                  </a:ext>
                </a:extLst>
              </p:cNvPr>
              <p:cNvSpPr txBox="1"/>
              <p:nvPr/>
            </p:nvSpPr>
            <p:spPr>
              <a:xfrm>
                <a:off x="5830794" y="5523641"/>
                <a:ext cx="1896754" cy="331757"/>
              </a:xfrm>
              <a:prstGeom prst="rect">
                <a:avLst/>
              </a:prstGeom>
              <a:noFill/>
            </p:spPr>
            <p:txBody>
              <a:bodyPr wrap="square" rtlCol="0">
                <a:spAutoFit/>
              </a:bodyPr>
              <a:lstStyle/>
              <a:p>
                <a:pPr algn="r"/>
                <a:r>
                  <a:rPr lang="cs-CZ" sz="1400" dirty="0"/>
                  <a:t>BP in </a:t>
                </a:r>
                <a:r>
                  <a:rPr lang="cs-CZ" sz="1400" dirty="0" err="1"/>
                  <a:t>left</a:t>
                </a:r>
                <a:r>
                  <a:rPr lang="cs-CZ" sz="1400" dirty="0"/>
                  <a:t> </a:t>
                </a:r>
                <a:r>
                  <a:rPr lang="cs-CZ" sz="1400" dirty="0" err="1"/>
                  <a:t>ventricle</a:t>
                </a:r>
                <a:endParaRPr lang="cs-CZ" sz="1400" dirty="0">
                  <a:solidFill>
                    <a:srgbClr val="008000"/>
                  </a:solidFill>
                </a:endParaRPr>
              </a:p>
            </p:txBody>
          </p:sp>
          <p:sp>
            <p:nvSpPr>
              <p:cNvPr id="115" name="Volný tvar 36">
                <a:extLst>
                  <a:ext uri="{FF2B5EF4-FFF2-40B4-BE49-F238E27FC236}">
                    <a16:creationId xmlns:a16="http://schemas.microsoft.com/office/drawing/2014/main" id="{D92F817B-7C3A-4EF0-9CDD-0AAC7AE70E9D}"/>
                  </a:ext>
                </a:extLst>
              </p:cNvPr>
              <p:cNvSpPr/>
              <p:nvPr/>
            </p:nvSpPr>
            <p:spPr>
              <a:xfrm>
                <a:off x="1821521" y="3547464"/>
                <a:ext cx="5933293" cy="2641800"/>
              </a:xfrm>
              <a:custGeom>
                <a:avLst/>
                <a:gdLst>
                  <a:gd name="connsiteX0" fmla="*/ 0 w 2725387"/>
                  <a:gd name="connsiteY0" fmla="*/ 2288009 h 2439884"/>
                  <a:gd name="connsiteX1" fmla="*/ 190006 w 2725387"/>
                  <a:gd name="connsiteY1" fmla="*/ 2222695 h 2439884"/>
                  <a:gd name="connsiteX2" fmla="*/ 296883 w 2725387"/>
                  <a:gd name="connsiteY2" fmla="*/ 2270196 h 2439884"/>
                  <a:gd name="connsiteX3" fmla="*/ 362198 w 2725387"/>
                  <a:gd name="connsiteY3" fmla="*/ 2311760 h 2439884"/>
                  <a:gd name="connsiteX4" fmla="*/ 374073 w 2725387"/>
                  <a:gd name="connsiteY4" fmla="*/ 2293947 h 2439884"/>
                  <a:gd name="connsiteX5" fmla="*/ 480951 w 2725387"/>
                  <a:gd name="connsiteY5" fmla="*/ 1943625 h 2439884"/>
                  <a:gd name="connsiteX6" fmla="*/ 552203 w 2725387"/>
                  <a:gd name="connsiteY6" fmla="*/ 1147978 h 2439884"/>
                  <a:gd name="connsiteX7" fmla="*/ 605642 w 2725387"/>
                  <a:gd name="connsiteY7" fmla="*/ 429521 h 2439884"/>
                  <a:gd name="connsiteX8" fmla="*/ 760021 w 2725387"/>
                  <a:gd name="connsiteY8" fmla="*/ 61386 h 2439884"/>
                  <a:gd name="connsiteX9" fmla="*/ 932213 w 2725387"/>
                  <a:gd name="connsiteY9" fmla="*/ 2009 h 2439884"/>
                  <a:gd name="connsiteX10" fmla="*/ 1199408 w 2725387"/>
                  <a:gd name="connsiteY10" fmla="*/ 79199 h 2439884"/>
                  <a:gd name="connsiteX11" fmla="*/ 1341912 w 2725387"/>
                  <a:gd name="connsiteY11" fmla="*/ 245453 h 2439884"/>
                  <a:gd name="connsiteX12" fmla="*/ 1395351 w 2725387"/>
                  <a:gd name="connsiteY12" fmla="*/ 560149 h 2439884"/>
                  <a:gd name="connsiteX13" fmla="*/ 1460665 w 2725387"/>
                  <a:gd name="connsiteY13" fmla="*/ 1195479 h 2439884"/>
                  <a:gd name="connsiteX14" fmla="*/ 1514104 w 2725387"/>
                  <a:gd name="connsiteY14" fmla="*/ 1706118 h 2439884"/>
                  <a:gd name="connsiteX15" fmla="*/ 1591294 w 2725387"/>
                  <a:gd name="connsiteY15" fmla="*/ 2050503 h 2439884"/>
                  <a:gd name="connsiteX16" fmla="*/ 1698172 w 2725387"/>
                  <a:gd name="connsiteY16" fmla="*/ 2305822 h 2439884"/>
                  <a:gd name="connsiteX17" fmla="*/ 1710047 w 2725387"/>
                  <a:gd name="connsiteY17" fmla="*/ 2335510 h 2439884"/>
                  <a:gd name="connsiteX18" fmla="*/ 1739735 w 2725387"/>
                  <a:gd name="connsiteY18" fmla="*/ 2436451 h 2439884"/>
                  <a:gd name="connsiteX19" fmla="*/ 1805050 w 2725387"/>
                  <a:gd name="connsiteY19" fmla="*/ 2412700 h 2439884"/>
                  <a:gd name="connsiteX20" fmla="*/ 2161309 w 2725387"/>
                  <a:gd name="connsiteY20" fmla="*/ 2377074 h 2439884"/>
                  <a:gd name="connsiteX21" fmla="*/ 2422567 w 2725387"/>
                  <a:gd name="connsiteY21" fmla="*/ 2347386 h 2439884"/>
                  <a:gd name="connsiteX22" fmla="*/ 2725387 w 2725387"/>
                  <a:gd name="connsiteY22" fmla="*/ 2282071 h 2439884"/>
                  <a:gd name="connsiteX0" fmla="*/ 0 w 2725387"/>
                  <a:gd name="connsiteY0" fmla="*/ 2288009 h 2439884"/>
                  <a:gd name="connsiteX1" fmla="*/ 190006 w 2725387"/>
                  <a:gd name="connsiteY1" fmla="*/ 2222695 h 2439884"/>
                  <a:gd name="connsiteX2" fmla="*/ 296883 w 2725387"/>
                  <a:gd name="connsiteY2" fmla="*/ 2270196 h 2439884"/>
                  <a:gd name="connsiteX3" fmla="*/ 362198 w 2725387"/>
                  <a:gd name="connsiteY3" fmla="*/ 2311760 h 2439884"/>
                  <a:gd name="connsiteX4" fmla="*/ 415983 w 2725387"/>
                  <a:gd name="connsiteY4" fmla="*/ 2198697 h 2439884"/>
                  <a:gd name="connsiteX5" fmla="*/ 480951 w 2725387"/>
                  <a:gd name="connsiteY5" fmla="*/ 1943625 h 2439884"/>
                  <a:gd name="connsiteX6" fmla="*/ 552203 w 2725387"/>
                  <a:gd name="connsiteY6" fmla="*/ 1147978 h 2439884"/>
                  <a:gd name="connsiteX7" fmla="*/ 605642 w 2725387"/>
                  <a:gd name="connsiteY7" fmla="*/ 429521 h 2439884"/>
                  <a:gd name="connsiteX8" fmla="*/ 760021 w 2725387"/>
                  <a:gd name="connsiteY8" fmla="*/ 61386 h 2439884"/>
                  <a:gd name="connsiteX9" fmla="*/ 932213 w 2725387"/>
                  <a:gd name="connsiteY9" fmla="*/ 2009 h 2439884"/>
                  <a:gd name="connsiteX10" fmla="*/ 1199408 w 2725387"/>
                  <a:gd name="connsiteY10" fmla="*/ 79199 h 2439884"/>
                  <a:gd name="connsiteX11" fmla="*/ 1341912 w 2725387"/>
                  <a:gd name="connsiteY11" fmla="*/ 245453 h 2439884"/>
                  <a:gd name="connsiteX12" fmla="*/ 1395351 w 2725387"/>
                  <a:gd name="connsiteY12" fmla="*/ 560149 h 2439884"/>
                  <a:gd name="connsiteX13" fmla="*/ 1460665 w 2725387"/>
                  <a:gd name="connsiteY13" fmla="*/ 1195479 h 2439884"/>
                  <a:gd name="connsiteX14" fmla="*/ 1514104 w 2725387"/>
                  <a:gd name="connsiteY14" fmla="*/ 1706118 h 2439884"/>
                  <a:gd name="connsiteX15" fmla="*/ 1591294 w 2725387"/>
                  <a:gd name="connsiteY15" fmla="*/ 2050503 h 2439884"/>
                  <a:gd name="connsiteX16" fmla="*/ 1698172 w 2725387"/>
                  <a:gd name="connsiteY16" fmla="*/ 2305822 h 2439884"/>
                  <a:gd name="connsiteX17" fmla="*/ 1710047 w 2725387"/>
                  <a:gd name="connsiteY17" fmla="*/ 2335510 h 2439884"/>
                  <a:gd name="connsiteX18" fmla="*/ 1739735 w 2725387"/>
                  <a:gd name="connsiteY18" fmla="*/ 2436451 h 2439884"/>
                  <a:gd name="connsiteX19" fmla="*/ 1805050 w 2725387"/>
                  <a:gd name="connsiteY19" fmla="*/ 2412700 h 2439884"/>
                  <a:gd name="connsiteX20" fmla="*/ 2161309 w 2725387"/>
                  <a:gd name="connsiteY20" fmla="*/ 2377074 h 2439884"/>
                  <a:gd name="connsiteX21" fmla="*/ 2422567 w 2725387"/>
                  <a:gd name="connsiteY21" fmla="*/ 2347386 h 2439884"/>
                  <a:gd name="connsiteX22" fmla="*/ 2725387 w 2725387"/>
                  <a:gd name="connsiteY22" fmla="*/ 2282071 h 2439884"/>
                  <a:gd name="connsiteX0" fmla="*/ 0 w 2725387"/>
                  <a:gd name="connsiteY0" fmla="*/ 2288009 h 2439884"/>
                  <a:gd name="connsiteX1" fmla="*/ 190006 w 2725387"/>
                  <a:gd name="connsiteY1" fmla="*/ 2222695 h 2439884"/>
                  <a:gd name="connsiteX2" fmla="*/ 296883 w 2725387"/>
                  <a:gd name="connsiteY2" fmla="*/ 2270196 h 2439884"/>
                  <a:gd name="connsiteX3" fmla="*/ 362198 w 2725387"/>
                  <a:gd name="connsiteY3" fmla="*/ 2311760 h 2439884"/>
                  <a:gd name="connsiteX4" fmla="*/ 415983 w 2725387"/>
                  <a:gd name="connsiteY4" fmla="*/ 2198697 h 2439884"/>
                  <a:gd name="connsiteX5" fmla="*/ 473331 w 2725387"/>
                  <a:gd name="connsiteY5" fmla="*/ 1882665 h 2439884"/>
                  <a:gd name="connsiteX6" fmla="*/ 552203 w 2725387"/>
                  <a:gd name="connsiteY6" fmla="*/ 1147978 h 2439884"/>
                  <a:gd name="connsiteX7" fmla="*/ 605642 w 2725387"/>
                  <a:gd name="connsiteY7" fmla="*/ 429521 h 2439884"/>
                  <a:gd name="connsiteX8" fmla="*/ 760021 w 2725387"/>
                  <a:gd name="connsiteY8" fmla="*/ 61386 h 2439884"/>
                  <a:gd name="connsiteX9" fmla="*/ 932213 w 2725387"/>
                  <a:gd name="connsiteY9" fmla="*/ 2009 h 2439884"/>
                  <a:gd name="connsiteX10" fmla="*/ 1199408 w 2725387"/>
                  <a:gd name="connsiteY10" fmla="*/ 79199 h 2439884"/>
                  <a:gd name="connsiteX11" fmla="*/ 1341912 w 2725387"/>
                  <a:gd name="connsiteY11" fmla="*/ 245453 h 2439884"/>
                  <a:gd name="connsiteX12" fmla="*/ 1395351 w 2725387"/>
                  <a:gd name="connsiteY12" fmla="*/ 560149 h 2439884"/>
                  <a:gd name="connsiteX13" fmla="*/ 1460665 w 2725387"/>
                  <a:gd name="connsiteY13" fmla="*/ 1195479 h 2439884"/>
                  <a:gd name="connsiteX14" fmla="*/ 1514104 w 2725387"/>
                  <a:gd name="connsiteY14" fmla="*/ 1706118 h 2439884"/>
                  <a:gd name="connsiteX15" fmla="*/ 1591294 w 2725387"/>
                  <a:gd name="connsiteY15" fmla="*/ 2050503 h 2439884"/>
                  <a:gd name="connsiteX16" fmla="*/ 1698172 w 2725387"/>
                  <a:gd name="connsiteY16" fmla="*/ 2305822 h 2439884"/>
                  <a:gd name="connsiteX17" fmla="*/ 1710047 w 2725387"/>
                  <a:gd name="connsiteY17" fmla="*/ 2335510 h 2439884"/>
                  <a:gd name="connsiteX18" fmla="*/ 1739735 w 2725387"/>
                  <a:gd name="connsiteY18" fmla="*/ 2436451 h 2439884"/>
                  <a:gd name="connsiteX19" fmla="*/ 1805050 w 2725387"/>
                  <a:gd name="connsiteY19" fmla="*/ 2412700 h 2439884"/>
                  <a:gd name="connsiteX20" fmla="*/ 2161309 w 2725387"/>
                  <a:gd name="connsiteY20" fmla="*/ 2377074 h 2439884"/>
                  <a:gd name="connsiteX21" fmla="*/ 2422567 w 2725387"/>
                  <a:gd name="connsiteY21" fmla="*/ 2347386 h 2439884"/>
                  <a:gd name="connsiteX22" fmla="*/ 2725387 w 2725387"/>
                  <a:gd name="connsiteY22" fmla="*/ 2282071 h 2439884"/>
                  <a:gd name="connsiteX0" fmla="*/ 0 w 2725387"/>
                  <a:gd name="connsiteY0" fmla="*/ 2288009 h 2439884"/>
                  <a:gd name="connsiteX1" fmla="*/ 190006 w 2725387"/>
                  <a:gd name="connsiteY1" fmla="*/ 2222695 h 2439884"/>
                  <a:gd name="connsiteX2" fmla="*/ 296883 w 2725387"/>
                  <a:gd name="connsiteY2" fmla="*/ 2270196 h 2439884"/>
                  <a:gd name="connsiteX3" fmla="*/ 362198 w 2725387"/>
                  <a:gd name="connsiteY3" fmla="*/ 2311760 h 2439884"/>
                  <a:gd name="connsiteX4" fmla="*/ 415983 w 2725387"/>
                  <a:gd name="connsiteY4" fmla="*/ 2198697 h 2439884"/>
                  <a:gd name="connsiteX5" fmla="*/ 473331 w 2725387"/>
                  <a:gd name="connsiteY5" fmla="*/ 1882665 h 2439884"/>
                  <a:gd name="connsiteX6" fmla="*/ 536963 w 2725387"/>
                  <a:gd name="connsiteY6" fmla="*/ 1125118 h 2439884"/>
                  <a:gd name="connsiteX7" fmla="*/ 605642 w 2725387"/>
                  <a:gd name="connsiteY7" fmla="*/ 429521 h 2439884"/>
                  <a:gd name="connsiteX8" fmla="*/ 760021 w 2725387"/>
                  <a:gd name="connsiteY8" fmla="*/ 61386 h 2439884"/>
                  <a:gd name="connsiteX9" fmla="*/ 932213 w 2725387"/>
                  <a:gd name="connsiteY9" fmla="*/ 2009 h 2439884"/>
                  <a:gd name="connsiteX10" fmla="*/ 1199408 w 2725387"/>
                  <a:gd name="connsiteY10" fmla="*/ 79199 h 2439884"/>
                  <a:gd name="connsiteX11" fmla="*/ 1341912 w 2725387"/>
                  <a:gd name="connsiteY11" fmla="*/ 245453 h 2439884"/>
                  <a:gd name="connsiteX12" fmla="*/ 1395351 w 2725387"/>
                  <a:gd name="connsiteY12" fmla="*/ 560149 h 2439884"/>
                  <a:gd name="connsiteX13" fmla="*/ 1460665 w 2725387"/>
                  <a:gd name="connsiteY13" fmla="*/ 1195479 h 2439884"/>
                  <a:gd name="connsiteX14" fmla="*/ 1514104 w 2725387"/>
                  <a:gd name="connsiteY14" fmla="*/ 1706118 h 2439884"/>
                  <a:gd name="connsiteX15" fmla="*/ 1591294 w 2725387"/>
                  <a:gd name="connsiteY15" fmla="*/ 2050503 h 2439884"/>
                  <a:gd name="connsiteX16" fmla="*/ 1698172 w 2725387"/>
                  <a:gd name="connsiteY16" fmla="*/ 2305822 h 2439884"/>
                  <a:gd name="connsiteX17" fmla="*/ 1710047 w 2725387"/>
                  <a:gd name="connsiteY17" fmla="*/ 2335510 h 2439884"/>
                  <a:gd name="connsiteX18" fmla="*/ 1739735 w 2725387"/>
                  <a:gd name="connsiteY18" fmla="*/ 2436451 h 2439884"/>
                  <a:gd name="connsiteX19" fmla="*/ 1805050 w 2725387"/>
                  <a:gd name="connsiteY19" fmla="*/ 2412700 h 2439884"/>
                  <a:gd name="connsiteX20" fmla="*/ 2161309 w 2725387"/>
                  <a:gd name="connsiteY20" fmla="*/ 2377074 h 2439884"/>
                  <a:gd name="connsiteX21" fmla="*/ 2422567 w 2725387"/>
                  <a:gd name="connsiteY21" fmla="*/ 2347386 h 2439884"/>
                  <a:gd name="connsiteX22" fmla="*/ 2725387 w 2725387"/>
                  <a:gd name="connsiteY22" fmla="*/ 2282071 h 2439884"/>
                  <a:gd name="connsiteX0" fmla="*/ 0 w 2725387"/>
                  <a:gd name="connsiteY0" fmla="*/ 2288009 h 2439884"/>
                  <a:gd name="connsiteX1" fmla="*/ 190006 w 2725387"/>
                  <a:gd name="connsiteY1" fmla="*/ 2222695 h 2439884"/>
                  <a:gd name="connsiteX2" fmla="*/ 296883 w 2725387"/>
                  <a:gd name="connsiteY2" fmla="*/ 2270196 h 2439884"/>
                  <a:gd name="connsiteX3" fmla="*/ 362198 w 2725387"/>
                  <a:gd name="connsiteY3" fmla="*/ 2311760 h 2439884"/>
                  <a:gd name="connsiteX4" fmla="*/ 415983 w 2725387"/>
                  <a:gd name="connsiteY4" fmla="*/ 2198697 h 2439884"/>
                  <a:gd name="connsiteX5" fmla="*/ 473331 w 2725387"/>
                  <a:gd name="connsiteY5" fmla="*/ 1882665 h 2439884"/>
                  <a:gd name="connsiteX6" fmla="*/ 536963 w 2725387"/>
                  <a:gd name="connsiteY6" fmla="*/ 1125118 h 2439884"/>
                  <a:gd name="connsiteX7" fmla="*/ 605642 w 2725387"/>
                  <a:gd name="connsiteY7" fmla="*/ 429521 h 2439884"/>
                  <a:gd name="connsiteX8" fmla="*/ 760021 w 2725387"/>
                  <a:gd name="connsiteY8" fmla="*/ 61386 h 2439884"/>
                  <a:gd name="connsiteX9" fmla="*/ 985553 w 2725387"/>
                  <a:gd name="connsiteY9" fmla="*/ 2009 h 2439884"/>
                  <a:gd name="connsiteX10" fmla="*/ 1199408 w 2725387"/>
                  <a:gd name="connsiteY10" fmla="*/ 79199 h 2439884"/>
                  <a:gd name="connsiteX11" fmla="*/ 1341912 w 2725387"/>
                  <a:gd name="connsiteY11" fmla="*/ 245453 h 2439884"/>
                  <a:gd name="connsiteX12" fmla="*/ 1395351 w 2725387"/>
                  <a:gd name="connsiteY12" fmla="*/ 560149 h 2439884"/>
                  <a:gd name="connsiteX13" fmla="*/ 1460665 w 2725387"/>
                  <a:gd name="connsiteY13" fmla="*/ 1195479 h 2439884"/>
                  <a:gd name="connsiteX14" fmla="*/ 1514104 w 2725387"/>
                  <a:gd name="connsiteY14" fmla="*/ 1706118 h 2439884"/>
                  <a:gd name="connsiteX15" fmla="*/ 1591294 w 2725387"/>
                  <a:gd name="connsiteY15" fmla="*/ 2050503 h 2439884"/>
                  <a:gd name="connsiteX16" fmla="*/ 1698172 w 2725387"/>
                  <a:gd name="connsiteY16" fmla="*/ 2305822 h 2439884"/>
                  <a:gd name="connsiteX17" fmla="*/ 1710047 w 2725387"/>
                  <a:gd name="connsiteY17" fmla="*/ 2335510 h 2439884"/>
                  <a:gd name="connsiteX18" fmla="*/ 1739735 w 2725387"/>
                  <a:gd name="connsiteY18" fmla="*/ 2436451 h 2439884"/>
                  <a:gd name="connsiteX19" fmla="*/ 1805050 w 2725387"/>
                  <a:gd name="connsiteY19" fmla="*/ 2412700 h 2439884"/>
                  <a:gd name="connsiteX20" fmla="*/ 2161309 w 2725387"/>
                  <a:gd name="connsiteY20" fmla="*/ 2377074 h 2439884"/>
                  <a:gd name="connsiteX21" fmla="*/ 2422567 w 2725387"/>
                  <a:gd name="connsiteY21" fmla="*/ 2347386 h 2439884"/>
                  <a:gd name="connsiteX22" fmla="*/ 2725387 w 2725387"/>
                  <a:gd name="connsiteY22" fmla="*/ 2282071 h 2439884"/>
                  <a:gd name="connsiteX0" fmla="*/ 0 w 2725387"/>
                  <a:gd name="connsiteY0" fmla="*/ 2286028 h 2437903"/>
                  <a:gd name="connsiteX1" fmla="*/ 190006 w 2725387"/>
                  <a:gd name="connsiteY1" fmla="*/ 2220714 h 2437903"/>
                  <a:gd name="connsiteX2" fmla="*/ 296883 w 2725387"/>
                  <a:gd name="connsiteY2" fmla="*/ 2268215 h 2437903"/>
                  <a:gd name="connsiteX3" fmla="*/ 362198 w 2725387"/>
                  <a:gd name="connsiteY3" fmla="*/ 2309779 h 2437903"/>
                  <a:gd name="connsiteX4" fmla="*/ 415983 w 2725387"/>
                  <a:gd name="connsiteY4" fmla="*/ 2196716 h 2437903"/>
                  <a:gd name="connsiteX5" fmla="*/ 473331 w 2725387"/>
                  <a:gd name="connsiteY5" fmla="*/ 1880684 h 2437903"/>
                  <a:gd name="connsiteX6" fmla="*/ 536963 w 2725387"/>
                  <a:gd name="connsiteY6" fmla="*/ 1123137 h 2437903"/>
                  <a:gd name="connsiteX7" fmla="*/ 605642 w 2725387"/>
                  <a:gd name="connsiteY7" fmla="*/ 427540 h 2437903"/>
                  <a:gd name="connsiteX8" fmla="*/ 756211 w 2725387"/>
                  <a:gd name="connsiteY8" fmla="*/ 74645 h 2437903"/>
                  <a:gd name="connsiteX9" fmla="*/ 985553 w 2725387"/>
                  <a:gd name="connsiteY9" fmla="*/ 28 h 2437903"/>
                  <a:gd name="connsiteX10" fmla="*/ 1199408 w 2725387"/>
                  <a:gd name="connsiteY10" fmla="*/ 77218 h 2437903"/>
                  <a:gd name="connsiteX11" fmla="*/ 1341912 w 2725387"/>
                  <a:gd name="connsiteY11" fmla="*/ 243472 h 2437903"/>
                  <a:gd name="connsiteX12" fmla="*/ 1395351 w 2725387"/>
                  <a:gd name="connsiteY12" fmla="*/ 558168 h 2437903"/>
                  <a:gd name="connsiteX13" fmla="*/ 1460665 w 2725387"/>
                  <a:gd name="connsiteY13" fmla="*/ 1193498 h 2437903"/>
                  <a:gd name="connsiteX14" fmla="*/ 1514104 w 2725387"/>
                  <a:gd name="connsiteY14" fmla="*/ 1704137 h 2437903"/>
                  <a:gd name="connsiteX15" fmla="*/ 1591294 w 2725387"/>
                  <a:gd name="connsiteY15" fmla="*/ 2048522 h 2437903"/>
                  <a:gd name="connsiteX16" fmla="*/ 1698172 w 2725387"/>
                  <a:gd name="connsiteY16" fmla="*/ 2303841 h 2437903"/>
                  <a:gd name="connsiteX17" fmla="*/ 1710047 w 2725387"/>
                  <a:gd name="connsiteY17" fmla="*/ 2333529 h 2437903"/>
                  <a:gd name="connsiteX18" fmla="*/ 1739735 w 2725387"/>
                  <a:gd name="connsiteY18" fmla="*/ 2434470 h 2437903"/>
                  <a:gd name="connsiteX19" fmla="*/ 1805050 w 2725387"/>
                  <a:gd name="connsiteY19" fmla="*/ 2410719 h 2437903"/>
                  <a:gd name="connsiteX20" fmla="*/ 2161309 w 2725387"/>
                  <a:gd name="connsiteY20" fmla="*/ 2375093 h 2437903"/>
                  <a:gd name="connsiteX21" fmla="*/ 2422567 w 2725387"/>
                  <a:gd name="connsiteY21" fmla="*/ 2345405 h 2437903"/>
                  <a:gd name="connsiteX22" fmla="*/ 2725387 w 2725387"/>
                  <a:gd name="connsiteY22" fmla="*/ 2280090 h 2437903"/>
                  <a:gd name="connsiteX0" fmla="*/ 0 w 2725387"/>
                  <a:gd name="connsiteY0" fmla="*/ 2286028 h 2437903"/>
                  <a:gd name="connsiteX1" fmla="*/ 190006 w 2725387"/>
                  <a:gd name="connsiteY1" fmla="*/ 2220714 h 2437903"/>
                  <a:gd name="connsiteX2" fmla="*/ 296883 w 2725387"/>
                  <a:gd name="connsiteY2" fmla="*/ 2268215 h 2437903"/>
                  <a:gd name="connsiteX3" fmla="*/ 362198 w 2725387"/>
                  <a:gd name="connsiteY3" fmla="*/ 2309779 h 2437903"/>
                  <a:gd name="connsiteX4" fmla="*/ 415983 w 2725387"/>
                  <a:gd name="connsiteY4" fmla="*/ 2196716 h 2437903"/>
                  <a:gd name="connsiteX5" fmla="*/ 473331 w 2725387"/>
                  <a:gd name="connsiteY5" fmla="*/ 1880684 h 2437903"/>
                  <a:gd name="connsiteX6" fmla="*/ 536963 w 2725387"/>
                  <a:gd name="connsiteY6" fmla="*/ 1123137 h 2437903"/>
                  <a:gd name="connsiteX7" fmla="*/ 605642 w 2725387"/>
                  <a:gd name="connsiteY7" fmla="*/ 427540 h 2437903"/>
                  <a:gd name="connsiteX8" fmla="*/ 756211 w 2725387"/>
                  <a:gd name="connsiteY8" fmla="*/ 74645 h 2437903"/>
                  <a:gd name="connsiteX9" fmla="*/ 985553 w 2725387"/>
                  <a:gd name="connsiteY9" fmla="*/ 28 h 2437903"/>
                  <a:gd name="connsiteX10" fmla="*/ 1199408 w 2725387"/>
                  <a:gd name="connsiteY10" fmla="*/ 77218 h 2437903"/>
                  <a:gd name="connsiteX11" fmla="*/ 1338102 w 2725387"/>
                  <a:gd name="connsiteY11" fmla="*/ 262522 h 2437903"/>
                  <a:gd name="connsiteX12" fmla="*/ 1395351 w 2725387"/>
                  <a:gd name="connsiteY12" fmla="*/ 558168 h 2437903"/>
                  <a:gd name="connsiteX13" fmla="*/ 1460665 w 2725387"/>
                  <a:gd name="connsiteY13" fmla="*/ 1193498 h 2437903"/>
                  <a:gd name="connsiteX14" fmla="*/ 1514104 w 2725387"/>
                  <a:gd name="connsiteY14" fmla="*/ 1704137 h 2437903"/>
                  <a:gd name="connsiteX15" fmla="*/ 1591294 w 2725387"/>
                  <a:gd name="connsiteY15" fmla="*/ 2048522 h 2437903"/>
                  <a:gd name="connsiteX16" fmla="*/ 1698172 w 2725387"/>
                  <a:gd name="connsiteY16" fmla="*/ 2303841 h 2437903"/>
                  <a:gd name="connsiteX17" fmla="*/ 1710047 w 2725387"/>
                  <a:gd name="connsiteY17" fmla="*/ 2333529 h 2437903"/>
                  <a:gd name="connsiteX18" fmla="*/ 1739735 w 2725387"/>
                  <a:gd name="connsiteY18" fmla="*/ 2434470 h 2437903"/>
                  <a:gd name="connsiteX19" fmla="*/ 1805050 w 2725387"/>
                  <a:gd name="connsiteY19" fmla="*/ 2410719 h 2437903"/>
                  <a:gd name="connsiteX20" fmla="*/ 2161309 w 2725387"/>
                  <a:gd name="connsiteY20" fmla="*/ 2375093 h 2437903"/>
                  <a:gd name="connsiteX21" fmla="*/ 2422567 w 2725387"/>
                  <a:gd name="connsiteY21" fmla="*/ 2345405 h 2437903"/>
                  <a:gd name="connsiteX22" fmla="*/ 2725387 w 2725387"/>
                  <a:gd name="connsiteY22" fmla="*/ 2280090 h 2437903"/>
                  <a:gd name="connsiteX0" fmla="*/ 0 w 2725387"/>
                  <a:gd name="connsiteY0" fmla="*/ 2286028 h 2437903"/>
                  <a:gd name="connsiteX1" fmla="*/ 190006 w 2725387"/>
                  <a:gd name="connsiteY1" fmla="*/ 2220714 h 2437903"/>
                  <a:gd name="connsiteX2" fmla="*/ 296883 w 2725387"/>
                  <a:gd name="connsiteY2" fmla="*/ 2268215 h 2437903"/>
                  <a:gd name="connsiteX3" fmla="*/ 362198 w 2725387"/>
                  <a:gd name="connsiteY3" fmla="*/ 2309779 h 2437903"/>
                  <a:gd name="connsiteX4" fmla="*/ 415983 w 2725387"/>
                  <a:gd name="connsiteY4" fmla="*/ 2196716 h 2437903"/>
                  <a:gd name="connsiteX5" fmla="*/ 473331 w 2725387"/>
                  <a:gd name="connsiteY5" fmla="*/ 1880684 h 2437903"/>
                  <a:gd name="connsiteX6" fmla="*/ 536963 w 2725387"/>
                  <a:gd name="connsiteY6" fmla="*/ 1123137 h 2437903"/>
                  <a:gd name="connsiteX7" fmla="*/ 605642 w 2725387"/>
                  <a:gd name="connsiteY7" fmla="*/ 427540 h 2437903"/>
                  <a:gd name="connsiteX8" fmla="*/ 756211 w 2725387"/>
                  <a:gd name="connsiteY8" fmla="*/ 74645 h 2437903"/>
                  <a:gd name="connsiteX9" fmla="*/ 985553 w 2725387"/>
                  <a:gd name="connsiteY9" fmla="*/ 28 h 2437903"/>
                  <a:gd name="connsiteX10" fmla="*/ 1199408 w 2725387"/>
                  <a:gd name="connsiteY10" fmla="*/ 77218 h 2437903"/>
                  <a:gd name="connsiteX11" fmla="*/ 1338102 w 2725387"/>
                  <a:gd name="connsiteY11" fmla="*/ 262522 h 2437903"/>
                  <a:gd name="connsiteX12" fmla="*/ 1383921 w 2725387"/>
                  <a:gd name="connsiteY12" fmla="*/ 600078 h 2437903"/>
                  <a:gd name="connsiteX13" fmla="*/ 1460665 w 2725387"/>
                  <a:gd name="connsiteY13" fmla="*/ 1193498 h 2437903"/>
                  <a:gd name="connsiteX14" fmla="*/ 1514104 w 2725387"/>
                  <a:gd name="connsiteY14" fmla="*/ 1704137 h 2437903"/>
                  <a:gd name="connsiteX15" fmla="*/ 1591294 w 2725387"/>
                  <a:gd name="connsiteY15" fmla="*/ 2048522 h 2437903"/>
                  <a:gd name="connsiteX16" fmla="*/ 1698172 w 2725387"/>
                  <a:gd name="connsiteY16" fmla="*/ 2303841 h 2437903"/>
                  <a:gd name="connsiteX17" fmla="*/ 1710047 w 2725387"/>
                  <a:gd name="connsiteY17" fmla="*/ 2333529 h 2437903"/>
                  <a:gd name="connsiteX18" fmla="*/ 1739735 w 2725387"/>
                  <a:gd name="connsiteY18" fmla="*/ 2434470 h 2437903"/>
                  <a:gd name="connsiteX19" fmla="*/ 1805050 w 2725387"/>
                  <a:gd name="connsiteY19" fmla="*/ 2410719 h 2437903"/>
                  <a:gd name="connsiteX20" fmla="*/ 2161309 w 2725387"/>
                  <a:gd name="connsiteY20" fmla="*/ 2375093 h 2437903"/>
                  <a:gd name="connsiteX21" fmla="*/ 2422567 w 2725387"/>
                  <a:gd name="connsiteY21" fmla="*/ 2345405 h 2437903"/>
                  <a:gd name="connsiteX22" fmla="*/ 2725387 w 2725387"/>
                  <a:gd name="connsiteY22" fmla="*/ 2280090 h 2437903"/>
                  <a:gd name="connsiteX0" fmla="*/ 0 w 2725387"/>
                  <a:gd name="connsiteY0" fmla="*/ 2286028 h 2437903"/>
                  <a:gd name="connsiteX1" fmla="*/ 190006 w 2725387"/>
                  <a:gd name="connsiteY1" fmla="*/ 2220714 h 2437903"/>
                  <a:gd name="connsiteX2" fmla="*/ 296883 w 2725387"/>
                  <a:gd name="connsiteY2" fmla="*/ 2268215 h 2437903"/>
                  <a:gd name="connsiteX3" fmla="*/ 362198 w 2725387"/>
                  <a:gd name="connsiteY3" fmla="*/ 2309779 h 2437903"/>
                  <a:gd name="connsiteX4" fmla="*/ 415983 w 2725387"/>
                  <a:gd name="connsiteY4" fmla="*/ 2196716 h 2437903"/>
                  <a:gd name="connsiteX5" fmla="*/ 473331 w 2725387"/>
                  <a:gd name="connsiteY5" fmla="*/ 1880684 h 2437903"/>
                  <a:gd name="connsiteX6" fmla="*/ 536963 w 2725387"/>
                  <a:gd name="connsiteY6" fmla="*/ 1123137 h 2437903"/>
                  <a:gd name="connsiteX7" fmla="*/ 605642 w 2725387"/>
                  <a:gd name="connsiteY7" fmla="*/ 427540 h 2437903"/>
                  <a:gd name="connsiteX8" fmla="*/ 756211 w 2725387"/>
                  <a:gd name="connsiteY8" fmla="*/ 74645 h 2437903"/>
                  <a:gd name="connsiteX9" fmla="*/ 985553 w 2725387"/>
                  <a:gd name="connsiteY9" fmla="*/ 28 h 2437903"/>
                  <a:gd name="connsiteX10" fmla="*/ 1199408 w 2725387"/>
                  <a:gd name="connsiteY10" fmla="*/ 77218 h 2437903"/>
                  <a:gd name="connsiteX11" fmla="*/ 1338102 w 2725387"/>
                  <a:gd name="connsiteY11" fmla="*/ 262522 h 2437903"/>
                  <a:gd name="connsiteX12" fmla="*/ 1383921 w 2725387"/>
                  <a:gd name="connsiteY12" fmla="*/ 600078 h 2437903"/>
                  <a:gd name="connsiteX13" fmla="*/ 1441615 w 2725387"/>
                  <a:gd name="connsiteY13" fmla="*/ 1197308 h 2437903"/>
                  <a:gd name="connsiteX14" fmla="*/ 1514104 w 2725387"/>
                  <a:gd name="connsiteY14" fmla="*/ 1704137 h 2437903"/>
                  <a:gd name="connsiteX15" fmla="*/ 1591294 w 2725387"/>
                  <a:gd name="connsiteY15" fmla="*/ 2048522 h 2437903"/>
                  <a:gd name="connsiteX16" fmla="*/ 1698172 w 2725387"/>
                  <a:gd name="connsiteY16" fmla="*/ 2303841 h 2437903"/>
                  <a:gd name="connsiteX17" fmla="*/ 1710047 w 2725387"/>
                  <a:gd name="connsiteY17" fmla="*/ 2333529 h 2437903"/>
                  <a:gd name="connsiteX18" fmla="*/ 1739735 w 2725387"/>
                  <a:gd name="connsiteY18" fmla="*/ 2434470 h 2437903"/>
                  <a:gd name="connsiteX19" fmla="*/ 1805050 w 2725387"/>
                  <a:gd name="connsiteY19" fmla="*/ 2410719 h 2437903"/>
                  <a:gd name="connsiteX20" fmla="*/ 2161309 w 2725387"/>
                  <a:gd name="connsiteY20" fmla="*/ 2375093 h 2437903"/>
                  <a:gd name="connsiteX21" fmla="*/ 2422567 w 2725387"/>
                  <a:gd name="connsiteY21" fmla="*/ 2345405 h 2437903"/>
                  <a:gd name="connsiteX22" fmla="*/ 2725387 w 2725387"/>
                  <a:gd name="connsiteY22" fmla="*/ 2280090 h 2437903"/>
                  <a:gd name="connsiteX0" fmla="*/ 0 w 2725387"/>
                  <a:gd name="connsiteY0" fmla="*/ 2286028 h 2437903"/>
                  <a:gd name="connsiteX1" fmla="*/ 190006 w 2725387"/>
                  <a:gd name="connsiteY1" fmla="*/ 2220714 h 2437903"/>
                  <a:gd name="connsiteX2" fmla="*/ 296883 w 2725387"/>
                  <a:gd name="connsiteY2" fmla="*/ 2268215 h 2437903"/>
                  <a:gd name="connsiteX3" fmla="*/ 362198 w 2725387"/>
                  <a:gd name="connsiteY3" fmla="*/ 2309779 h 2437903"/>
                  <a:gd name="connsiteX4" fmla="*/ 415983 w 2725387"/>
                  <a:gd name="connsiteY4" fmla="*/ 2196716 h 2437903"/>
                  <a:gd name="connsiteX5" fmla="*/ 473331 w 2725387"/>
                  <a:gd name="connsiteY5" fmla="*/ 1880684 h 2437903"/>
                  <a:gd name="connsiteX6" fmla="*/ 536963 w 2725387"/>
                  <a:gd name="connsiteY6" fmla="*/ 1123137 h 2437903"/>
                  <a:gd name="connsiteX7" fmla="*/ 605642 w 2725387"/>
                  <a:gd name="connsiteY7" fmla="*/ 427540 h 2437903"/>
                  <a:gd name="connsiteX8" fmla="*/ 756211 w 2725387"/>
                  <a:gd name="connsiteY8" fmla="*/ 74645 h 2437903"/>
                  <a:gd name="connsiteX9" fmla="*/ 985553 w 2725387"/>
                  <a:gd name="connsiteY9" fmla="*/ 28 h 2437903"/>
                  <a:gd name="connsiteX10" fmla="*/ 1199408 w 2725387"/>
                  <a:gd name="connsiteY10" fmla="*/ 77218 h 2437903"/>
                  <a:gd name="connsiteX11" fmla="*/ 1338102 w 2725387"/>
                  <a:gd name="connsiteY11" fmla="*/ 262522 h 2437903"/>
                  <a:gd name="connsiteX12" fmla="*/ 1383921 w 2725387"/>
                  <a:gd name="connsiteY12" fmla="*/ 600078 h 2437903"/>
                  <a:gd name="connsiteX13" fmla="*/ 1441615 w 2725387"/>
                  <a:gd name="connsiteY13" fmla="*/ 1197308 h 2437903"/>
                  <a:gd name="connsiteX14" fmla="*/ 1514104 w 2725387"/>
                  <a:gd name="connsiteY14" fmla="*/ 1704137 h 2437903"/>
                  <a:gd name="connsiteX15" fmla="*/ 1576054 w 2725387"/>
                  <a:gd name="connsiteY15" fmla="*/ 2044712 h 2437903"/>
                  <a:gd name="connsiteX16" fmla="*/ 1698172 w 2725387"/>
                  <a:gd name="connsiteY16" fmla="*/ 2303841 h 2437903"/>
                  <a:gd name="connsiteX17" fmla="*/ 1710047 w 2725387"/>
                  <a:gd name="connsiteY17" fmla="*/ 2333529 h 2437903"/>
                  <a:gd name="connsiteX18" fmla="*/ 1739735 w 2725387"/>
                  <a:gd name="connsiteY18" fmla="*/ 2434470 h 2437903"/>
                  <a:gd name="connsiteX19" fmla="*/ 1805050 w 2725387"/>
                  <a:gd name="connsiteY19" fmla="*/ 2410719 h 2437903"/>
                  <a:gd name="connsiteX20" fmla="*/ 2161309 w 2725387"/>
                  <a:gd name="connsiteY20" fmla="*/ 2375093 h 2437903"/>
                  <a:gd name="connsiteX21" fmla="*/ 2422567 w 2725387"/>
                  <a:gd name="connsiteY21" fmla="*/ 2345405 h 2437903"/>
                  <a:gd name="connsiteX22" fmla="*/ 2725387 w 2725387"/>
                  <a:gd name="connsiteY22" fmla="*/ 2280090 h 2437903"/>
                  <a:gd name="connsiteX0" fmla="*/ 0 w 2725387"/>
                  <a:gd name="connsiteY0" fmla="*/ 2286028 h 2434418"/>
                  <a:gd name="connsiteX1" fmla="*/ 190006 w 2725387"/>
                  <a:gd name="connsiteY1" fmla="*/ 2220714 h 2434418"/>
                  <a:gd name="connsiteX2" fmla="*/ 296883 w 2725387"/>
                  <a:gd name="connsiteY2" fmla="*/ 2268215 h 2434418"/>
                  <a:gd name="connsiteX3" fmla="*/ 362198 w 2725387"/>
                  <a:gd name="connsiteY3" fmla="*/ 2309779 h 2434418"/>
                  <a:gd name="connsiteX4" fmla="*/ 415983 w 2725387"/>
                  <a:gd name="connsiteY4" fmla="*/ 2196716 h 2434418"/>
                  <a:gd name="connsiteX5" fmla="*/ 473331 w 2725387"/>
                  <a:gd name="connsiteY5" fmla="*/ 1880684 h 2434418"/>
                  <a:gd name="connsiteX6" fmla="*/ 536963 w 2725387"/>
                  <a:gd name="connsiteY6" fmla="*/ 1123137 h 2434418"/>
                  <a:gd name="connsiteX7" fmla="*/ 605642 w 2725387"/>
                  <a:gd name="connsiteY7" fmla="*/ 427540 h 2434418"/>
                  <a:gd name="connsiteX8" fmla="*/ 756211 w 2725387"/>
                  <a:gd name="connsiteY8" fmla="*/ 74645 h 2434418"/>
                  <a:gd name="connsiteX9" fmla="*/ 985553 w 2725387"/>
                  <a:gd name="connsiteY9" fmla="*/ 28 h 2434418"/>
                  <a:gd name="connsiteX10" fmla="*/ 1199408 w 2725387"/>
                  <a:gd name="connsiteY10" fmla="*/ 77218 h 2434418"/>
                  <a:gd name="connsiteX11" fmla="*/ 1338102 w 2725387"/>
                  <a:gd name="connsiteY11" fmla="*/ 262522 h 2434418"/>
                  <a:gd name="connsiteX12" fmla="*/ 1383921 w 2725387"/>
                  <a:gd name="connsiteY12" fmla="*/ 600078 h 2434418"/>
                  <a:gd name="connsiteX13" fmla="*/ 1441615 w 2725387"/>
                  <a:gd name="connsiteY13" fmla="*/ 1197308 h 2434418"/>
                  <a:gd name="connsiteX14" fmla="*/ 1514104 w 2725387"/>
                  <a:gd name="connsiteY14" fmla="*/ 1704137 h 2434418"/>
                  <a:gd name="connsiteX15" fmla="*/ 1576054 w 2725387"/>
                  <a:gd name="connsiteY15" fmla="*/ 2044712 h 2434418"/>
                  <a:gd name="connsiteX16" fmla="*/ 1698172 w 2725387"/>
                  <a:gd name="connsiteY16" fmla="*/ 2303841 h 2434418"/>
                  <a:gd name="connsiteX17" fmla="*/ 1710047 w 2725387"/>
                  <a:gd name="connsiteY17" fmla="*/ 2333529 h 2434418"/>
                  <a:gd name="connsiteX18" fmla="*/ 1762595 w 2725387"/>
                  <a:gd name="connsiteY18" fmla="*/ 2430660 h 2434418"/>
                  <a:gd name="connsiteX19" fmla="*/ 1805050 w 2725387"/>
                  <a:gd name="connsiteY19" fmla="*/ 2410719 h 2434418"/>
                  <a:gd name="connsiteX20" fmla="*/ 2161309 w 2725387"/>
                  <a:gd name="connsiteY20" fmla="*/ 2375093 h 2434418"/>
                  <a:gd name="connsiteX21" fmla="*/ 2422567 w 2725387"/>
                  <a:gd name="connsiteY21" fmla="*/ 2345405 h 2434418"/>
                  <a:gd name="connsiteX22" fmla="*/ 2725387 w 2725387"/>
                  <a:gd name="connsiteY22" fmla="*/ 2280090 h 2434418"/>
                  <a:gd name="connsiteX0" fmla="*/ 0 w 2725387"/>
                  <a:gd name="connsiteY0" fmla="*/ 2286028 h 2433686"/>
                  <a:gd name="connsiteX1" fmla="*/ 190006 w 2725387"/>
                  <a:gd name="connsiteY1" fmla="*/ 2220714 h 2433686"/>
                  <a:gd name="connsiteX2" fmla="*/ 296883 w 2725387"/>
                  <a:gd name="connsiteY2" fmla="*/ 2268215 h 2433686"/>
                  <a:gd name="connsiteX3" fmla="*/ 362198 w 2725387"/>
                  <a:gd name="connsiteY3" fmla="*/ 2309779 h 2433686"/>
                  <a:gd name="connsiteX4" fmla="*/ 415983 w 2725387"/>
                  <a:gd name="connsiteY4" fmla="*/ 2196716 h 2433686"/>
                  <a:gd name="connsiteX5" fmla="*/ 473331 w 2725387"/>
                  <a:gd name="connsiteY5" fmla="*/ 1880684 h 2433686"/>
                  <a:gd name="connsiteX6" fmla="*/ 536963 w 2725387"/>
                  <a:gd name="connsiteY6" fmla="*/ 1123137 h 2433686"/>
                  <a:gd name="connsiteX7" fmla="*/ 605642 w 2725387"/>
                  <a:gd name="connsiteY7" fmla="*/ 427540 h 2433686"/>
                  <a:gd name="connsiteX8" fmla="*/ 756211 w 2725387"/>
                  <a:gd name="connsiteY8" fmla="*/ 74645 h 2433686"/>
                  <a:gd name="connsiteX9" fmla="*/ 985553 w 2725387"/>
                  <a:gd name="connsiteY9" fmla="*/ 28 h 2433686"/>
                  <a:gd name="connsiteX10" fmla="*/ 1199408 w 2725387"/>
                  <a:gd name="connsiteY10" fmla="*/ 77218 h 2433686"/>
                  <a:gd name="connsiteX11" fmla="*/ 1338102 w 2725387"/>
                  <a:gd name="connsiteY11" fmla="*/ 262522 h 2433686"/>
                  <a:gd name="connsiteX12" fmla="*/ 1383921 w 2725387"/>
                  <a:gd name="connsiteY12" fmla="*/ 600078 h 2433686"/>
                  <a:gd name="connsiteX13" fmla="*/ 1441615 w 2725387"/>
                  <a:gd name="connsiteY13" fmla="*/ 1197308 h 2433686"/>
                  <a:gd name="connsiteX14" fmla="*/ 1514104 w 2725387"/>
                  <a:gd name="connsiteY14" fmla="*/ 1704137 h 2433686"/>
                  <a:gd name="connsiteX15" fmla="*/ 1576054 w 2725387"/>
                  <a:gd name="connsiteY15" fmla="*/ 2044712 h 2433686"/>
                  <a:gd name="connsiteX16" fmla="*/ 1698172 w 2725387"/>
                  <a:gd name="connsiteY16" fmla="*/ 2303841 h 2433686"/>
                  <a:gd name="connsiteX17" fmla="*/ 1717667 w 2725387"/>
                  <a:gd name="connsiteY17" fmla="*/ 2344959 h 2433686"/>
                  <a:gd name="connsiteX18" fmla="*/ 1762595 w 2725387"/>
                  <a:gd name="connsiteY18" fmla="*/ 2430660 h 2433686"/>
                  <a:gd name="connsiteX19" fmla="*/ 1805050 w 2725387"/>
                  <a:gd name="connsiteY19" fmla="*/ 2410719 h 2433686"/>
                  <a:gd name="connsiteX20" fmla="*/ 2161309 w 2725387"/>
                  <a:gd name="connsiteY20" fmla="*/ 2375093 h 2433686"/>
                  <a:gd name="connsiteX21" fmla="*/ 2422567 w 2725387"/>
                  <a:gd name="connsiteY21" fmla="*/ 2345405 h 2433686"/>
                  <a:gd name="connsiteX22" fmla="*/ 2725387 w 2725387"/>
                  <a:gd name="connsiteY22" fmla="*/ 2280090 h 2433686"/>
                  <a:gd name="connsiteX0" fmla="*/ 0 w 2725387"/>
                  <a:gd name="connsiteY0" fmla="*/ 2286028 h 2433686"/>
                  <a:gd name="connsiteX1" fmla="*/ 190006 w 2725387"/>
                  <a:gd name="connsiteY1" fmla="*/ 2220714 h 2433686"/>
                  <a:gd name="connsiteX2" fmla="*/ 296883 w 2725387"/>
                  <a:gd name="connsiteY2" fmla="*/ 2268215 h 2433686"/>
                  <a:gd name="connsiteX3" fmla="*/ 362198 w 2725387"/>
                  <a:gd name="connsiteY3" fmla="*/ 2309779 h 2433686"/>
                  <a:gd name="connsiteX4" fmla="*/ 415983 w 2725387"/>
                  <a:gd name="connsiteY4" fmla="*/ 2196716 h 2433686"/>
                  <a:gd name="connsiteX5" fmla="*/ 473331 w 2725387"/>
                  <a:gd name="connsiteY5" fmla="*/ 1880684 h 2433686"/>
                  <a:gd name="connsiteX6" fmla="*/ 536963 w 2725387"/>
                  <a:gd name="connsiteY6" fmla="*/ 1123137 h 2433686"/>
                  <a:gd name="connsiteX7" fmla="*/ 605642 w 2725387"/>
                  <a:gd name="connsiteY7" fmla="*/ 427540 h 2433686"/>
                  <a:gd name="connsiteX8" fmla="*/ 756211 w 2725387"/>
                  <a:gd name="connsiteY8" fmla="*/ 74645 h 2433686"/>
                  <a:gd name="connsiteX9" fmla="*/ 985553 w 2725387"/>
                  <a:gd name="connsiteY9" fmla="*/ 28 h 2433686"/>
                  <a:gd name="connsiteX10" fmla="*/ 1199408 w 2725387"/>
                  <a:gd name="connsiteY10" fmla="*/ 77218 h 2433686"/>
                  <a:gd name="connsiteX11" fmla="*/ 1338102 w 2725387"/>
                  <a:gd name="connsiteY11" fmla="*/ 262522 h 2433686"/>
                  <a:gd name="connsiteX12" fmla="*/ 1383921 w 2725387"/>
                  <a:gd name="connsiteY12" fmla="*/ 600078 h 2433686"/>
                  <a:gd name="connsiteX13" fmla="*/ 1441615 w 2725387"/>
                  <a:gd name="connsiteY13" fmla="*/ 1197308 h 2433686"/>
                  <a:gd name="connsiteX14" fmla="*/ 1514104 w 2725387"/>
                  <a:gd name="connsiteY14" fmla="*/ 1704137 h 2433686"/>
                  <a:gd name="connsiteX15" fmla="*/ 1576054 w 2725387"/>
                  <a:gd name="connsiteY15" fmla="*/ 2044712 h 2433686"/>
                  <a:gd name="connsiteX16" fmla="*/ 1663882 w 2725387"/>
                  <a:gd name="connsiteY16" fmla="*/ 2235261 h 2433686"/>
                  <a:gd name="connsiteX17" fmla="*/ 1717667 w 2725387"/>
                  <a:gd name="connsiteY17" fmla="*/ 2344959 h 2433686"/>
                  <a:gd name="connsiteX18" fmla="*/ 1762595 w 2725387"/>
                  <a:gd name="connsiteY18" fmla="*/ 2430660 h 2433686"/>
                  <a:gd name="connsiteX19" fmla="*/ 1805050 w 2725387"/>
                  <a:gd name="connsiteY19" fmla="*/ 2410719 h 2433686"/>
                  <a:gd name="connsiteX20" fmla="*/ 2161309 w 2725387"/>
                  <a:gd name="connsiteY20" fmla="*/ 2375093 h 2433686"/>
                  <a:gd name="connsiteX21" fmla="*/ 2422567 w 2725387"/>
                  <a:gd name="connsiteY21" fmla="*/ 2345405 h 2433686"/>
                  <a:gd name="connsiteX22" fmla="*/ 2725387 w 2725387"/>
                  <a:gd name="connsiteY22" fmla="*/ 2280090 h 2433686"/>
                  <a:gd name="connsiteX0" fmla="*/ 0 w 2725387"/>
                  <a:gd name="connsiteY0" fmla="*/ 2286028 h 2433686"/>
                  <a:gd name="connsiteX1" fmla="*/ 190006 w 2725387"/>
                  <a:gd name="connsiteY1" fmla="*/ 2220714 h 2433686"/>
                  <a:gd name="connsiteX2" fmla="*/ 296883 w 2725387"/>
                  <a:gd name="connsiteY2" fmla="*/ 2268215 h 2433686"/>
                  <a:gd name="connsiteX3" fmla="*/ 362198 w 2725387"/>
                  <a:gd name="connsiteY3" fmla="*/ 2309779 h 2433686"/>
                  <a:gd name="connsiteX4" fmla="*/ 415983 w 2725387"/>
                  <a:gd name="connsiteY4" fmla="*/ 2196716 h 2433686"/>
                  <a:gd name="connsiteX5" fmla="*/ 473331 w 2725387"/>
                  <a:gd name="connsiteY5" fmla="*/ 1880684 h 2433686"/>
                  <a:gd name="connsiteX6" fmla="*/ 536963 w 2725387"/>
                  <a:gd name="connsiteY6" fmla="*/ 1123137 h 2433686"/>
                  <a:gd name="connsiteX7" fmla="*/ 605642 w 2725387"/>
                  <a:gd name="connsiteY7" fmla="*/ 427540 h 2433686"/>
                  <a:gd name="connsiteX8" fmla="*/ 756211 w 2725387"/>
                  <a:gd name="connsiteY8" fmla="*/ 74645 h 2433686"/>
                  <a:gd name="connsiteX9" fmla="*/ 985553 w 2725387"/>
                  <a:gd name="connsiteY9" fmla="*/ 28 h 2433686"/>
                  <a:gd name="connsiteX10" fmla="*/ 1199408 w 2725387"/>
                  <a:gd name="connsiteY10" fmla="*/ 77218 h 2433686"/>
                  <a:gd name="connsiteX11" fmla="*/ 1338102 w 2725387"/>
                  <a:gd name="connsiteY11" fmla="*/ 262522 h 2433686"/>
                  <a:gd name="connsiteX12" fmla="*/ 1383921 w 2725387"/>
                  <a:gd name="connsiteY12" fmla="*/ 600078 h 2433686"/>
                  <a:gd name="connsiteX13" fmla="*/ 1441615 w 2725387"/>
                  <a:gd name="connsiteY13" fmla="*/ 1197308 h 2433686"/>
                  <a:gd name="connsiteX14" fmla="*/ 1514104 w 2725387"/>
                  <a:gd name="connsiteY14" fmla="*/ 1704137 h 2433686"/>
                  <a:gd name="connsiteX15" fmla="*/ 1576054 w 2725387"/>
                  <a:gd name="connsiteY15" fmla="*/ 2044712 h 2433686"/>
                  <a:gd name="connsiteX16" fmla="*/ 1648642 w 2725387"/>
                  <a:gd name="connsiteY16" fmla="*/ 2220021 h 2433686"/>
                  <a:gd name="connsiteX17" fmla="*/ 1717667 w 2725387"/>
                  <a:gd name="connsiteY17" fmla="*/ 2344959 h 2433686"/>
                  <a:gd name="connsiteX18" fmla="*/ 1762595 w 2725387"/>
                  <a:gd name="connsiteY18" fmla="*/ 2430660 h 2433686"/>
                  <a:gd name="connsiteX19" fmla="*/ 1805050 w 2725387"/>
                  <a:gd name="connsiteY19" fmla="*/ 2410719 h 2433686"/>
                  <a:gd name="connsiteX20" fmla="*/ 2161309 w 2725387"/>
                  <a:gd name="connsiteY20" fmla="*/ 2375093 h 2433686"/>
                  <a:gd name="connsiteX21" fmla="*/ 2422567 w 2725387"/>
                  <a:gd name="connsiteY21" fmla="*/ 2345405 h 2433686"/>
                  <a:gd name="connsiteX22" fmla="*/ 2725387 w 2725387"/>
                  <a:gd name="connsiteY22" fmla="*/ 2280090 h 2433686"/>
                  <a:gd name="connsiteX0" fmla="*/ 0 w 2725387"/>
                  <a:gd name="connsiteY0" fmla="*/ 2286028 h 2433927"/>
                  <a:gd name="connsiteX1" fmla="*/ 190006 w 2725387"/>
                  <a:gd name="connsiteY1" fmla="*/ 2220714 h 2433927"/>
                  <a:gd name="connsiteX2" fmla="*/ 296883 w 2725387"/>
                  <a:gd name="connsiteY2" fmla="*/ 2268215 h 2433927"/>
                  <a:gd name="connsiteX3" fmla="*/ 362198 w 2725387"/>
                  <a:gd name="connsiteY3" fmla="*/ 2309779 h 2433927"/>
                  <a:gd name="connsiteX4" fmla="*/ 415983 w 2725387"/>
                  <a:gd name="connsiteY4" fmla="*/ 2196716 h 2433927"/>
                  <a:gd name="connsiteX5" fmla="*/ 473331 w 2725387"/>
                  <a:gd name="connsiteY5" fmla="*/ 1880684 h 2433927"/>
                  <a:gd name="connsiteX6" fmla="*/ 536963 w 2725387"/>
                  <a:gd name="connsiteY6" fmla="*/ 1123137 h 2433927"/>
                  <a:gd name="connsiteX7" fmla="*/ 605642 w 2725387"/>
                  <a:gd name="connsiteY7" fmla="*/ 427540 h 2433927"/>
                  <a:gd name="connsiteX8" fmla="*/ 756211 w 2725387"/>
                  <a:gd name="connsiteY8" fmla="*/ 74645 h 2433927"/>
                  <a:gd name="connsiteX9" fmla="*/ 985553 w 2725387"/>
                  <a:gd name="connsiteY9" fmla="*/ 28 h 2433927"/>
                  <a:gd name="connsiteX10" fmla="*/ 1199408 w 2725387"/>
                  <a:gd name="connsiteY10" fmla="*/ 77218 h 2433927"/>
                  <a:gd name="connsiteX11" fmla="*/ 1338102 w 2725387"/>
                  <a:gd name="connsiteY11" fmla="*/ 262522 h 2433927"/>
                  <a:gd name="connsiteX12" fmla="*/ 1383921 w 2725387"/>
                  <a:gd name="connsiteY12" fmla="*/ 600078 h 2433927"/>
                  <a:gd name="connsiteX13" fmla="*/ 1441615 w 2725387"/>
                  <a:gd name="connsiteY13" fmla="*/ 1197308 h 2433927"/>
                  <a:gd name="connsiteX14" fmla="*/ 1514104 w 2725387"/>
                  <a:gd name="connsiteY14" fmla="*/ 1704137 h 2433927"/>
                  <a:gd name="connsiteX15" fmla="*/ 1576054 w 2725387"/>
                  <a:gd name="connsiteY15" fmla="*/ 2044712 h 2433927"/>
                  <a:gd name="connsiteX16" fmla="*/ 1648642 w 2725387"/>
                  <a:gd name="connsiteY16" fmla="*/ 2220021 h 2433927"/>
                  <a:gd name="connsiteX17" fmla="*/ 1736717 w 2725387"/>
                  <a:gd name="connsiteY17" fmla="*/ 2341149 h 2433927"/>
                  <a:gd name="connsiteX18" fmla="*/ 1762595 w 2725387"/>
                  <a:gd name="connsiteY18" fmla="*/ 2430660 h 2433927"/>
                  <a:gd name="connsiteX19" fmla="*/ 1805050 w 2725387"/>
                  <a:gd name="connsiteY19" fmla="*/ 2410719 h 2433927"/>
                  <a:gd name="connsiteX20" fmla="*/ 2161309 w 2725387"/>
                  <a:gd name="connsiteY20" fmla="*/ 2375093 h 2433927"/>
                  <a:gd name="connsiteX21" fmla="*/ 2422567 w 2725387"/>
                  <a:gd name="connsiteY21" fmla="*/ 2345405 h 2433927"/>
                  <a:gd name="connsiteX22" fmla="*/ 2725387 w 2725387"/>
                  <a:gd name="connsiteY22" fmla="*/ 2280090 h 2433927"/>
                  <a:gd name="connsiteX0" fmla="*/ 0 w 2725387"/>
                  <a:gd name="connsiteY0" fmla="*/ 2286028 h 2432476"/>
                  <a:gd name="connsiteX1" fmla="*/ 190006 w 2725387"/>
                  <a:gd name="connsiteY1" fmla="*/ 2220714 h 2432476"/>
                  <a:gd name="connsiteX2" fmla="*/ 296883 w 2725387"/>
                  <a:gd name="connsiteY2" fmla="*/ 2268215 h 2432476"/>
                  <a:gd name="connsiteX3" fmla="*/ 362198 w 2725387"/>
                  <a:gd name="connsiteY3" fmla="*/ 2309779 h 2432476"/>
                  <a:gd name="connsiteX4" fmla="*/ 415983 w 2725387"/>
                  <a:gd name="connsiteY4" fmla="*/ 2196716 h 2432476"/>
                  <a:gd name="connsiteX5" fmla="*/ 473331 w 2725387"/>
                  <a:gd name="connsiteY5" fmla="*/ 1880684 h 2432476"/>
                  <a:gd name="connsiteX6" fmla="*/ 536963 w 2725387"/>
                  <a:gd name="connsiteY6" fmla="*/ 1123137 h 2432476"/>
                  <a:gd name="connsiteX7" fmla="*/ 605642 w 2725387"/>
                  <a:gd name="connsiteY7" fmla="*/ 427540 h 2432476"/>
                  <a:gd name="connsiteX8" fmla="*/ 756211 w 2725387"/>
                  <a:gd name="connsiteY8" fmla="*/ 74645 h 2432476"/>
                  <a:gd name="connsiteX9" fmla="*/ 985553 w 2725387"/>
                  <a:gd name="connsiteY9" fmla="*/ 28 h 2432476"/>
                  <a:gd name="connsiteX10" fmla="*/ 1199408 w 2725387"/>
                  <a:gd name="connsiteY10" fmla="*/ 77218 h 2432476"/>
                  <a:gd name="connsiteX11" fmla="*/ 1338102 w 2725387"/>
                  <a:gd name="connsiteY11" fmla="*/ 262522 h 2432476"/>
                  <a:gd name="connsiteX12" fmla="*/ 1383921 w 2725387"/>
                  <a:gd name="connsiteY12" fmla="*/ 600078 h 2432476"/>
                  <a:gd name="connsiteX13" fmla="*/ 1441615 w 2725387"/>
                  <a:gd name="connsiteY13" fmla="*/ 1197308 h 2432476"/>
                  <a:gd name="connsiteX14" fmla="*/ 1514104 w 2725387"/>
                  <a:gd name="connsiteY14" fmla="*/ 1704137 h 2432476"/>
                  <a:gd name="connsiteX15" fmla="*/ 1576054 w 2725387"/>
                  <a:gd name="connsiteY15" fmla="*/ 2044712 h 2432476"/>
                  <a:gd name="connsiteX16" fmla="*/ 1648642 w 2725387"/>
                  <a:gd name="connsiteY16" fmla="*/ 2220021 h 2432476"/>
                  <a:gd name="connsiteX17" fmla="*/ 1736717 w 2725387"/>
                  <a:gd name="connsiteY17" fmla="*/ 2341149 h 2432476"/>
                  <a:gd name="connsiteX18" fmla="*/ 1762595 w 2725387"/>
                  <a:gd name="connsiteY18" fmla="*/ 2430660 h 2432476"/>
                  <a:gd name="connsiteX19" fmla="*/ 1892680 w 2725387"/>
                  <a:gd name="connsiteY19" fmla="*/ 2399289 h 2432476"/>
                  <a:gd name="connsiteX20" fmla="*/ 2161309 w 2725387"/>
                  <a:gd name="connsiteY20" fmla="*/ 2375093 h 2432476"/>
                  <a:gd name="connsiteX21" fmla="*/ 2422567 w 2725387"/>
                  <a:gd name="connsiteY21" fmla="*/ 2345405 h 2432476"/>
                  <a:gd name="connsiteX22" fmla="*/ 2725387 w 2725387"/>
                  <a:gd name="connsiteY22" fmla="*/ 2280090 h 2432476"/>
                  <a:gd name="connsiteX0" fmla="*/ 0 w 2725387"/>
                  <a:gd name="connsiteY0" fmla="*/ 2286028 h 2436149"/>
                  <a:gd name="connsiteX1" fmla="*/ 190006 w 2725387"/>
                  <a:gd name="connsiteY1" fmla="*/ 2220714 h 2436149"/>
                  <a:gd name="connsiteX2" fmla="*/ 296883 w 2725387"/>
                  <a:gd name="connsiteY2" fmla="*/ 2268215 h 2436149"/>
                  <a:gd name="connsiteX3" fmla="*/ 362198 w 2725387"/>
                  <a:gd name="connsiteY3" fmla="*/ 2309779 h 2436149"/>
                  <a:gd name="connsiteX4" fmla="*/ 415983 w 2725387"/>
                  <a:gd name="connsiteY4" fmla="*/ 2196716 h 2436149"/>
                  <a:gd name="connsiteX5" fmla="*/ 473331 w 2725387"/>
                  <a:gd name="connsiteY5" fmla="*/ 1880684 h 2436149"/>
                  <a:gd name="connsiteX6" fmla="*/ 536963 w 2725387"/>
                  <a:gd name="connsiteY6" fmla="*/ 1123137 h 2436149"/>
                  <a:gd name="connsiteX7" fmla="*/ 605642 w 2725387"/>
                  <a:gd name="connsiteY7" fmla="*/ 427540 h 2436149"/>
                  <a:gd name="connsiteX8" fmla="*/ 756211 w 2725387"/>
                  <a:gd name="connsiteY8" fmla="*/ 74645 h 2436149"/>
                  <a:gd name="connsiteX9" fmla="*/ 985553 w 2725387"/>
                  <a:gd name="connsiteY9" fmla="*/ 28 h 2436149"/>
                  <a:gd name="connsiteX10" fmla="*/ 1199408 w 2725387"/>
                  <a:gd name="connsiteY10" fmla="*/ 77218 h 2436149"/>
                  <a:gd name="connsiteX11" fmla="*/ 1338102 w 2725387"/>
                  <a:gd name="connsiteY11" fmla="*/ 262522 h 2436149"/>
                  <a:gd name="connsiteX12" fmla="*/ 1383921 w 2725387"/>
                  <a:gd name="connsiteY12" fmla="*/ 600078 h 2436149"/>
                  <a:gd name="connsiteX13" fmla="*/ 1441615 w 2725387"/>
                  <a:gd name="connsiteY13" fmla="*/ 1197308 h 2436149"/>
                  <a:gd name="connsiteX14" fmla="*/ 1514104 w 2725387"/>
                  <a:gd name="connsiteY14" fmla="*/ 1704137 h 2436149"/>
                  <a:gd name="connsiteX15" fmla="*/ 1576054 w 2725387"/>
                  <a:gd name="connsiteY15" fmla="*/ 2044712 h 2436149"/>
                  <a:gd name="connsiteX16" fmla="*/ 1648642 w 2725387"/>
                  <a:gd name="connsiteY16" fmla="*/ 2220021 h 2436149"/>
                  <a:gd name="connsiteX17" fmla="*/ 1736717 w 2725387"/>
                  <a:gd name="connsiteY17" fmla="*/ 2341149 h 2436149"/>
                  <a:gd name="connsiteX18" fmla="*/ 1751165 w 2725387"/>
                  <a:gd name="connsiteY18" fmla="*/ 2434470 h 2436149"/>
                  <a:gd name="connsiteX19" fmla="*/ 1892680 w 2725387"/>
                  <a:gd name="connsiteY19" fmla="*/ 2399289 h 2436149"/>
                  <a:gd name="connsiteX20" fmla="*/ 2161309 w 2725387"/>
                  <a:gd name="connsiteY20" fmla="*/ 2375093 h 2436149"/>
                  <a:gd name="connsiteX21" fmla="*/ 2422567 w 2725387"/>
                  <a:gd name="connsiteY21" fmla="*/ 2345405 h 2436149"/>
                  <a:gd name="connsiteX22" fmla="*/ 2725387 w 2725387"/>
                  <a:gd name="connsiteY22" fmla="*/ 2280090 h 2436149"/>
                  <a:gd name="connsiteX0" fmla="*/ 0 w 2725387"/>
                  <a:gd name="connsiteY0" fmla="*/ 2286028 h 2436198"/>
                  <a:gd name="connsiteX1" fmla="*/ 190006 w 2725387"/>
                  <a:gd name="connsiteY1" fmla="*/ 2220714 h 2436198"/>
                  <a:gd name="connsiteX2" fmla="*/ 296883 w 2725387"/>
                  <a:gd name="connsiteY2" fmla="*/ 2268215 h 2436198"/>
                  <a:gd name="connsiteX3" fmla="*/ 362198 w 2725387"/>
                  <a:gd name="connsiteY3" fmla="*/ 2309779 h 2436198"/>
                  <a:gd name="connsiteX4" fmla="*/ 415983 w 2725387"/>
                  <a:gd name="connsiteY4" fmla="*/ 2196716 h 2436198"/>
                  <a:gd name="connsiteX5" fmla="*/ 473331 w 2725387"/>
                  <a:gd name="connsiteY5" fmla="*/ 1880684 h 2436198"/>
                  <a:gd name="connsiteX6" fmla="*/ 536963 w 2725387"/>
                  <a:gd name="connsiteY6" fmla="*/ 1123137 h 2436198"/>
                  <a:gd name="connsiteX7" fmla="*/ 605642 w 2725387"/>
                  <a:gd name="connsiteY7" fmla="*/ 427540 h 2436198"/>
                  <a:gd name="connsiteX8" fmla="*/ 756211 w 2725387"/>
                  <a:gd name="connsiteY8" fmla="*/ 74645 h 2436198"/>
                  <a:gd name="connsiteX9" fmla="*/ 985553 w 2725387"/>
                  <a:gd name="connsiteY9" fmla="*/ 28 h 2436198"/>
                  <a:gd name="connsiteX10" fmla="*/ 1199408 w 2725387"/>
                  <a:gd name="connsiteY10" fmla="*/ 77218 h 2436198"/>
                  <a:gd name="connsiteX11" fmla="*/ 1338102 w 2725387"/>
                  <a:gd name="connsiteY11" fmla="*/ 262522 h 2436198"/>
                  <a:gd name="connsiteX12" fmla="*/ 1383921 w 2725387"/>
                  <a:gd name="connsiteY12" fmla="*/ 600078 h 2436198"/>
                  <a:gd name="connsiteX13" fmla="*/ 1441615 w 2725387"/>
                  <a:gd name="connsiteY13" fmla="*/ 1197308 h 2436198"/>
                  <a:gd name="connsiteX14" fmla="*/ 1514104 w 2725387"/>
                  <a:gd name="connsiteY14" fmla="*/ 1704137 h 2436198"/>
                  <a:gd name="connsiteX15" fmla="*/ 1576054 w 2725387"/>
                  <a:gd name="connsiteY15" fmla="*/ 2044712 h 2436198"/>
                  <a:gd name="connsiteX16" fmla="*/ 1648642 w 2725387"/>
                  <a:gd name="connsiteY16" fmla="*/ 2220021 h 2436198"/>
                  <a:gd name="connsiteX17" fmla="*/ 1736717 w 2725387"/>
                  <a:gd name="connsiteY17" fmla="*/ 2341149 h 2436198"/>
                  <a:gd name="connsiteX18" fmla="*/ 1751165 w 2725387"/>
                  <a:gd name="connsiteY18" fmla="*/ 2434470 h 2436198"/>
                  <a:gd name="connsiteX19" fmla="*/ 1892680 w 2725387"/>
                  <a:gd name="connsiteY19" fmla="*/ 2399289 h 2436198"/>
                  <a:gd name="connsiteX20" fmla="*/ 2191789 w 2725387"/>
                  <a:gd name="connsiteY20" fmla="*/ 2367473 h 2436198"/>
                  <a:gd name="connsiteX21" fmla="*/ 2422567 w 2725387"/>
                  <a:gd name="connsiteY21" fmla="*/ 2345405 h 2436198"/>
                  <a:gd name="connsiteX22" fmla="*/ 2725387 w 2725387"/>
                  <a:gd name="connsiteY22" fmla="*/ 2280090 h 2436198"/>
                  <a:gd name="connsiteX0" fmla="*/ 0 w 2725387"/>
                  <a:gd name="connsiteY0" fmla="*/ 2286028 h 2437780"/>
                  <a:gd name="connsiteX1" fmla="*/ 190006 w 2725387"/>
                  <a:gd name="connsiteY1" fmla="*/ 2220714 h 2437780"/>
                  <a:gd name="connsiteX2" fmla="*/ 296883 w 2725387"/>
                  <a:gd name="connsiteY2" fmla="*/ 2268215 h 2437780"/>
                  <a:gd name="connsiteX3" fmla="*/ 362198 w 2725387"/>
                  <a:gd name="connsiteY3" fmla="*/ 2309779 h 2437780"/>
                  <a:gd name="connsiteX4" fmla="*/ 415983 w 2725387"/>
                  <a:gd name="connsiteY4" fmla="*/ 2196716 h 2437780"/>
                  <a:gd name="connsiteX5" fmla="*/ 473331 w 2725387"/>
                  <a:gd name="connsiteY5" fmla="*/ 1880684 h 2437780"/>
                  <a:gd name="connsiteX6" fmla="*/ 536963 w 2725387"/>
                  <a:gd name="connsiteY6" fmla="*/ 1123137 h 2437780"/>
                  <a:gd name="connsiteX7" fmla="*/ 605642 w 2725387"/>
                  <a:gd name="connsiteY7" fmla="*/ 427540 h 2437780"/>
                  <a:gd name="connsiteX8" fmla="*/ 756211 w 2725387"/>
                  <a:gd name="connsiteY8" fmla="*/ 74645 h 2437780"/>
                  <a:gd name="connsiteX9" fmla="*/ 985553 w 2725387"/>
                  <a:gd name="connsiteY9" fmla="*/ 28 h 2437780"/>
                  <a:gd name="connsiteX10" fmla="*/ 1199408 w 2725387"/>
                  <a:gd name="connsiteY10" fmla="*/ 77218 h 2437780"/>
                  <a:gd name="connsiteX11" fmla="*/ 1338102 w 2725387"/>
                  <a:gd name="connsiteY11" fmla="*/ 262522 h 2437780"/>
                  <a:gd name="connsiteX12" fmla="*/ 1383921 w 2725387"/>
                  <a:gd name="connsiteY12" fmla="*/ 600078 h 2437780"/>
                  <a:gd name="connsiteX13" fmla="*/ 1441615 w 2725387"/>
                  <a:gd name="connsiteY13" fmla="*/ 1197308 h 2437780"/>
                  <a:gd name="connsiteX14" fmla="*/ 1514104 w 2725387"/>
                  <a:gd name="connsiteY14" fmla="*/ 1704137 h 2437780"/>
                  <a:gd name="connsiteX15" fmla="*/ 1576054 w 2725387"/>
                  <a:gd name="connsiteY15" fmla="*/ 2044712 h 2437780"/>
                  <a:gd name="connsiteX16" fmla="*/ 1648642 w 2725387"/>
                  <a:gd name="connsiteY16" fmla="*/ 2220021 h 2437780"/>
                  <a:gd name="connsiteX17" fmla="*/ 1702427 w 2725387"/>
                  <a:gd name="connsiteY17" fmla="*/ 2310669 h 2437780"/>
                  <a:gd name="connsiteX18" fmla="*/ 1751165 w 2725387"/>
                  <a:gd name="connsiteY18" fmla="*/ 2434470 h 2437780"/>
                  <a:gd name="connsiteX19" fmla="*/ 1892680 w 2725387"/>
                  <a:gd name="connsiteY19" fmla="*/ 2399289 h 2437780"/>
                  <a:gd name="connsiteX20" fmla="*/ 2191789 w 2725387"/>
                  <a:gd name="connsiteY20" fmla="*/ 2367473 h 2437780"/>
                  <a:gd name="connsiteX21" fmla="*/ 2422567 w 2725387"/>
                  <a:gd name="connsiteY21" fmla="*/ 2345405 h 2437780"/>
                  <a:gd name="connsiteX22" fmla="*/ 2725387 w 2725387"/>
                  <a:gd name="connsiteY22" fmla="*/ 2280090 h 2437780"/>
                  <a:gd name="connsiteX0" fmla="*/ 0 w 2725387"/>
                  <a:gd name="connsiteY0" fmla="*/ 2286028 h 2437780"/>
                  <a:gd name="connsiteX1" fmla="*/ 190006 w 2725387"/>
                  <a:gd name="connsiteY1" fmla="*/ 2220714 h 2437780"/>
                  <a:gd name="connsiteX2" fmla="*/ 296883 w 2725387"/>
                  <a:gd name="connsiteY2" fmla="*/ 2268215 h 2437780"/>
                  <a:gd name="connsiteX3" fmla="*/ 362198 w 2725387"/>
                  <a:gd name="connsiteY3" fmla="*/ 2309779 h 2437780"/>
                  <a:gd name="connsiteX4" fmla="*/ 415983 w 2725387"/>
                  <a:gd name="connsiteY4" fmla="*/ 2196716 h 2437780"/>
                  <a:gd name="connsiteX5" fmla="*/ 473331 w 2725387"/>
                  <a:gd name="connsiteY5" fmla="*/ 1880684 h 2437780"/>
                  <a:gd name="connsiteX6" fmla="*/ 536963 w 2725387"/>
                  <a:gd name="connsiteY6" fmla="*/ 1123137 h 2437780"/>
                  <a:gd name="connsiteX7" fmla="*/ 605642 w 2725387"/>
                  <a:gd name="connsiteY7" fmla="*/ 427540 h 2437780"/>
                  <a:gd name="connsiteX8" fmla="*/ 756211 w 2725387"/>
                  <a:gd name="connsiteY8" fmla="*/ 74645 h 2437780"/>
                  <a:gd name="connsiteX9" fmla="*/ 985553 w 2725387"/>
                  <a:gd name="connsiteY9" fmla="*/ 28 h 2437780"/>
                  <a:gd name="connsiteX10" fmla="*/ 1199408 w 2725387"/>
                  <a:gd name="connsiteY10" fmla="*/ 77218 h 2437780"/>
                  <a:gd name="connsiteX11" fmla="*/ 1338102 w 2725387"/>
                  <a:gd name="connsiteY11" fmla="*/ 262522 h 2437780"/>
                  <a:gd name="connsiteX12" fmla="*/ 1383921 w 2725387"/>
                  <a:gd name="connsiteY12" fmla="*/ 600078 h 2437780"/>
                  <a:gd name="connsiteX13" fmla="*/ 1441615 w 2725387"/>
                  <a:gd name="connsiteY13" fmla="*/ 1197308 h 2437780"/>
                  <a:gd name="connsiteX14" fmla="*/ 1514104 w 2725387"/>
                  <a:gd name="connsiteY14" fmla="*/ 1704137 h 2437780"/>
                  <a:gd name="connsiteX15" fmla="*/ 1576054 w 2725387"/>
                  <a:gd name="connsiteY15" fmla="*/ 2044712 h 2437780"/>
                  <a:gd name="connsiteX16" fmla="*/ 1648642 w 2725387"/>
                  <a:gd name="connsiteY16" fmla="*/ 2220021 h 2437780"/>
                  <a:gd name="connsiteX17" fmla="*/ 1710047 w 2725387"/>
                  <a:gd name="connsiteY17" fmla="*/ 2310669 h 2437780"/>
                  <a:gd name="connsiteX18" fmla="*/ 1751165 w 2725387"/>
                  <a:gd name="connsiteY18" fmla="*/ 2434470 h 2437780"/>
                  <a:gd name="connsiteX19" fmla="*/ 1892680 w 2725387"/>
                  <a:gd name="connsiteY19" fmla="*/ 2399289 h 2437780"/>
                  <a:gd name="connsiteX20" fmla="*/ 2191789 w 2725387"/>
                  <a:gd name="connsiteY20" fmla="*/ 2367473 h 2437780"/>
                  <a:gd name="connsiteX21" fmla="*/ 2422567 w 2725387"/>
                  <a:gd name="connsiteY21" fmla="*/ 2345405 h 2437780"/>
                  <a:gd name="connsiteX22" fmla="*/ 2725387 w 2725387"/>
                  <a:gd name="connsiteY22" fmla="*/ 2280090 h 2437780"/>
                  <a:gd name="connsiteX0" fmla="*/ 0 w 2725387"/>
                  <a:gd name="connsiteY0" fmla="*/ 2286028 h 2427132"/>
                  <a:gd name="connsiteX1" fmla="*/ 190006 w 2725387"/>
                  <a:gd name="connsiteY1" fmla="*/ 2220714 h 2427132"/>
                  <a:gd name="connsiteX2" fmla="*/ 296883 w 2725387"/>
                  <a:gd name="connsiteY2" fmla="*/ 2268215 h 2427132"/>
                  <a:gd name="connsiteX3" fmla="*/ 362198 w 2725387"/>
                  <a:gd name="connsiteY3" fmla="*/ 2309779 h 2427132"/>
                  <a:gd name="connsiteX4" fmla="*/ 415983 w 2725387"/>
                  <a:gd name="connsiteY4" fmla="*/ 2196716 h 2427132"/>
                  <a:gd name="connsiteX5" fmla="*/ 473331 w 2725387"/>
                  <a:gd name="connsiteY5" fmla="*/ 1880684 h 2427132"/>
                  <a:gd name="connsiteX6" fmla="*/ 536963 w 2725387"/>
                  <a:gd name="connsiteY6" fmla="*/ 1123137 h 2427132"/>
                  <a:gd name="connsiteX7" fmla="*/ 605642 w 2725387"/>
                  <a:gd name="connsiteY7" fmla="*/ 427540 h 2427132"/>
                  <a:gd name="connsiteX8" fmla="*/ 756211 w 2725387"/>
                  <a:gd name="connsiteY8" fmla="*/ 74645 h 2427132"/>
                  <a:gd name="connsiteX9" fmla="*/ 985553 w 2725387"/>
                  <a:gd name="connsiteY9" fmla="*/ 28 h 2427132"/>
                  <a:gd name="connsiteX10" fmla="*/ 1199408 w 2725387"/>
                  <a:gd name="connsiteY10" fmla="*/ 77218 h 2427132"/>
                  <a:gd name="connsiteX11" fmla="*/ 1338102 w 2725387"/>
                  <a:gd name="connsiteY11" fmla="*/ 262522 h 2427132"/>
                  <a:gd name="connsiteX12" fmla="*/ 1383921 w 2725387"/>
                  <a:gd name="connsiteY12" fmla="*/ 600078 h 2427132"/>
                  <a:gd name="connsiteX13" fmla="*/ 1441615 w 2725387"/>
                  <a:gd name="connsiteY13" fmla="*/ 1197308 h 2427132"/>
                  <a:gd name="connsiteX14" fmla="*/ 1514104 w 2725387"/>
                  <a:gd name="connsiteY14" fmla="*/ 1704137 h 2427132"/>
                  <a:gd name="connsiteX15" fmla="*/ 1576054 w 2725387"/>
                  <a:gd name="connsiteY15" fmla="*/ 2044712 h 2427132"/>
                  <a:gd name="connsiteX16" fmla="*/ 1648642 w 2725387"/>
                  <a:gd name="connsiteY16" fmla="*/ 2220021 h 2427132"/>
                  <a:gd name="connsiteX17" fmla="*/ 1710047 w 2725387"/>
                  <a:gd name="connsiteY17" fmla="*/ 2310669 h 2427132"/>
                  <a:gd name="connsiteX18" fmla="*/ 1739735 w 2725387"/>
                  <a:gd name="connsiteY18" fmla="*/ 2423040 h 2427132"/>
                  <a:gd name="connsiteX19" fmla="*/ 1892680 w 2725387"/>
                  <a:gd name="connsiteY19" fmla="*/ 2399289 h 2427132"/>
                  <a:gd name="connsiteX20" fmla="*/ 2191789 w 2725387"/>
                  <a:gd name="connsiteY20" fmla="*/ 2367473 h 2427132"/>
                  <a:gd name="connsiteX21" fmla="*/ 2422567 w 2725387"/>
                  <a:gd name="connsiteY21" fmla="*/ 2345405 h 2427132"/>
                  <a:gd name="connsiteX22" fmla="*/ 2725387 w 2725387"/>
                  <a:gd name="connsiteY22" fmla="*/ 2280090 h 2427132"/>
                  <a:gd name="connsiteX0" fmla="*/ 0 w 2725387"/>
                  <a:gd name="connsiteY0" fmla="*/ 2286028 h 2423042"/>
                  <a:gd name="connsiteX1" fmla="*/ 190006 w 2725387"/>
                  <a:gd name="connsiteY1" fmla="*/ 2220714 h 2423042"/>
                  <a:gd name="connsiteX2" fmla="*/ 296883 w 2725387"/>
                  <a:gd name="connsiteY2" fmla="*/ 2268215 h 2423042"/>
                  <a:gd name="connsiteX3" fmla="*/ 362198 w 2725387"/>
                  <a:gd name="connsiteY3" fmla="*/ 2309779 h 2423042"/>
                  <a:gd name="connsiteX4" fmla="*/ 415983 w 2725387"/>
                  <a:gd name="connsiteY4" fmla="*/ 2196716 h 2423042"/>
                  <a:gd name="connsiteX5" fmla="*/ 473331 w 2725387"/>
                  <a:gd name="connsiteY5" fmla="*/ 1880684 h 2423042"/>
                  <a:gd name="connsiteX6" fmla="*/ 536963 w 2725387"/>
                  <a:gd name="connsiteY6" fmla="*/ 1123137 h 2423042"/>
                  <a:gd name="connsiteX7" fmla="*/ 605642 w 2725387"/>
                  <a:gd name="connsiteY7" fmla="*/ 427540 h 2423042"/>
                  <a:gd name="connsiteX8" fmla="*/ 756211 w 2725387"/>
                  <a:gd name="connsiteY8" fmla="*/ 74645 h 2423042"/>
                  <a:gd name="connsiteX9" fmla="*/ 985553 w 2725387"/>
                  <a:gd name="connsiteY9" fmla="*/ 28 h 2423042"/>
                  <a:gd name="connsiteX10" fmla="*/ 1199408 w 2725387"/>
                  <a:gd name="connsiteY10" fmla="*/ 77218 h 2423042"/>
                  <a:gd name="connsiteX11" fmla="*/ 1338102 w 2725387"/>
                  <a:gd name="connsiteY11" fmla="*/ 262522 h 2423042"/>
                  <a:gd name="connsiteX12" fmla="*/ 1383921 w 2725387"/>
                  <a:gd name="connsiteY12" fmla="*/ 600078 h 2423042"/>
                  <a:gd name="connsiteX13" fmla="*/ 1441615 w 2725387"/>
                  <a:gd name="connsiteY13" fmla="*/ 1197308 h 2423042"/>
                  <a:gd name="connsiteX14" fmla="*/ 1514104 w 2725387"/>
                  <a:gd name="connsiteY14" fmla="*/ 1704137 h 2423042"/>
                  <a:gd name="connsiteX15" fmla="*/ 1576054 w 2725387"/>
                  <a:gd name="connsiteY15" fmla="*/ 2044712 h 2423042"/>
                  <a:gd name="connsiteX16" fmla="*/ 1648642 w 2725387"/>
                  <a:gd name="connsiteY16" fmla="*/ 2220021 h 2423042"/>
                  <a:gd name="connsiteX17" fmla="*/ 1710047 w 2725387"/>
                  <a:gd name="connsiteY17" fmla="*/ 2310669 h 2423042"/>
                  <a:gd name="connsiteX18" fmla="*/ 1739735 w 2725387"/>
                  <a:gd name="connsiteY18" fmla="*/ 2423040 h 2423042"/>
                  <a:gd name="connsiteX19" fmla="*/ 1892680 w 2725387"/>
                  <a:gd name="connsiteY19" fmla="*/ 2399289 h 2423042"/>
                  <a:gd name="connsiteX20" fmla="*/ 2191789 w 2725387"/>
                  <a:gd name="connsiteY20" fmla="*/ 2367473 h 2423042"/>
                  <a:gd name="connsiteX21" fmla="*/ 2422567 w 2725387"/>
                  <a:gd name="connsiteY21" fmla="*/ 2345405 h 2423042"/>
                  <a:gd name="connsiteX22" fmla="*/ 2725387 w 2725387"/>
                  <a:gd name="connsiteY22" fmla="*/ 2280090 h 2423042"/>
                  <a:gd name="connsiteX0" fmla="*/ 0 w 2775351"/>
                  <a:gd name="connsiteY0" fmla="*/ 2286028 h 2423042"/>
                  <a:gd name="connsiteX1" fmla="*/ 190006 w 2775351"/>
                  <a:gd name="connsiteY1" fmla="*/ 2220714 h 2423042"/>
                  <a:gd name="connsiteX2" fmla="*/ 296883 w 2775351"/>
                  <a:gd name="connsiteY2" fmla="*/ 2268215 h 2423042"/>
                  <a:gd name="connsiteX3" fmla="*/ 362198 w 2775351"/>
                  <a:gd name="connsiteY3" fmla="*/ 2309779 h 2423042"/>
                  <a:gd name="connsiteX4" fmla="*/ 415983 w 2775351"/>
                  <a:gd name="connsiteY4" fmla="*/ 2196716 h 2423042"/>
                  <a:gd name="connsiteX5" fmla="*/ 473331 w 2775351"/>
                  <a:gd name="connsiteY5" fmla="*/ 1880684 h 2423042"/>
                  <a:gd name="connsiteX6" fmla="*/ 536963 w 2775351"/>
                  <a:gd name="connsiteY6" fmla="*/ 1123137 h 2423042"/>
                  <a:gd name="connsiteX7" fmla="*/ 605642 w 2775351"/>
                  <a:gd name="connsiteY7" fmla="*/ 427540 h 2423042"/>
                  <a:gd name="connsiteX8" fmla="*/ 756211 w 2775351"/>
                  <a:gd name="connsiteY8" fmla="*/ 74645 h 2423042"/>
                  <a:gd name="connsiteX9" fmla="*/ 985553 w 2775351"/>
                  <a:gd name="connsiteY9" fmla="*/ 28 h 2423042"/>
                  <a:gd name="connsiteX10" fmla="*/ 1199408 w 2775351"/>
                  <a:gd name="connsiteY10" fmla="*/ 77218 h 2423042"/>
                  <a:gd name="connsiteX11" fmla="*/ 1338102 w 2775351"/>
                  <a:gd name="connsiteY11" fmla="*/ 262522 h 2423042"/>
                  <a:gd name="connsiteX12" fmla="*/ 1383921 w 2775351"/>
                  <a:gd name="connsiteY12" fmla="*/ 600078 h 2423042"/>
                  <a:gd name="connsiteX13" fmla="*/ 1441615 w 2775351"/>
                  <a:gd name="connsiteY13" fmla="*/ 1197308 h 2423042"/>
                  <a:gd name="connsiteX14" fmla="*/ 1514104 w 2775351"/>
                  <a:gd name="connsiteY14" fmla="*/ 1704137 h 2423042"/>
                  <a:gd name="connsiteX15" fmla="*/ 1576054 w 2775351"/>
                  <a:gd name="connsiteY15" fmla="*/ 2044712 h 2423042"/>
                  <a:gd name="connsiteX16" fmla="*/ 1648642 w 2775351"/>
                  <a:gd name="connsiteY16" fmla="*/ 2220021 h 2423042"/>
                  <a:gd name="connsiteX17" fmla="*/ 1710047 w 2775351"/>
                  <a:gd name="connsiteY17" fmla="*/ 2310669 h 2423042"/>
                  <a:gd name="connsiteX18" fmla="*/ 1739735 w 2775351"/>
                  <a:gd name="connsiteY18" fmla="*/ 2423040 h 2423042"/>
                  <a:gd name="connsiteX19" fmla="*/ 1892680 w 2775351"/>
                  <a:gd name="connsiteY19" fmla="*/ 2399289 h 2423042"/>
                  <a:gd name="connsiteX20" fmla="*/ 2191789 w 2775351"/>
                  <a:gd name="connsiteY20" fmla="*/ 2367473 h 2423042"/>
                  <a:gd name="connsiteX21" fmla="*/ 2422567 w 2775351"/>
                  <a:gd name="connsiteY21" fmla="*/ 2345405 h 2423042"/>
                  <a:gd name="connsiteX22" fmla="*/ 2775351 w 2775351"/>
                  <a:gd name="connsiteY22" fmla="*/ 2280090 h 2423042"/>
                  <a:gd name="connsiteX0" fmla="*/ 0 w 2921674"/>
                  <a:gd name="connsiteY0" fmla="*/ 2293166 h 2423042"/>
                  <a:gd name="connsiteX1" fmla="*/ 336329 w 2921674"/>
                  <a:gd name="connsiteY1" fmla="*/ 2220714 h 2423042"/>
                  <a:gd name="connsiteX2" fmla="*/ 443206 w 2921674"/>
                  <a:gd name="connsiteY2" fmla="*/ 2268215 h 2423042"/>
                  <a:gd name="connsiteX3" fmla="*/ 508521 w 2921674"/>
                  <a:gd name="connsiteY3" fmla="*/ 2309779 h 2423042"/>
                  <a:gd name="connsiteX4" fmla="*/ 562306 w 2921674"/>
                  <a:gd name="connsiteY4" fmla="*/ 2196716 h 2423042"/>
                  <a:gd name="connsiteX5" fmla="*/ 619654 w 2921674"/>
                  <a:gd name="connsiteY5" fmla="*/ 1880684 h 2423042"/>
                  <a:gd name="connsiteX6" fmla="*/ 683286 w 2921674"/>
                  <a:gd name="connsiteY6" fmla="*/ 1123137 h 2423042"/>
                  <a:gd name="connsiteX7" fmla="*/ 751965 w 2921674"/>
                  <a:gd name="connsiteY7" fmla="*/ 427540 h 2423042"/>
                  <a:gd name="connsiteX8" fmla="*/ 902534 w 2921674"/>
                  <a:gd name="connsiteY8" fmla="*/ 74645 h 2423042"/>
                  <a:gd name="connsiteX9" fmla="*/ 1131876 w 2921674"/>
                  <a:gd name="connsiteY9" fmla="*/ 28 h 2423042"/>
                  <a:gd name="connsiteX10" fmla="*/ 1345731 w 2921674"/>
                  <a:gd name="connsiteY10" fmla="*/ 77218 h 2423042"/>
                  <a:gd name="connsiteX11" fmla="*/ 1484425 w 2921674"/>
                  <a:gd name="connsiteY11" fmla="*/ 262522 h 2423042"/>
                  <a:gd name="connsiteX12" fmla="*/ 1530244 w 2921674"/>
                  <a:gd name="connsiteY12" fmla="*/ 600078 h 2423042"/>
                  <a:gd name="connsiteX13" fmla="*/ 1587938 w 2921674"/>
                  <a:gd name="connsiteY13" fmla="*/ 1197308 h 2423042"/>
                  <a:gd name="connsiteX14" fmla="*/ 1660427 w 2921674"/>
                  <a:gd name="connsiteY14" fmla="*/ 1704137 h 2423042"/>
                  <a:gd name="connsiteX15" fmla="*/ 1722377 w 2921674"/>
                  <a:gd name="connsiteY15" fmla="*/ 2044712 h 2423042"/>
                  <a:gd name="connsiteX16" fmla="*/ 1794965 w 2921674"/>
                  <a:gd name="connsiteY16" fmla="*/ 2220021 h 2423042"/>
                  <a:gd name="connsiteX17" fmla="*/ 1856370 w 2921674"/>
                  <a:gd name="connsiteY17" fmla="*/ 2310669 h 2423042"/>
                  <a:gd name="connsiteX18" fmla="*/ 1886058 w 2921674"/>
                  <a:gd name="connsiteY18" fmla="*/ 2423040 h 2423042"/>
                  <a:gd name="connsiteX19" fmla="*/ 2039003 w 2921674"/>
                  <a:gd name="connsiteY19" fmla="*/ 2399289 h 2423042"/>
                  <a:gd name="connsiteX20" fmla="*/ 2338112 w 2921674"/>
                  <a:gd name="connsiteY20" fmla="*/ 2367473 h 2423042"/>
                  <a:gd name="connsiteX21" fmla="*/ 2568890 w 2921674"/>
                  <a:gd name="connsiteY21" fmla="*/ 2345405 h 2423042"/>
                  <a:gd name="connsiteX22" fmla="*/ 2921674 w 2921674"/>
                  <a:gd name="connsiteY22" fmla="*/ 2280090 h 2423042"/>
                  <a:gd name="connsiteX0" fmla="*/ 0 w 2921674"/>
                  <a:gd name="connsiteY0" fmla="*/ 2293166 h 2423042"/>
                  <a:gd name="connsiteX1" fmla="*/ 336329 w 2921674"/>
                  <a:gd name="connsiteY1" fmla="*/ 2220714 h 2423042"/>
                  <a:gd name="connsiteX2" fmla="*/ 443206 w 2921674"/>
                  <a:gd name="connsiteY2" fmla="*/ 2268215 h 2423042"/>
                  <a:gd name="connsiteX3" fmla="*/ 508521 w 2921674"/>
                  <a:gd name="connsiteY3" fmla="*/ 2309779 h 2423042"/>
                  <a:gd name="connsiteX4" fmla="*/ 562306 w 2921674"/>
                  <a:gd name="connsiteY4" fmla="*/ 2196716 h 2423042"/>
                  <a:gd name="connsiteX5" fmla="*/ 619654 w 2921674"/>
                  <a:gd name="connsiteY5" fmla="*/ 1880684 h 2423042"/>
                  <a:gd name="connsiteX6" fmla="*/ 683286 w 2921674"/>
                  <a:gd name="connsiteY6" fmla="*/ 1123137 h 2423042"/>
                  <a:gd name="connsiteX7" fmla="*/ 751965 w 2921674"/>
                  <a:gd name="connsiteY7" fmla="*/ 427540 h 2423042"/>
                  <a:gd name="connsiteX8" fmla="*/ 902534 w 2921674"/>
                  <a:gd name="connsiteY8" fmla="*/ 74645 h 2423042"/>
                  <a:gd name="connsiteX9" fmla="*/ 1131876 w 2921674"/>
                  <a:gd name="connsiteY9" fmla="*/ 28 h 2423042"/>
                  <a:gd name="connsiteX10" fmla="*/ 1345731 w 2921674"/>
                  <a:gd name="connsiteY10" fmla="*/ 77218 h 2423042"/>
                  <a:gd name="connsiteX11" fmla="*/ 1484425 w 2921674"/>
                  <a:gd name="connsiteY11" fmla="*/ 262522 h 2423042"/>
                  <a:gd name="connsiteX12" fmla="*/ 1530244 w 2921674"/>
                  <a:gd name="connsiteY12" fmla="*/ 600078 h 2423042"/>
                  <a:gd name="connsiteX13" fmla="*/ 1587938 w 2921674"/>
                  <a:gd name="connsiteY13" fmla="*/ 1197308 h 2423042"/>
                  <a:gd name="connsiteX14" fmla="*/ 1660427 w 2921674"/>
                  <a:gd name="connsiteY14" fmla="*/ 1704137 h 2423042"/>
                  <a:gd name="connsiteX15" fmla="*/ 1722377 w 2921674"/>
                  <a:gd name="connsiteY15" fmla="*/ 2044712 h 2423042"/>
                  <a:gd name="connsiteX16" fmla="*/ 1794965 w 2921674"/>
                  <a:gd name="connsiteY16" fmla="*/ 2220021 h 2423042"/>
                  <a:gd name="connsiteX17" fmla="*/ 1856370 w 2921674"/>
                  <a:gd name="connsiteY17" fmla="*/ 2310669 h 2423042"/>
                  <a:gd name="connsiteX18" fmla="*/ 1886058 w 2921674"/>
                  <a:gd name="connsiteY18" fmla="*/ 2423040 h 2423042"/>
                  <a:gd name="connsiteX19" fmla="*/ 2039003 w 2921674"/>
                  <a:gd name="connsiteY19" fmla="*/ 2399289 h 2423042"/>
                  <a:gd name="connsiteX20" fmla="*/ 2338112 w 2921674"/>
                  <a:gd name="connsiteY20" fmla="*/ 2367473 h 2423042"/>
                  <a:gd name="connsiteX21" fmla="*/ 2568890 w 2921674"/>
                  <a:gd name="connsiteY21" fmla="*/ 2345405 h 2423042"/>
                  <a:gd name="connsiteX22" fmla="*/ 2921674 w 2921674"/>
                  <a:gd name="connsiteY22" fmla="*/ 2280090 h 2423042"/>
                  <a:gd name="connsiteX0" fmla="*/ 0 w 2921674"/>
                  <a:gd name="connsiteY0" fmla="*/ 2293166 h 2423042"/>
                  <a:gd name="connsiteX1" fmla="*/ 160431 w 2921674"/>
                  <a:gd name="connsiteY1" fmla="*/ 2281160 h 2423042"/>
                  <a:gd name="connsiteX2" fmla="*/ 336329 w 2921674"/>
                  <a:gd name="connsiteY2" fmla="*/ 2220714 h 2423042"/>
                  <a:gd name="connsiteX3" fmla="*/ 443206 w 2921674"/>
                  <a:gd name="connsiteY3" fmla="*/ 2268215 h 2423042"/>
                  <a:gd name="connsiteX4" fmla="*/ 508521 w 2921674"/>
                  <a:gd name="connsiteY4" fmla="*/ 2309779 h 2423042"/>
                  <a:gd name="connsiteX5" fmla="*/ 562306 w 2921674"/>
                  <a:gd name="connsiteY5" fmla="*/ 2196716 h 2423042"/>
                  <a:gd name="connsiteX6" fmla="*/ 619654 w 2921674"/>
                  <a:gd name="connsiteY6" fmla="*/ 1880684 h 2423042"/>
                  <a:gd name="connsiteX7" fmla="*/ 683286 w 2921674"/>
                  <a:gd name="connsiteY7" fmla="*/ 1123137 h 2423042"/>
                  <a:gd name="connsiteX8" fmla="*/ 751965 w 2921674"/>
                  <a:gd name="connsiteY8" fmla="*/ 427540 h 2423042"/>
                  <a:gd name="connsiteX9" fmla="*/ 902534 w 2921674"/>
                  <a:gd name="connsiteY9" fmla="*/ 74645 h 2423042"/>
                  <a:gd name="connsiteX10" fmla="*/ 1131876 w 2921674"/>
                  <a:gd name="connsiteY10" fmla="*/ 28 h 2423042"/>
                  <a:gd name="connsiteX11" fmla="*/ 1345731 w 2921674"/>
                  <a:gd name="connsiteY11" fmla="*/ 77218 h 2423042"/>
                  <a:gd name="connsiteX12" fmla="*/ 1484425 w 2921674"/>
                  <a:gd name="connsiteY12" fmla="*/ 262522 h 2423042"/>
                  <a:gd name="connsiteX13" fmla="*/ 1530244 w 2921674"/>
                  <a:gd name="connsiteY13" fmla="*/ 600078 h 2423042"/>
                  <a:gd name="connsiteX14" fmla="*/ 1587938 w 2921674"/>
                  <a:gd name="connsiteY14" fmla="*/ 1197308 h 2423042"/>
                  <a:gd name="connsiteX15" fmla="*/ 1660427 w 2921674"/>
                  <a:gd name="connsiteY15" fmla="*/ 1704137 h 2423042"/>
                  <a:gd name="connsiteX16" fmla="*/ 1722377 w 2921674"/>
                  <a:gd name="connsiteY16" fmla="*/ 2044712 h 2423042"/>
                  <a:gd name="connsiteX17" fmla="*/ 1794965 w 2921674"/>
                  <a:gd name="connsiteY17" fmla="*/ 2220021 h 2423042"/>
                  <a:gd name="connsiteX18" fmla="*/ 1856370 w 2921674"/>
                  <a:gd name="connsiteY18" fmla="*/ 2310669 h 2423042"/>
                  <a:gd name="connsiteX19" fmla="*/ 1886058 w 2921674"/>
                  <a:gd name="connsiteY19" fmla="*/ 2423040 h 2423042"/>
                  <a:gd name="connsiteX20" fmla="*/ 2039003 w 2921674"/>
                  <a:gd name="connsiteY20" fmla="*/ 2399289 h 2423042"/>
                  <a:gd name="connsiteX21" fmla="*/ 2338112 w 2921674"/>
                  <a:gd name="connsiteY21" fmla="*/ 2367473 h 2423042"/>
                  <a:gd name="connsiteX22" fmla="*/ 2568890 w 2921674"/>
                  <a:gd name="connsiteY22" fmla="*/ 2345405 h 2423042"/>
                  <a:gd name="connsiteX23" fmla="*/ 2921674 w 2921674"/>
                  <a:gd name="connsiteY23" fmla="*/ 2280090 h 2423042"/>
                  <a:gd name="connsiteX0" fmla="*/ 0 w 2921674"/>
                  <a:gd name="connsiteY0" fmla="*/ 2293166 h 2423042"/>
                  <a:gd name="connsiteX1" fmla="*/ 160431 w 2921674"/>
                  <a:gd name="connsiteY1" fmla="*/ 2281160 h 2423042"/>
                  <a:gd name="connsiteX2" fmla="*/ 336329 w 2921674"/>
                  <a:gd name="connsiteY2" fmla="*/ 2220714 h 2423042"/>
                  <a:gd name="connsiteX3" fmla="*/ 443206 w 2921674"/>
                  <a:gd name="connsiteY3" fmla="*/ 2268215 h 2423042"/>
                  <a:gd name="connsiteX4" fmla="*/ 508521 w 2921674"/>
                  <a:gd name="connsiteY4" fmla="*/ 2309779 h 2423042"/>
                  <a:gd name="connsiteX5" fmla="*/ 562306 w 2921674"/>
                  <a:gd name="connsiteY5" fmla="*/ 2196716 h 2423042"/>
                  <a:gd name="connsiteX6" fmla="*/ 619654 w 2921674"/>
                  <a:gd name="connsiteY6" fmla="*/ 1880684 h 2423042"/>
                  <a:gd name="connsiteX7" fmla="*/ 683286 w 2921674"/>
                  <a:gd name="connsiteY7" fmla="*/ 1123137 h 2423042"/>
                  <a:gd name="connsiteX8" fmla="*/ 751965 w 2921674"/>
                  <a:gd name="connsiteY8" fmla="*/ 427540 h 2423042"/>
                  <a:gd name="connsiteX9" fmla="*/ 902534 w 2921674"/>
                  <a:gd name="connsiteY9" fmla="*/ 74645 h 2423042"/>
                  <a:gd name="connsiteX10" fmla="*/ 1131876 w 2921674"/>
                  <a:gd name="connsiteY10" fmla="*/ 28 h 2423042"/>
                  <a:gd name="connsiteX11" fmla="*/ 1345731 w 2921674"/>
                  <a:gd name="connsiteY11" fmla="*/ 77218 h 2423042"/>
                  <a:gd name="connsiteX12" fmla="*/ 1484425 w 2921674"/>
                  <a:gd name="connsiteY12" fmla="*/ 262522 h 2423042"/>
                  <a:gd name="connsiteX13" fmla="*/ 1530244 w 2921674"/>
                  <a:gd name="connsiteY13" fmla="*/ 600078 h 2423042"/>
                  <a:gd name="connsiteX14" fmla="*/ 1587938 w 2921674"/>
                  <a:gd name="connsiteY14" fmla="*/ 1197308 h 2423042"/>
                  <a:gd name="connsiteX15" fmla="*/ 1660427 w 2921674"/>
                  <a:gd name="connsiteY15" fmla="*/ 1704137 h 2423042"/>
                  <a:gd name="connsiteX16" fmla="*/ 1722377 w 2921674"/>
                  <a:gd name="connsiteY16" fmla="*/ 2044712 h 2423042"/>
                  <a:gd name="connsiteX17" fmla="*/ 1794965 w 2921674"/>
                  <a:gd name="connsiteY17" fmla="*/ 2220021 h 2423042"/>
                  <a:gd name="connsiteX18" fmla="*/ 1856370 w 2921674"/>
                  <a:gd name="connsiteY18" fmla="*/ 2310669 h 2423042"/>
                  <a:gd name="connsiteX19" fmla="*/ 1886058 w 2921674"/>
                  <a:gd name="connsiteY19" fmla="*/ 2423040 h 2423042"/>
                  <a:gd name="connsiteX20" fmla="*/ 2039003 w 2921674"/>
                  <a:gd name="connsiteY20" fmla="*/ 2399289 h 2423042"/>
                  <a:gd name="connsiteX21" fmla="*/ 2338112 w 2921674"/>
                  <a:gd name="connsiteY21" fmla="*/ 2367473 h 2423042"/>
                  <a:gd name="connsiteX22" fmla="*/ 2568890 w 2921674"/>
                  <a:gd name="connsiteY22" fmla="*/ 2345405 h 2423042"/>
                  <a:gd name="connsiteX23" fmla="*/ 2921674 w 2921674"/>
                  <a:gd name="connsiteY23" fmla="*/ 2280090 h 2423042"/>
                  <a:gd name="connsiteX0" fmla="*/ 0 w 2921674"/>
                  <a:gd name="connsiteY0" fmla="*/ 2293166 h 2423042"/>
                  <a:gd name="connsiteX1" fmla="*/ 160431 w 2921674"/>
                  <a:gd name="connsiteY1" fmla="*/ 2281160 h 2423042"/>
                  <a:gd name="connsiteX2" fmla="*/ 336329 w 2921674"/>
                  <a:gd name="connsiteY2" fmla="*/ 2220714 h 2423042"/>
                  <a:gd name="connsiteX3" fmla="*/ 443206 w 2921674"/>
                  <a:gd name="connsiteY3" fmla="*/ 2268215 h 2423042"/>
                  <a:gd name="connsiteX4" fmla="*/ 508521 w 2921674"/>
                  <a:gd name="connsiteY4" fmla="*/ 2309779 h 2423042"/>
                  <a:gd name="connsiteX5" fmla="*/ 562306 w 2921674"/>
                  <a:gd name="connsiteY5" fmla="*/ 2196716 h 2423042"/>
                  <a:gd name="connsiteX6" fmla="*/ 619654 w 2921674"/>
                  <a:gd name="connsiteY6" fmla="*/ 1880684 h 2423042"/>
                  <a:gd name="connsiteX7" fmla="*/ 683286 w 2921674"/>
                  <a:gd name="connsiteY7" fmla="*/ 1123137 h 2423042"/>
                  <a:gd name="connsiteX8" fmla="*/ 751965 w 2921674"/>
                  <a:gd name="connsiteY8" fmla="*/ 427540 h 2423042"/>
                  <a:gd name="connsiteX9" fmla="*/ 902534 w 2921674"/>
                  <a:gd name="connsiteY9" fmla="*/ 74645 h 2423042"/>
                  <a:gd name="connsiteX10" fmla="*/ 1131876 w 2921674"/>
                  <a:gd name="connsiteY10" fmla="*/ 28 h 2423042"/>
                  <a:gd name="connsiteX11" fmla="*/ 1345731 w 2921674"/>
                  <a:gd name="connsiteY11" fmla="*/ 77218 h 2423042"/>
                  <a:gd name="connsiteX12" fmla="*/ 1484425 w 2921674"/>
                  <a:gd name="connsiteY12" fmla="*/ 262522 h 2423042"/>
                  <a:gd name="connsiteX13" fmla="*/ 1530244 w 2921674"/>
                  <a:gd name="connsiteY13" fmla="*/ 600078 h 2423042"/>
                  <a:gd name="connsiteX14" fmla="*/ 1587938 w 2921674"/>
                  <a:gd name="connsiteY14" fmla="*/ 1197308 h 2423042"/>
                  <a:gd name="connsiteX15" fmla="*/ 1660427 w 2921674"/>
                  <a:gd name="connsiteY15" fmla="*/ 1704137 h 2423042"/>
                  <a:gd name="connsiteX16" fmla="*/ 1722377 w 2921674"/>
                  <a:gd name="connsiteY16" fmla="*/ 2044712 h 2423042"/>
                  <a:gd name="connsiteX17" fmla="*/ 1794965 w 2921674"/>
                  <a:gd name="connsiteY17" fmla="*/ 2220021 h 2423042"/>
                  <a:gd name="connsiteX18" fmla="*/ 1856370 w 2921674"/>
                  <a:gd name="connsiteY18" fmla="*/ 2310669 h 2423042"/>
                  <a:gd name="connsiteX19" fmla="*/ 1886058 w 2921674"/>
                  <a:gd name="connsiteY19" fmla="*/ 2423040 h 2423042"/>
                  <a:gd name="connsiteX20" fmla="*/ 2039003 w 2921674"/>
                  <a:gd name="connsiteY20" fmla="*/ 2399289 h 2423042"/>
                  <a:gd name="connsiteX21" fmla="*/ 2338112 w 2921674"/>
                  <a:gd name="connsiteY21" fmla="*/ 2367473 h 2423042"/>
                  <a:gd name="connsiteX22" fmla="*/ 2568890 w 2921674"/>
                  <a:gd name="connsiteY22" fmla="*/ 2345405 h 2423042"/>
                  <a:gd name="connsiteX23" fmla="*/ 2921674 w 2921674"/>
                  <a:gd name="connsiteY23" fmla="*/ 2280090 h 2423042"/>
                  <a:gd name="connsiteX0" fmla="*/ 0 w 2921674"/>
                  <a:gd name="connsiteY0" fmla="*/ 2293166 h 2423042"/>
                  <a:gd name="connsiteX1" fmla="*/ 149724 w 2921674"/>
                  <a:gd name="connsiteY1" fmla="*/ 2291866 h 2423042"/>
                  <a:gd name="connsiteX2" fmla="*/ 336329 w 2921674"/>
                  <a:gd name="connsiteY2" fmla="*/ 2220714 h 2423042"/>
                  <a:gd name="connsiteX3" fmla="*/ 443206 w 2921674"/>
                  <a:gd name="connsiteY3" fmla="*/ 2268215 h 2423042"/>
                  <a:gd name="connsiteX4" fmla="*/ 508521 w 2921674"/>
                  <a:gd name="connsiteY4" fmla="*/ 2309779 h 2423042"/>
                  <a:gd name="connsiteX5" fmla="*/ 562306 w 2921674"/>
                  <a:gd name="connsiteY5" fmla="*/ 2196716 h 2423042"/>
                  <a:gd name="connsiteX6" fmla="*/ 619654 w 2921674"/>
                  <a:gd name="connsiteY6" fmla="*/ 1880684 h 2423042"/>
                  <a:gd name="connsiteX7" fmla="*/ 683286 w 2921674"/>
                  <a:gd name="connsiteY7" fmla="*/ 1123137 h 2423042"/>
                  <a:gd name="connsiteX8" fmla="*/ 751965 w 2921674"/>
                  <a:gd name="connsiteY8" fmla="*/ 427540 h 2423042"/>
                  <a:gd name="connsiteX9" fmla="*/ 902534 w 2921674"/>
                  <a:gd name="connsiteY9" fmla="*/ 74645 h 2423042"/>
                  <a:gd name="connsiteX10" fmla="*/ 1131876 w 2921674"/>
                  <a:gd name="connsiteY10" fmla="*/ 28 h 2423042"/>
                  <a:gd name="connsiteX11" fmla="*/ 1345731 w 2921674"/>
                  <a:gd name="connsiteY11" fmla="*/ 77218 h 2423042"/>
                  <a:gd name="connsiteX12" fmla="*/ 1484425 w 2921674"/>
                  <a:gd name="connsiteY12" fmla="*/ 262522 h 2423042"/>
                  <a:gd name="connsiteX13" fmla="*/ 1530244 w 2921674"/>
                  <a:gd name="connsiteY13" fmla="*/ 600078 h 2423042"/>
                  <a:gd name="connsiteX14" fmla="*/ 1587938 w 2921674"/>
                  <a:gd name="connsiteY14" fmla="*/ 1197308 h 2423042"/>
                  <a:gd name="connsiteX15" fmla="*/ 1660427 w 2921674"/>
                  <a:gd name="connsiteY15" fmla="*/ 1704137 h 2423042"/>
                  <a:gd name="connsiteX16" fmla="*/ 1722377 w 2921674"/>
                  <a:gd name="connsiteY16" fmla="*/ 2044712 h 2423042"/>
                  <a:gd name="connsiteX17" fmla="*/ 1794965 w 2921674"/>
                  <a:gd name="connsiteY17" fmla="*/ 2220021 h 2423042"/>
                  <a:gd name="connsiteX18" fmla="*/ 1856370 w 2921674"/>
                  <a:gd name="connsiteY18" fmla="*/ 2310669 h 2423042"/>
                  <a:gd name="connsiteX19" fmla="*/ 1886058 w 2921674"/>
                  <a:gd name="connsiteY19" fmla="*/ 2423040 h 2423042"/>
                  <a:gd name="connsiteX20" fmla="*/ 2039003 w 2921674"/>
                  <a:gd name="connsiteY20" fmla="*/ 2399289 h 2423042"/>
                  <a:gd name="connsiteX21" fmla="*/ 2338112 w 2921674"/>
                  <a:gd name="connsiteY21" fmla="*/ 2367473 h 2423042"/>
                  <a:gd name="connsiteX22" fmla="*/ 2568890 w 2921674"/>
                  <a:gd name="connsiteY22" fmla="*/ 2345405 h 2423042"/>
                  <a:gd name="connsiteX23" fmla="*/ 2921674 w 2921674"/>
                  <a:gd name="connsiteY23" fmla="*/ 2280090 h 2423042"/>
                  <a:gd name="connsiteX0" fmla="*/ 0 w 2921674"/>
                  <a:gd name="connsiteY0" fmla="*/ 2293161 h 2423037"/>
                  <a:gd name="connsiteX1" fmla="*/ 149724 w 2921674"/>
                  <a:gd name="connsiteY1" fmla="*/ 2291861 h 2423037"/>
                  <a:gd name="connsiteX2" fmla="*/ 336329 w 2921674"/>
                  <a:gd name="connsiteY2" fmla="*/ 2220709 h 2423037"/>
                  <a:gd name="connsiteX3" fmla="*/ 443206 w 2921674"/>
                  <a:gd name="connsiteY3" fmla="*/ 2268210 h 2423037"/>
                  <a:gd name="connsiteX4" fmla="*/ 508521 w 2921674"/>
                  <a:gd name="connsiteY4" fmla="*/ 2309774 h 2423037"/>
                  <a:gd name="connsiteX5" fmla="*/ 562306 w 2921674"/>
                  <a:gd name="connsiteY5" fmla="*/ 2196711 h 2423037"/>
                  <a:gd name="connsiteX6" fmla="*/ 619654 w 2921674"/>
                  <a:gd name="connsiteY6" fmla="*/ 1880679 h 2423037"/>
                  <a:gd name="connsiteX7" fmla="*/ 683286 w 2921674"/>
                  <a:gd name="connsiteY7" fmla="*/ 1123132 h 2423037"/>
                  <a:gd name="connsiteX8" fmla="*/ 824866 w 2921674"/>
                  <a:gd name="connsiteY8" fmla="*/ 419620 h 2423037"/>
                  <a:gd name="connsiteX9" fmla="*/ 902534 w 2921674"/>
                  <a:gd name="connsiteY9" fmla="*/ 74640 h 2423037"/>
                  <a:gd name="connsiteX10" fmla="*/ 1131876 w 2921674"/>
                  <a:gd name="connsiteY10" fmla="*/ 23 h 2423037"/>
                  <a:gd name="connsiteX11" fmla="*/ 1345731 w 2921674"/>
                  <a:gd name="connsiteY11" fmla="*/ 77213 h 2423037"/>
                  <a:gd name="connsiteX12" fmla="*/ 1484425 w 2921674"/>
                  <a:gd name="connsiteY12" fmla="*/ 262517 h 2423037"/>
                  <a:gd name="connsiteX13" fmla="*/ 1530244 w 2921674"/>
                  <a:gd name="connsiteY13" fmla="*/ 600073 h 2423037"/>
                  <a:gd name="connsiteX14" fmla="*/ 1587938 w 2921674"/>
                  <a:gd name="connsiteY14" fmla="*/ 1197303 h 2423037"/>
                  <a:gd name="connsiteX15" fmla="*/ 1660427 w 2921674"/>
                  <a:gd name="connsiteY15" fmla="*/ 1704132 h 2423037"/>
                  <a:gd name="connsiteX16" fmla="*/ 1722377 w 2921674"/>
                  <a:gd name="connsiteY16" fmla="*/ 2044707 h 2423037"/>
                  <a:gd name="connsiteX17" fmla="*/ 1794965 w 2921674"/>
                  <a:gd name="connsiteY17" fmla="*/ 2220016 h 2423037"/>
                  <a:gd name="connsiteX18" fmla="*/ 1856370 w 2921674"/>
                  <a:gd name="connsiteY18" fmla="*/ 2310664 h 2423037"/>
                  <a:gd name="connsiteX19" fmla="*/ 1886058 w 2921674"/>
                  <a:gd name="connsiteY19" fmla="*/ 2423035 h 2423037"/>
                  <a:gd name="connsiteX20" fmla="*/ 2039003 w 2921674"/>
                  <a:gd name="connsiteY20" fmla="*/ 2399284 h 2423037"/>
                  <a:gd name="connsiteX21" fmla="*/ 2338112 w 2921674"/>
                  <a:gd name="connsiteY21" fmla="*/ 2367468 h 2423037"/>
                  <a:gd name="connsiteX22" fmla="*/ 2568890 w 2921674"/>
                  <a:gd name="connsiteY22" fmla="*/ 2345400 h 2423037"/>
                  <a:gd name="connsiteX23" fmla="*/ 2921674 w 2921674"/>
                  <a:gd name="connsiteY23" fmla="*/ 2280085 h 2423037"/>
                  <a:gd name="connsiteX0" fmla="*/ 0 w 2921674"/>
                  <a:gd name="connsiteY0" fmla="*/ 2293161 h 2423037"/>
                  <a:gd name="connsiteX1" fmla="*/ 149724 w 2921674"/>
                  <a:gd name="connsiteY1" fmla="*/ 2291861 h 2423037"/>
                  <a:gd name="connsiteX2" fmla="*/ 336329 w 2921674"/>
                  <a:gd name="connsiteY2" fmla="*/ 2220709 h 2423037"/>
                  <a:gd name="connsiteX3" fmla="*/ 443206 w 2921674"/>
                  <a:gd name="connsiteY3" fmla="*/ 2268210 h 2423037"/>
                  <a:gd name="connsiteX4" fmla="*/ 508521 w 2921674"/>
                  <a:gd name="connsiteY4" fmla="*/ 2309774 h 2423037"/>
                  <a:gd name="connsiteX5" fmla="*/ 562306 w 2921674"/>
                  <a:gd name="connsiteY5" fmla="*/ 2196711 h 2423037"/>
                  <a:gd name="connsiteX6" fmla="*/ 619654 w 2921674"/>
                  <a:gd name="connsiteY6" fmla="*/ 1880679 h 2423037"/>
                  <a:gd name="connsiteX7" fmla="*/ 683286 w 2921674"/>
                  <a:gd name="connsiteY7" fmla="*/ 1123132 h 2423037"/>
                  <a:gd name="connsiteX8" fmla="*/ 824866 w 2921674"/>
                  <a:gd name="connsiteY8" fmla="*/ 419620 h 2423037"/>
                  <a:gd name="connsiteX9" fmla="*/ 1005452 w 2921674"/>
                  <a:gd name="connsiteY9" fmla="*/ 74640 h 2423037"/>
                  <a:gd name="connsiteX10" fmla="*/ 1131876 w 2921674"/>
                  <a:gd name="connsiteY10" fmla="*/ 23 h 2423037"/>
                  <a:gd name="connsiteX11" fmla="*/ 1345731 w 2921674"/>
                  <a:gd name="connsiteY11" fmla="*/ 77213 h 2423037"/>
                  <a:gd name="connsiteX12" fmla="*/ 1484425 w 2921674"/>
                  <a:gd name="connsiteY12" fmla="*/ 262517 h 2423037"/>
                  <a:gd name="connsiteX13" fmla="*/ 1530244 w 2921674"/>
                  <a:gd name="connsiteY13" fmla="*/ 600073 h 2423037"/>
                  <a:gd name="connsiteX14" fmla="*/ 1587938 w 2921674"/>
                  <a:gd name="connsiteY14" fmla="*/ 1197303 h 2423037"/>
                  <a:gd name="connsiteX15" fmla="*/ 1660427 w 2921674"/>
                  <a:gd name="connsiteY15" fmla="*/ 1704132 h 2423037"/>
                  <a:gd name="connsiteX16" fmla="*/ 1722377 w 2921674"/>
                  <a:gd name="connsiteY16" fmla="*/ 2044707 h 2423037"/>
                  <a:gd name="connsiteX17" fmla="*/ 1794965 w 2921674"/>
                  <a:gd name="connsiteY17" fmla="*/ 2220016 h 2423037"/>
                  <a:gd name="connsiteX18" fmla="*/ 1856370 w 2921674"/>
                  <a:gd name="connsiteY18" fmla="*/ 2310664 h 2423037"/>
                  <a:gd name="connsiteX19" fmla="*/ 1886058 w 2921674"/>
                  <a:gd name="connsiteY19" fmla="*/ 2423035 h 2423037"/>
                  <a:gd name="connsiteX20" fmla="*/ 2039003 w 2921674"/>
                  <a:gd name="connsiteY20" fmla="*/ 2399284 h 2423037"/>
                  <a:gd name="connsiteX21" fmla="*/ 2338112 w 2921674"/>
                  <a:gd name="connsiteY21" fmla="*/ 2367468 h 2423037"/>
                  <a:gd name="connsiteX22" fmla="*/ 2568890 w 2921674"/>
                  <a:gd name="connsiteY22" fmla="*/ 2345400 h 2423037"/>
                  <a:gd name="connsiteX23" fmla="*/ 2921674 w 2921674"/>
                  <a:gd name="connsiteY23" fmla="*/ 2280085 h 2423037"/>
                  <a:gd name="connsiteX0" fmla="*/ 0 w 2921674"/>
                  <a:gd name="connsiteY0" fmla="*/ 2293161 h 2423037"/>
                  <a:gd name="connsiteX1" fmla="*/ 149724 w 2921674"/>
                  <a:gd name="connsiteY1" fmla="*/ 2291861 h 2423037"/>
                  <a:gd name="connsiteX2" fmla="*/ 336329 w 2921674"/>
                  <a:gd name="connsiteY2" fmla="*/ 2220709 h 2423037"/>
                  <a:gd name="connsiteX3" fmla="*/ 443206 w 2921674"/>
                  <a:gd name="connsiteY3" fmla="*/ 2268210 h 2423037"/>
                  <a:gd name="connsiteX4" fmla="*/ 508521 w 2921674"/>
                  <a:gd name="connsiteY4" fmla="*/ 2309774 h 2423037"/>
                  <a:gd name="connsiteX5" fmla="*/ 562306 w 2921674"/>
                  <a:gd name="connsiteY5" fmla="*/ 2196711 h 2423037"/>
                  <a:gd name="connsiteX6" fmla="*/ 619654 w 2921674"/>
                  <a:gd name="connsiteY6" fmla="*/ 1880679 h 2423037"/>
                  <a:gd name="connsiteX7" fmla="*/ 726169 w 2921674"/>
                  <a:gd name="connsiteY7" fmla="*/ 1083559 h 2423037"/>
                  <a:gd name="connsiteX8" fmla="*/ 824866 w 2921674"/>
                  <a:gd name="connsiteY8" fmla="*/ 419620 h 2423037"/>
                  <a:gd name="connsiteX9" fmla="*/ 1005452 w 2921674"/>
                  <a:gd name="connsiteY9" fmla="*/ 74640 h 2423037"/>
                  <a:gd name="connsiteX10" fmla="*/ 1131876 w 2921674"/>
                  <a:gd name="connsiteY10" fmla="*/ 23 h 2423037"/>
                  <a:gd name="connsiteX11" fmla="*/ 1345731 w 2921674"/>
                  <a:gd name="connsiteY11" fmla="*/ 77213 h 2423037"/>
                  <a:gd name="connsiteX12" fmla="*/ 1484425 w 2921674"/>
                  <a:gd name="connsiteY12" fmla="*/ 262517 h 2423037"/>
                  <a:gd name="connsiteX13" fmla="*/ 1530244 w 2921674"/>
                  <a:gd name="connsiteY13" fmla="*/ 600073 h 2423037"/>
                  <a:gd name="connsiteX14" fmla="*/ 1587938 w 2921674"/>
                  <a:gd name="connsiteY14" fmla="*/ 1197303 h 2423037"/>
                  <a:gd name="connsiteX15" fmla="*/ 1660427 w 2921674"/>
                  <a:gd name="connsiteY15" fmla="*/ 1704132 h 2423037"/>
                  <a:gd name="connsiteX16" fmla="*/ 1722377 w 2921674"/>
                  <a:gd name="connsiteY16" fmla="*/ 2044707 h 2423037"/>
                  <a:gd name="connsiteX17" fmla="*/ 1794965 w 2921674"/>
                  <a:gd name="connsiteY17" fmla="*/ 2220016 h 2423037"/>
                  <a:gd name="connsiteX18" fmla="*/ 1856370 w 2921674"/>
                  <a:gd name="connsiteY18" fmla="*/ 2310664 h 2423037"/>
                  <a:gd name="connsiteX19" fmla="*/ 1886058 w 2921674"/>
                  <a:gd name="connsiteY19" fmla="*/ 2423035 h 2423037"/>
                  <a:gd name="connsiteX20" fmla="*/ 2039003 w 2921674"/>
                  <a:gd name="connsiteY20" fmla="*/ 2399284 h 2423037"/>
                  <a:gd name="connsiteX21" fmla="*/ 2338112 w 2921674"/>
                  <a:gd name="connsiteY21" fmla="*/ 2367468 h 2423037"/>
                  <a:gd name="connsiteX22" fmla="*/ 2568890 w 2921674"/>
                  <a:gd name="connsiteY22" fmla="*/ 2345400 h 2423037"/>
                  <a:gd name="connsiteX23" fmla="*/ 2921674 w 2921674"/>
                  <a:gd name="connsiteY23" fmla="*/ 2280085 h 2423037"/>
                  <a:gd name="connsiteX0" fmla="*/ 0 w 2921674"/>
                  <a:gd name="connsiteY0" fmla="*/ 2271075 h 2400951"/>
                  <a:gd name="connsiteX1" fmla="*/ 149724 w 2921674"/>
                  <a:gd name="connsiteY1" fmla="*/ 2269775 h 2400951"/>
                  <a:gd name="connsiteX2" fmla="*/ 336329 w 2921674"/>
                  <a:gd name="connsiteY2" fmla="*/ 2198623 h 2400951"/>
                  <a:gd name="connsiteX3" fmla="*/ 443206 w 2921674"/>
                  <a:gd name="connsiteY3" fmla="*/ 2246124 h 2400951"/>
                  <a:gd name="connsiteX4" fmla="*/ 508521 w 2921674"/>
                  <a:gd name="connsiteY4" fmla="*/ 2287688 h 2400951"/>
                  <a:gd name="connsiteX5" fmla="*/ 562306 w 2921674"/>
                  <a:gd name="connsiteY5" fmla="*/ 2174625 h 2400951"/>
                  <a:gd name="connsiteX6" fmla="*/ 619654 w 2921674"/>
                  <a:gd name="connsiteY6" fmla="*/ 1858593 h 2400951"/>
                  <a:gd name="connsiteX7" fmla="*/ 726169 w 2921674"/>
                  <a:gd name="connsiteY7" fmla="*/ 1061473 h 2400951"/>
                  <a:gd name="connsiteX8" fmla="*/ 824866 w 2921674"/>
                  <a:gd name="connsiteY8" fmla="*/ 397534 h 2400951"/>
                  <a:gd name="connsiteX9" fmla="*/ 1005452 w 2921674"/>
                  <a:gd name="connsiteY9" fmla="*/ 52554 h 2400951"/>
                  <a:gd name="connsiteX10" fmla="*/ 1174759 w 2921674"/>
                  <a:gd name="connsiteY10" fmla="*/ 1680 h 2400951"/>
                  <a:gd name="connsiteX11" fmla="*/ 1345731 w 2921674"/>
                  <a:gd name="connsiteY11" fmla="*/ 55127 h 2400951"/>
                  <a:gd name="connsiteX12" fmla="*/ 1484425 w 2921674"/>
                  <a:gd name="connsiteY12" fmla="*/ 240431 h 2400951"/>
                  <a:gd name="connsiteX13" fmla="*/ 1530244 w 2921674"/>
                  <a:gd name="connsiteY13" fmla="*/ 577987 h 2400951"/>
                  <a:gd name="connsiteX14" fmla="*/ 1587938 w 2921674"/>
                  <a:gd name="connsiteY14" fmla="*/ 1175217 h 2400951"/>
                  <a:gd name="connsiteX15" fmla="*/ 1660427 w 2921674"/>
                  <a:gd name="connsiteY15" fmla="*/ 1682046 h 2400951"/>
                  <a:gd name="connsiteX16" fmla="*/ 1722377 w 2921674"/>
                  <a:gd name="connsiteY16" fmla="*/ 2022621 h 2400951"/>
                  <a:gd name="connsiteX17" fmla="*/ 1794965 w 2921674"/>
                  <a:gd name="connsiteY17" fmla="*/ 2197930 h 2400951"/>
                  <a:gd name="connsiteX18" fmla="*/ 1856370 w 2921674"/>
                  <a:gd name="connsiteY18" fmla="*/ 2288578 h 2400951"/>
                  <a:gd name="connsiteX19" fmla="*/ 1886058 w 2921674"/>
                  <a:gd name="connsiteY19" fmla="*/ 2400949 h 2400951"/>
                  <a:gd name="connsiteX20" fmla="*/ 2039003 w 2921674"/>
                  <a:gd name="connsiteY20" fmla="*/ 2377198 h 2400951"/>
                  <a:gd name="connsiteX21" fmla="*/ 2338112 w 2921674"/>
                  <a:gd name="connsiteY21" fmla="*/ 2345382 h 2400951"/>
                  <a:gd name="connsiteX22" fmla="*/ 2568890 w 2921674"/>
                  <a:gd name="connsiteY22" fmla="*/ 2323314 h 2400951"/>
                  <a:gd name="connsiteX23" fmla="*/ 2921674 w 2921674"/>
                  <a:gd name="connsiteY23" fmla="*/ 2257999 h 2400951"/>
                  <a:gd name="connsiteX0" fmla="*/ 0 w 2921674"/>
                  <a:gd name="connsiteY0" fmla="*/ 2271075 h 2400951"/>
                  <a:gd name="connsiteX1" fmla="*/ 149724 w 2921674"/>
                  <a:gd name="connsiteY1" fmla="*/ 2269775 h 2400951"/>
                  <a:gd name="connsiteX2" fmla="*/ 336329 w 2921674"/>
                  <a:gd name="connsiteY2" fmla="*/ 2198623 h 2400951"/>
                  <a:gd name="connsiteX3" fmla="*/ 443206 w 2921674"/>
                  <a:gd name="connsiteY3" fmla="*/ 2246124 h 2400951"/>
                  <a:gd name="connsiteX4" fmla="*/ 508521 w 2921674"/>
                  <a:gd name="connsiteY4" fmla="*/ 2287688 h 2400951"/>
                  <a:gd name="connsiteX5" fmla="*/ 562306 w 2921674"/>
                  <a:gd name="connsiteY5" fmla="*/ 2174625 h 2400951"/>
                  <a:gd name="connsiteX6" fmla="*/ 619654 w 2921674"/>
                  <a:gd name="connsiteY6" fmla="*/ 1858593 h 2400951"/>
                  <a:gd name="connsiteX7" fmla="*/ 726169 w 2921674"/>
                  <a:gd name="connsiteY7" fmla="*/ 1061473 h 2400951"/>
                  <a:gd name="connsiteX8" fmla="*/ 861178 w 2921674"/>
                  <a:gd name="connsiteY8" fmla="*/ 397534 h 2400951"/>
                  <a:gd name="connsiteX9" fmla="*/ 1005452 w 2921674"/>
                  <a:gd name="connsiteY9" fmla="*/ 52554 h 2400951"/>
                  <a:gd name="connsiteX10" fmla="*/ 1174759 w 2921674"/>
                  <a:gd name="connsiteY10" fmla="*/ 1680 h 2400951"/>
                  <a:gd name="connsiteX11" fmla="*/ 1345731 w 2921674"/>
                  <a:gd name="connsiteY11" fmla="*/ 55127 h 2400951"/>
                  <a:gd name="connsiteX12" fmla="*/ 1484425 w 2921674"/>
                  <a:gd name="connsiteY12" fmla="*/ 240431 h 2400951"/>
                  <a:gd name="connsiteX13" fmla="*/ 1530244 w 2921674"/>
                  <a:gd name="connsiteY13" fmla="*/ 577987 h 2400951"/>
                  <a:gd name="connsiteX14" fmla="*/ 1587938 w 2921674"/>
                  <a:gd name="connsiteY14" fmla="*/ 1175217 h 2400951"/>
                  <a:gd name="connsiteX15" fmla="*/ 1660427 w 2921674"/>
                  <a:gd name="connsiteY15" fmla="*/ 1682046 h 2400951"/>
                  <a:gd name="connsiteX16" fmla="*/ 1722377 w 2921674"/>
                  <a:gd name="connsiteY16" fmla="*/ 2022621 h 2400951"/>
                  <a:gd name="connsiteX17" fmla="*/ 1794965 w 2921674"/>
                  <a:gd name="connsiteY17" fmla="*/ 2197930 h 2400951"/>
                  <a:gd name="connsiteX18" fmla="*/ 1856370 w 2921674"/>
                  <a:gd name="connsiteY18" fmla="*/ 2288578 h 2400951"/>
                  <a:gd name="connsiteX19" fmla="*/ 1886058 w 2921674"/>
                  <a:gd name="connsiteY19" fmla="*/ 2400949 h 2400951"/>
                  <a:gd name="connsiteX20" fmla="*/ 2039003 w 2921674"/>
                  <a:gd name="connsiteY20" fmla="*/ 2377198 h 2400951"/>
                  <a:gd name="connsiteX21" fmla="*/ 2338112 w 2921674"/>
                  <a:gd name="connsiteY21" fmla="*/ 2345382 h 2400951"/>
                  <a:gd name="connsiteX22" fmla="*/ 2568890 w 2921674"/>
                  <a:gd name="connsiteY22" fmla="*/ 2323314 h 2400951"/>
                  <a:gd name="connsiteX23" fmla="*/ 2921674 w 2921674"/>
                  <a:gd name="connsiteY23" fmla="*/ 2257999 h 2400951"/>
                  <a:gd name="connsiteX0" fmla="*/ 0 w 2921674"/>
                  <a:gd name="connsiteY0" fmla="*/ 2271075 h 2400951"/>
                  <a:gd name="connsiteX1" fmla="*/ 149724 w 2921674"/>
                  <a:gd name="connsiteY1" fmla="*/ 2269775 h 2400951"/>
                  <a:gd name="connsiteX2" fmla="*/ 336329 w 2921674"/>
                  <a:gd name="connsiteY2" fmla="*/ 2198623 h 2400951"/>
                  <a:gd name="connsiteX3" fmla="*/ 443206 w 2921674"/>
                  <a:gd name="connsiteY3" fmla="*/ 2246124 h 2400951"/>
                  <a:gd name="connsiteX4" fmla="*/ 508521 w 2921674"/>
                  <a:gd name="connsiteY4" fmla="*/ 2287688 h 2400951"/>
                  <a:gd name="connsiteX5" fmla="*/ 562306 w 2921674"/>
                  <a:gd name="connsiteY5" fmla="*/ 2174625 h 2400951"/>
                  <a:gd name="connsiteX6" fmla="*/ 619654 w 2921674"/>
                  <a:gd name="connsiteY6" fmla="*/ 1858593 h 2400951"/>
                  <a:gd name="connsiteX7" fmla="*/ 737063 w 2921674"/>
                  <a:gd name="connsiteY7" fmla="*/ 1061473 h 2400951"/>
                  <a:gd name="connsiteX8" fmla="*/ 861178 w 2921674"/>
                  <a:gd name="connsiteY8" fmla="*/ 397534 h 2400951"/>
                  <a:gd name="connsiteX9" fmla="*/ 1005452 w 2921674"/>
                  <a:gd name="connsiteY9" fmla="*/ 52554 h 2400951"/>
                  <a:gd name="connsiteX10" fmla="*/ 1174759 w 2921674"/>
                  <a:gd name="connsiteY10" fmla="*/ 1680 h 2400951"/>
                  <a:gd name="connsiteX11" fmla="*/ 1345731 w 2921674"/>
                  <a:gd name="connsiteY11" fmla="*/ 55127 h 2400951"/>
                  <a:gd name="connsiteX12" fmla="*/ 1484425 w 2921674"/>
                  <a:gd name="connsiteY12" fmla="*/ 240431 h 2400951"/>
                  <a:gd name="connsiteX13" fmla="*/ 1530244 w 2921674"/>
                  <a:gd name="connsiteY13" fmla="*/ 577987 h 2400951"/>
                  <a:gd name="connsiteX14" fmla="*/ 1587938 w 2921674"/>
                  <a:gd name="connsiteY14" fmla="*/ 1175217 h 2400951"/>
                  <a:gd name="connsiteX15" fmla="*/ 1660427 w 2921674"/>
                  <a:gd name="connsiteY15" fmla="*/ 1682046 h 2400951"/>
                  <a:gd name="connsiteX16" fmla="*/ 1722377 w 2921674"/>
                  <a:gd name="connsiteY16" fmla="*/ 2022621 h 2400951"/>
                  <a:gd name="connsiteX17" fmla="*/ 1794965 w 2921674"/>
                  <a:gd name="connsiteY17" fmla="*/ 2197930 h 2400951"/>
                  <a:gd name="connsiteX18" fmla="*/ 1856370 w 2921674"/>
                  <a:gd name="connsiteY18" fmla="*/ 2288578 h 2400951"/>
                  <a:gd name="connsiteX19" fmla="*/ 1886058 w 2921674"/>
                  <a:gd name="connsiteY19" fmla="*/ 2400949 h 2400951"/>
                  <a:gd name="connsiteX20" fmla="*/ 2039003 w 2921674"/>
                  <a:gd name="connsiteY20" fmla="*/ 2377198 h 2400951"/>
                  <a:gd name="connsiteX21" fmla="*/ 2338112 w 2921674"/>
                  <a:gd name="connsiteY21" fmla="*/ 2345382 h 2400951"/>
                  <a:gd name="connsiteX22" fmla="*/ 2568890 w 2921674"/>
                  <a:gd name="connsiteY22" fmla="*/ 2323314 h 2400951"/>
                  <a:gd name="connsiteX23" fmla="*/ 2921674 w 2921674"/>
                  <a:gd name="connsiteY23" fmla="*/ 2257999 h 240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21674" h="2400951">
                    <a:moveTo>
                      <a:pt x="0" y="2271075"/>
                    </a:moveTo>
                    <a:cubicBezTo>
                      <a:pt x="23764" y="2266695"/>
                      <a:pt x="129358" y="2260437"/>
                      <a:pt x="149724" y="2269775"/>
                    </a:cubicBezTo>
                    <a:cubicBezTo>
                      <a:pt x="155815" y="2275544"/>
                      <a:pt x="287415" y="2202565"/>
                      <a:pt x="336329" y="2198623"/>
                    </a:cubicBezTo>
                    <a:cubicBezTo>
                      <a:pt x="385243" y="2194681"/>
                      <a:pt x="414507" y="2231280"/>
                      <a:pt x="443206" y="2246124"/>
                    </a:cubicBezTo>
                    <a:cubicBezTo>
                      <a:pt x="471905" y="2260968"/>
                      <a:pt x="488671" y="2299604"/>
                      <a:pt x="508521" y="2287688"/>
                    </a:cubicBezTo>
                    <a:cubicBezTo>
                      <a:pt x="528371" y="2275772"/>
                      <a:pt x="543784" y="2246141"/>
                      <a:pt x="562306" y="2174625"/>
                    </a:cubicBezTo>
                    <a:cubicBezTo>
                      <a:pt x="580828" y="2103109"/>
                      <a:pt x="590528" y="2044118"/>
                      <a:pt x="619654" y="1858593"/>
                    </a:cubicBezTo>
                    <a:cubicBezTo>
                      <a:pt x="648780" y="1673068"/>
                      <a:pt x="696809" y="1304983"/>
                      <a:pt x="737063" y="1061473"/>
                    </a:cubicBezTo>
                    <a:cubicBezTo>
                      <a:pt x="777317" y="817963"/>
                      <a:pt x="816447" y="565687"/>
                      <a:pt x="861178" y="397534"/>
                    </a:cubicBezTo>
                    <a:cubicBezTo>
                      <a:pt x="905910" y="229381"/>
                      <a:pt x="953189" y="118530"/>
                      <a:pt x="1005452" y="52554"/>
                    </a:cubicBezTo>
                    <a:cubicBezTo>
                      <a:pt x="1057715" y="-13422"/>
                      <a:pt x="1118046" y="1251"/>
                      <a:pt x="1174759" y="1680"/>
                    </a:cubicBezTo>
                    <a:cubicBezTo>
                      <a:pt x="1231472" y="2109"/>
                      <a:pt x="1294120" y="15335"/>
                      <a:pt x="1345731" y="55127"/>
                    </a:cubicBezTo>
                    <a:cubicBezTo>
                      <a:pt x="1397342" y="94919"/>
                      <a:pt x="1453673" y="153288"/>
                      <a:pt x="1484425" y="240431"/>
                    </a:cubicBezTo>
                    <a:cubicBezTo>
                      <a:pt x="1515177" y="327574"/>
                      <a:pt x="1512992" y="422189"/>
                      <a:pt x="1530244" y="577987"/>
                    </a:cubicBezTo>
                    <a:cubicBezTo>
                      <a:pt x="1547496" y="733785"/>
                      <a:pt x="1566241" y="991207"/>
                      <a:pt x="1587938" y="1175217"/>
                    </a:cubicBezTo>
                    <a:cubicBezTo>
                      <a:pt x="1609635" y="1359227"/>
                      <a:pt x="1638021" y="1540812"/>
                      <a:pt x="1660427" y="1682046"/>
                    </a:cubicBezTo>
                    <a:cubicBezTo>
                      <a:pt x="1682833" y="1823280"/>
                      <a:pt x="1699954" y="1936640"/>
                      <a:pt x="1722377" y="2022621"/>
                    </a:cubicBezTo>
                    <a:cubicBezTo>
                      <a:pt x="1744800" y="2108602"/>
                      <a:pt x="1772633" y="2153604"/>
                      <a:pt x="1794965" y="2197930"/>
                    </a:cubicBezTo>
                    <a:cubicBezTo>
                      <a:pt x="1817297" y="2242256"/>
                      <a:pt x="1841188" y="2254742"/>
                      <a:pt x="1856370" y="2288578"/>
                    </a:cubicBezTo>
                    <a:cubicBezTo>
                      <a:pt x="1871552" y="2322414"/>
                      <a:pt x="1870859" y="2401419"/>
                      <a:pt x="1886058" y="2400949"/>
                    </a:cubicBezTo>
                    <a:cubicBezTo>
                      <a:pt x="1901257" y="2400479"/>
                      <a:pt x="1963661" y="2386459"/>
                      <a:pt x="2039003" y="2377198"/>
                    </a:cubicBezTo>
                    <a:cubicBezTo>
                      <a:pt x="2114345" y="2367937"/>
                      <a:pt x="2249798" y="2354363"/>
                      <a:pt x="2338112" y="2345382"/>
                    </a:cubicBezTo>
                    <a:cubicBezTo>
                      <a:pt x="2426426" y="2336401"/>
                      <a:pt x="2471630" y="2337878"/>
                      <a:pt x="2568890" y="2323314"/>
                    </a:cubicBezTo>
                    <a:cubicBezTo>
                      <a:pt x="2666150" y="2308750"/>
                      <a:pt x="2878131" y="2271854"/>
                      <a:pt x="2921674" y="2257999"/>
                    </a:cubicBezTo>
                  </a:path>
                </a:pathLst>
              </a:cu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400" dirty="0"/>
              </a:p>
            </p:txBody>
          </p:sp>
          <p:sp>
            <p:nvSpPr>
              <p:cNvPr id="116" name="Volný tvar 37">
                <a:extLst>
                  <a:ext uri="{FF2B5EF4-FFF2-40B4-BE49-F238E27FC236}">
                    <a16:creationId xmlns:a16="http://schemas.microsoft.com/office/drawing/2014/main" id="{4D82540F-558E-43C5-9CA7-3EB1160B41F3}"/>
                  </a:ext>
                </a:extLst>
              </p:cNvPr>
              <p:cNvSpPr/>
              <p:nvPr/>
            </p:nvSpPr>
            <p:spPr>
              <a:xfrm>
                <a:off x="1985538" y="3556292"/>
                <a:ext cx="5825892" cy="656946"/>
              </a:xfrm>
              <a:custGeom>
                <a:avLst/>
                <a:gdLst>
                  <a:gd name="connsiteX0" fmla="*/ 0 w 2727960"/>
                  <a:gd name="connsiteY0" fmla="*/ 636469 h 737221"/>
                  <a:gd name="connsiteX1" fmla="*/ 114300 w 2727960"/>
                  <a:gd name="connsiteY1" fmla="*/ 682189 h 737221"/>
                  <a:gd name="connsiteX2" fmla="*/ 339090 w 2727960"/>
                  <a:gd name="connsiteY2" fmla="*/ 708859 h 737221"/>
                  <a:gd name="connsiteX3" fmla="*/ 548640 w 2727960"/>
                  <a:gd name="connsiteY3" fmla="*/ 731719 h 737221"/>
                  <a:gd name="connsiteX4" fmla="*/ 575310 w 2727960"/>
                  <a:gd name="connsiteY4" fmla="*/ 598369 h 737221"/>
                  <a:gd name="connsiteX5" fmla="*/ 689610 w 2727960"/>
                  <a:gd name="connsiteY5" fmla="*/ 224989 h 737221"/>
                  <a:gd name="connsiteX6" fmla="*/ 803910 w 2727960"/>
                  <a:gd name="connsiteY6" fmla="*/ 19249 h 737221"/>
                  <a:gd name="connsiteX7" fmla="*/ 1291590 w 2727960"/>
                  <a:gd name="connsiteY7" fmla="*/ 23059 h 737221"/>
                  <a:gd name="connsiteX8" fmla="*/ 1329690 w 2727960"/>
                  <a:gd name="connsiteY8" fmla="*/ 144979 h 737221"/>
                  <a:gd name="connsiteX9" fmla="*/ 1356360 w 2727960"/>
                  <a:gd name="connsiteY9" fmla="*/ 236419 h 737221"/>
                  <a:gd name="connsiteX10" fmla="*/ 1371600 w 2727960"/>
                  <a:gd name="connsiteY10" fmla="*/ 232609 h 737221"/>
                  <a:gd name="connsiteX11" fmla="*/ 1455420 w 2727960"/>
                  <a:gd name="connsiteY11" fmla="*/ 167839 h 737221"/>
                  <a:gd name="connsiteX12" fmla="*/ 1527810 w 2727960"/>
                  <a:gd name="connsiteY12" fmla="*/ 186889 h 737221"/>
                  <a:gd name="connsiteX13" fmla="*/ 1832610 w 2727960"/>
                  <a:gd name="connsiteY13" fmla="*/ 324049 h 737221"/>
                  <a:gd name="connsiteX14" fmla="*/ 2156460 w 2727960"/>
                  <a:gd name="connsiteY14" fmla="*/ 480259 h 737221"/>
                  <a:gd name="connsiteX15" fmla="*/ 2586990 w 2727960"/>
                  <a:gd name="connsiteY15" fmla="*/ 632659 h 737221"/>
                  <a:gd name="connsiteX16" fmla="*/ 2727960 w 2727960"/>
                  <a:gd name="connsiteY16" fmla="*/ 663139 h 737221"/>
                  <a:gd name="connsiteX0" fmla="*/ 0 w 2727960"/>
                  <a:gd name="connsiteY0" fmla="*/ 636469 h 737179"/>
                  <a:gd name="connsiteX1" fmla="*/ 169069 w 2727960"/>
                  <a:gd name="connsiteY1" fmla="*/ 684570 h 737179"/>
                  <a:gd name="connsiteX2" fmla="*/ 339090 w 2727960"/>
                  <a:gd name="connsiteY2" fmla="*/ 708859 h 737179"/>
                  <a:gd name="connsiteX3" fmla="*/ 548640 w 2727960"/>
                  <a:gd name="connsiteY3" fmla="*/ 731719 h 737179"/>
                  <a:gd name="connsiteX4" fmla="*/ 575310 w 2727960"/>
                  <a:gd name="connsiteY4" fmla="*/ 598369 h 737179"/>
                  <a:gd name="connsiteX5" fmla="*/ 689610 w 2727960"/>
                  <a:gd name="connsiteY5" fmla="*/ 224989 h 737179"/>
                  <a:gd name="connsiteX6" fmla="*/ 803910 w 2727960"/>
                  <a:gd name="connsiteY6" fmla="*/ 19249 h 737179"/>
                  <a:gd name="connsiteX7" fmla="*/ 1291590 w 2727960"/>
                  <a:gd name="connsiteY7" fmla="*/ 23059 h 737179"/>
                  <a:gd name="connsiteX8" fmla="*/ 1329690 w 2727960"/>
                  <a:gd name="connsiteY8" fmla="*/ 144979 h 737179"/>
                  <a:gd name="connsiteX9" fmla="*/ 1356360 w 2727960"/>
                  <a:gd name="connsiteY9" fmla="*/ 236419 h 737179"/>
                  <a:gd name="connsiteX10" fmla="*/ 1371600 w 2727960"/>
                  <a:gd name="connsiteY10" fmla="*/ 232609 h 737179"/>
                  <a:gd name="connsiteX11" fmla="*/ 1455420 w 2727960"/>
                  <a:gd name="connsiteY11" fmla="*/ 167839 h 737179"/>
                  <a:gd name="connsiteX12" fmla="*/ 1527810 w 2727960"/>
                  <a:gd name="connsiteY12" fmla="*/ 186889 h 737179"/>
                  <a:gd name="connsiteX13" fmla="*/ 1832610 w 2727960"/>
                  <a:gd name="connsiteY13" fmla="*/ 324049 h 737179"/>
                  <a:gd name="connsiteX14" fmla="*/ 2156460 w 2727960"/>
                  <a:gd name="connsiteY14" fmla="*/ 480259 h 737179"/>
                  <a:gd name="connsiteX15" fmla="*/ 2586990 w 2727960"/>
                  <a:gd name="connsiteY15" fmla="*/ 632659 h 737179"/>
                  <a:gd name="connsiteX16" fmla="*/ 2727960 w 2727960"/>
                  <a:gd name="connsiteY16" fmla="*/ 663139 h 737179"/>
                  <a:gd name="connsiteX0" fmla="*/ 0 w 2716054"/>
                  <a:gd name="connsiteY0" fmla="*/ 648376 h 737179"/>
                  <a:gd name="connsiteX1" fmla="*/ 157163 w 2716054"/>
                  <a:gd name="connsiteY1" fmla="*/ 684570 h 737179"/>
                  <a:gd name="connsiteX2" fmla="*/ 327184 w 2716054"/>
                  <a:gd name="connsiteY2" fmla="*/ 708859 h 737179"/>
                  <a:gd name="connsiteX3" fmla="*/ 536734 w 2716054"/>
                  <a:gd name="connsiteY3" fmla="*/ 731719 h 737179"/>
                  <a:gd name="connsiteX4" fmla="*/ 563404 w 2716054"/>
                  <a:gd name="connsiteY4" fmla="*/ 598369 h 737179"/>
                  <a:gd name="connsiteX5" fmla="*/ 677704 w 2716054"/>
                  <a:gd name="connsiteY5" fmla="*/ 224989 h 737179"/>
                  <a:gd name="connsiteX6" fmla="*/ 792004 w 2716054"/>
                  <a:gd name="connsiteY6" fmla="*/ 19249 h 737179"/>
                  <a:gd name="connsiteX7" fmla="*/ 1279684 w 2716054"/>
                  <a:gd name="connsiteY7" fmla="*/ 23059 h 737179"/>
                  <a:gd name="connsiteX8" fmla="*/ 1317784 w 2716054"/>
                  <a:gd name="connsiteY8" fmla="*/ 144979 h 737179"/>
                  <a:gd name="connsiteX9" fmla="*/ 1344454 w 2716054"/>
                  <a:gd name="connsiteY9" fmla="*/ 236419 h 737179"/>
                  <a:gd name="connsiteX10" fmla="*/ 1359694 w 2716054"/>
                  <a:gd name="connsiteY10" fmla="*/ 232609 h 737179"/>
                  <a:gd name="connsiteX11" fmla="*/ 1443514 w 2716054"/>
                  <a:gd name="connsiteY11" fmla="*/ 167839 h 737179"/>
                  <a:gd name="connsiteX12" fmla="*/ 1515904 w 2716054"/>
                  <a:gd name="connsiteY12" fmla="*/ 186889 h 737179"/>
                  <a:gd name="connsiteX13" fmla="*/ 1820704 w 2716054"/>
                  <a:gd name="connsiteY13" fmla="*/ 324049 h 737179"/>
                  <a:gd name="connsiteX14" fmla="*/ 2144554 w 2716054"/>
                  <a:gd name="connsiteY14" fmla="*/ 480259 h 737179"/>
                  <a:gd name="connsiteX15" fmla="*/ 2575084 w 2716054"/>
                  <a:gd name="connsiteY15" fmla="*/ 632659 h 737179"/>
                  <a:gd name="connsiteX16" fmla="*/ 2716054 w 2716054"/>
                  <a:gd name="connsiteY16" fmla="*/ 663139 h 737179"/>
                  <a:gd name="connsiteX0" fmla="*/ 0 w 2716054"/>
                  <a:gd name="connsiteY0" fmla="*/ 648376 h 728765"/>
                  <a:gd name="connsiteX1" fmla="*/ 157163 w 2716054"/>
                  <a:gd name="connsiteY1" fmla="*/ 684570 h 728765"/>
                  <a:gd name="connsiteX2" fmla="*/ 327184 w 2716054"/>
                  <a:gd name="connsiteY2" fmla="*/ 708859 h 728765"/>
                  <a:gd name="connsiteX3" fmla="*/ 536734 w 2716054"/>
                  <a:gd name="connsiteY3" fmla="*/ 722194 h 728765"/>
                  <a:gd name="connsiteX4" fmla="*/ 563404 w 2716054"/>
                  <a:gd name="connsiteY4" fmla="*/ 598369 h 728765"/>
                  <a:gd name="connsiteX5" fmla="*/ 677704 w 2716054"/>
                  <a:gd name="connsiteY5" fmla="*/ 224989 h 728765"/>
                  <a:gd name="connsiteX6" fmla="*/ 792004 w 2716054"/>
                  <a:gd name="connsiteY6" fmla="*/ 19249 h 728765"/>
                  <a:gd name="connsiteX7" fmla="*/ 1279684 w 2716054"/>
                  <a:gd name="connsiteY7" fmla="*/ 23059 h 728765"/>
                  <a:gd name="connsiteX8" fmla="*/ 1317784 w 2716054"/>
                  <a:gd name="connsiteY8" fmla="*/ 144979 h 728765"/>
                  <a:gd name="connsiteX9" fmla="*/ 1344454 w 2716054"/>
                  <a:gd name="connsiteY9" fmla="*/ 236419 h 728765"/>
                  <a:gd name="connsiteX10" fmla="*/ 1359694 w 2716054"/>
                  <a:gd name="connsiteY10" fmla="*/ 232609 h 728765"/>
                  <a:gd name="connsiteX11" fmla="*/ 1443514 w 2716054"/>
                  <a:gd name="connsiteY11" fmla="*/ 167839 h 728765"/>
                  <a:gd name="connsiteX12" fmla="*/ 1515904 w 2716054"/>
                  <a:gd name="connsiteY12" fmla="*/ 186889 h 728765"/>
                  <a:gd name="connsiteX13" fmla="*/ 1820704 w 2716054"/>
                  <a:gd name="connsiteY13" fmla="*/ 324049 h 728765"/>
                  <a:gd name="connsiteX14" fmla="*/ 2144554 w 2716054"/>
                  <a:gd name="connsiteY14" fmla="*/ 480259 h 728765"/>
                  <a:gd name="connsiteX15" fmla="*/ 2575084 w 2716054"/>
                  <a:gd name="connsiteY15" fmla="*/ 632659 h 728765"/>
                  <a:gd name="connsiteX16" fmla="*/ 2716054 w 2716054"/>
                  <a:gd name="connsiteY16" fmla="*/ 663139 h 728765"/>
                  <a:gd name="connsiteX0" fmla="*/ 0 w 2716054"/>
                  <a:gd name="connsiteY0" fmla="*/ 648376 h 722201"/>
                  <a:gd name="connsiteX1" fmla="*/ 157163 w 2716054"/>
                  <a:gd name="connsiteY1" fmla="*/ 684570 h 722201"/>
                  <a:gd name="connsiteX2" fmla="*/ 327184 w 2716054"/>
                  <a:gd name="connsiteY2" fmla="*/ 708859 h 722201"/>
                  <a:gd name="connsiteX3" fmla="*/ 536734 w 2716054"/>
                  <a:gd name="connsiteY3" fmla="*/ 722194 h 722201"/>
                  <a:gd name="connsiteX4" fmla="*/ 563404 w 2716054"/>
                  <a:gd name="connsiteY4" fmla="*/ 598369 h 722201"/>
                  <a:gd name="connsiteX5" fmla="*/ 677704 w 2716054"/>
                  <a:gd name="connsiteY5" fmla="*/ 224989 h 722201"/>
                  <a:gd name="connsiteX6" fmla="*/ 792004 w 2716054"/>
                  <a:gd name="connsiteY6" fmla="*/ 19249 h 722201"/>
                  <a:gd name="connsiteX7" fmla="*/ 1279684 w 2716054"/>
                  <a:gd name="connsiteY7" fmla="*/ 23059 h 722201"/>
                  <a:gd name="connsiteX8" fmla="*/ 1317784 w 2716054"/>
                  <a:gd name="connsiteY8" fmla="*/ 144979 h 722201"/>
                  <a:gd name="connsiteX9" fmla="*/ 1344454 w 2716054"/>
                  <a:gd name="connsiteY9" fmla="*/ 236419 h 722201"/>
                  <a:gd name="connsiteX10" fmla="*/ 1359694 w 2716054"/>
                  <a:gd name="connsiteY10" fmla="*/ 232609 h 722201"/>
                  <a:gd name="connsiteX11" fmla="*/ 1443514 w 2716054"/>
                  <a:gd name="connsiteY11" fmla="*/ 167839 h 722201"/>
                  <a:gd name="connsiteX12" fmla="*/ 1515904 w 2716054"/>
                  <a:gd name="connsiteY12" fmla="*/ 186889 h 722201"/>
                  <a:gd name="connsiteX13" fmla="*/ 1820704 w 2716054"/>
                  <a:gd name="connsiteY13" fmla="*/ 324049 h 722201"/>
                  <a:gd name="connsiteX14" fmla="*/ 2144554 w 2716054"/>
                  <a:gd name="connsiteY14" fmla="*/ 480259 h 722201"/>
                  <a:gd name="connsiteX15" fmla="*/ 2575084 w 2716054"/>
                  <a:gd name="connsiteY15" fmla="*/ 632659 h 722201"/>
                  <a:gd name="connsiteX16" fmla="*/ 2716054 w 2716054"/>
                  <a:gd name="connsiteY16" fmla="*/ 663139 h 722201"/>
                  <a:gd name="connsiteX0" fmla="*/ 0 w 2716054"/>
                  <a:gd name="connsiteY0" fmla="*/ 731421 h 805246"/>
                  <a:gd name="connsiteX1" fmla="*/ 157163 w 2716054"/>
                  <a:gd name="connsiteY1" fmla="*/ 767615 h 805246"/>
                  <a:gd name="connsiteX2" fmla="*/ 327184 w 2716054"/>
                  <a:gd name="connsiteY2" fmla="*/ 791904 h 805246"/>
                  <a:gd name="connsiteX3" fmla="*/ 536734 w 2716054"/>
                  <a:gd name="connsiteY3" fmla="*/ 805239 h 805246"/>
                  <a:gd name="connsiteX4" fmla="*/ 563404 w 2716054"/>
                  <a:gd name="connsiteY4" fmla="*/ 681414 h 805246"/>
                  <a:gd name="connsiteX5" fmla="*/ 677704 w 2716054"/>
                  <a:gd name="connsiteY5" fmla="*/ 308034 h 805246"/>
                  <a:gd name="connsiteX6" fmla="*/ 906304 w 2716054"/>
                  <a:gd name="connsiteY6" fmla="*/ 7044 h 805246"/>
                  <a:gd name="connsiteX7" fmla="*/ 1279684 w 2716054"/>
                  <a:gd name="connsiteY7" fmla="*/ 106104 h 805246"/>
                  <a:gd name="connsiteX8" fmla="*/ 1317784 w 2716054"/>
                  <a:gd name="connsiteY8" fmla="*/ 228024 h 805246"/>
                  <a:gd name="connsiteX9" fmla="*/ 1344454 w 2716054"/>
                  <a:gd name="connsiteY9" fmla="*/ 319464 h 805246"/>
                  <a:gd name="connsiteX10" fmla="*/ 1359694 w 2716054"/>
                  <a:gd name="connsiteY10" fmla="*/ 315654 h 805246"/>
                  <a:gd name="connsiteX11" fmla="*/ 1443514 w 2716054"/>
                  <a:gd name="connsiteY11" fmla="*/ 250884 h 805246"/>
                  <a:gd name="connsiteX12" fmla="*/ 1515904 w 2716054"/>
                  <a:gd name="connsiteY12" fmla="*/ 269934 h 805246"/>
                  <a:gd name="connsiteX13" fmla="*/ 1820704 w 2716054"/>
                  <a:gd name="connsiteY13" fmla="*/ 407094 h 805246"/>
                  <a:gd name="connsiteX14" fmla="*/ 2144554 w 2716054"/>
                  <a:gd name="connsiteY14" fmla="*/ 563304 h 805246"/>
                  <a:gd name="connsiteX15" fmla="*/ 2575084 w 2716054"/>
                  <a:gd name="connsiteY15" fmla="*/ 715704 h 805246"/>
                  <a:gd name="connsiteX16" fmla="*/ 2716054 w 2716054"/>
                  <a:gd name="connsiteY16" fmla="*/ 746184 h 805246"/>
                  <a:gd name="connsiteX0" fmla="*/ 0 w 2716054"/>
                  <a:gd name="connsiteY0" fmla="*/ 768819 h 842644"/>
                  <a:gd name="connsiteX1" fmla="*/ 157163 w 2716054"/>
                  <a:gd name="connsiteY1" fmla="*/ 805013 h 842644"/>
                  <a:gd name="connsiteX2" fmla="*/ 327184 w 2716054"/>
                  <a:gd name="connsiteY2" fmla="*/ 829302 h 842644"/>
                  <a:gd name="connsiteX3" fmla="*/ 536734 w 2716054"/>
                  <a:gd name="connsiteY3" fmla="*/ 842637 h 842644"/>
                  <a:gd name="connsiteX4" fmla="*/ 563404 w 2716054"/>
                  <a:gd name="connsiteY4" fmla="*/ 718812 h 842644"/>
                  <a:gd name="connsiteX5" fmla="*/ 677704 w 2716054"/>
                  <a:gd name="connsiteY5" fmla="*/ 345432 h 842644"/>
                  <a:gd name="connsiteX6" fmla="*/ 906304 w 2716054"/>
                  <a:gd name="connsiteY6" fmla="*/ 44442 h 842644"/>
                  <a:gd name="connsiteX7" fmla="*/ 1143953 w 2716054"/>
                  <a:gd name="connsiteY7" fmla="*/ 24439 h 842644"/>
                  <a:gd name="connsiteX8" fmla="*/ 1317784 w 2716054"/>
                  <a:gd name="connsiteY8" fmla="*/ 265422 h 842644"/>
                  <a:gd name="connsiteX9" fmla="*/ 1344454 w 2716054"/>
                  <a:gd name="connsiteY9" fmla="*/ 356862 h 842644"/>
                  <a:gd name="connsiteX10" fmla="*/ 1359694 w 2716054"/>
                  <a:gd name="connsiteY10" fmla="*/ 353052 h 842644"/>
                  <a:gd name="connsiteX11" fmla="*/ 1443514 w 2716054"/>
                  <a:gd name="connsiteY11" fmla="*/ 288282 h 842644"/>
                  <a:gd name="connsiteX12" fmla="*/ 1515904 w 2716054"/>
                  <a:gd name="connsiteY12" fmla="*/ 307332 h 842644"/>
                  <a:gd name="connsiteX13" fmla="*/ 1820704 w 2716054"/>
                  <a:gd name="connsiteY13" fmla="*/ 444492 h 842644"/>
                  <a:gd name="connsiteX14" fmla="*/ 2144554 w 2716054"/>
                  <a:gd name="connsiteY14" fmla="*/ 600702 h 842644"/>
                  <a:gd name="connsiteX15" fmla="*/ 2575084 w 2716054"/>
                  <a:gd name="connsiteY15" fmla="*/ 753102 h 842644"/>
                  <a:gd name="connsiteX16" fmla="*/ 2716054 w 2716054"/>
                  <a:gd name="connsiteY16" fmla="*/ 783582 h 842644"/>
                  <a:gd name="connsiteX0" fmla="*/ 0 w 2716054"/>
                  <a:gd name="connsiteY0" fmla="*/ 768819 h 842644"/>
                  <a:gd name="connsiteX1" fmla="*/ 157163 w 2716054"/>
                  <a:gd name="connsiteY1" fmla="*/ 805013 h 842644"/>
                  <a:gd name="connsiteX2" fmla="*/ 327184 w 2716054"/>
                  <a:gd name="connsiteY2" fmla="*/ 829302 h 842644"/>
                  <a:gd name="connsiteX3" fmla="*/ 536734 w 2716054"/>
                  <a:gd name="connsiteY3" fmla="*/ 842637 h 842644"/>
                  <a:gd name="connsiteX4" fmla="*/ 563404 w 2716054"/>
                  <a:gd name="connsiteY4" fmla="*/ 718812 h 842644"/>
                  <a:gd name="connsiteX5" fmla="*/ 677704 w 2716054"/>
                  <a:gd name="connsiteY5" fmla="*/ 345432 h 842644"/>
                  <a:gd name="connsiteX6" fmla="*/ 906304 w 2716054"/>
                  <a:gd name="connsiteY6" fmla="*/ 44442 h 842644"/>
                  <a:gd name="connsiteX7" fmla="*/ 1143953 w 2716054"/>
                  <a:gd name="connsiteY7" fmla="*/ 24439 h 842644"/>
                  <a:gd name="connsiteX8" fmla="*/ 1317784 w 2716054"/>
                  <a:gd name="connsiteY8" fmla="*/ 265422 h 842644"/>
                  <a:gd name="connsiteX9" fmla="*/ 1344454 w 2716054"/>
                  <a:gd name="connsiteY9" fmla="*/ 356862 h 842644"/>
                  <a:gd name="connsiteX10" fmla="*/ 1369219 w 2716054"/>
                  <a:gd name="connsiteY10" fmla="*/ 324477 h 842644"/>
                  <a:gd name="connsiteX11" fmla="*/ 1443514 w 2716054"/>
                  <a:gd name="connsiteY11" fmla="*/ 288282 h 842644"/>
                  <a:gd name="connsiteX12" fmla="*/ 1515904 w 2716054"/>
                  <a:gd name="connsiteY12" fmla="*/ 307332 h 842644"/>
                  <a:gd name="connsiteX13" fmla="*/ 1820704 w 2716054"/>
                  <a:gd name="connsiteY13" fmla="*/ 444492 h 842644"/>
                  <a:gd name="connsiteX14" fmla="*/ 2144554 w 2716054"/>
                  <a:gd name="connsiteY14" fmla="*/ 600702 h 842644"/>
                  <a:gd name="connsiteX15" fmla="*/ 2575084 w 2716054"/>
                  <a:gd name="connsiteY15" fmla="*/ 753102 h 842644"/>
                  <a:gd name="connsiteX16" fmla="*/ 2716054 w 2716054"/>
                  <a:gd name="connsiteY16" fmla="*/ 783582 h 842644"/>
                  <a:gd name="connsiteX0" fmla="*/ 0 w 2716054"/>
                  <a:gd name="connsiteY0" fmla="*/ 768819 h 842644"/>
                  <a:gd name="connsiteX1" fmla="*/ 157163 w 2716054"/>
                  <a:gd name="connsiteY1" fmla="*/ 805013 h 842644"/>
                  <a:gd name="connsiteX2" fmla="*/ 327184 w 2716054"/>
                  <a:gd name="connsiteY2" fmla="*/ 829302 h 842644"/>
                  <a:gd name="connsiteX3" fmla="*/ 536734 w 2716054"/>
                  <a:gd name="connsiteY3" fmla="*/ 842637 h 842644"/>
                  <a:gd name="connsiteX4" fmla="*/ 563404 w 2716054"/>
                  <a:gd name="connsiteY4" fmla="*/ 718812 h 842644"/>
                  <a:gd name="connsiteX5" fmla="*/ 677704 w 2716054"/>
                  <a:gd name="connsiteY5" fmla="*/ 345432 h 842644"/>
                  <a:gd name="connsiteX6" fmla="*/ 906304 w 2716054"/>
                  <a:gd name="connsiteY6" fmla="*/ 44442 h 842644"/>
                  <a:gd name="connsiteX7" fmla="*/ 1143953 w 2716054"/>
                  <a:gd name="connsiteY7" fmla="*/ 24439 h 842644"/>
                  <a:gd name="connsiteX8" fmla="*/ 1317784 w 2716054"/>
                  <a:gd name="connsiteY8" fmla="*/ 265422 h 842644"/>
                  <a:gd name="connsiteX9" fmla="*/ 1344454 w 2716054"/>
                  <a:gd name="connsiteY9" fmla="*/ 371150 h 842644"/>
                  <a:gd name="connsiteX10" fmla="*/ 1369219 w 2716054"/>
                  <a:gd name="connsiteY10" fmla="*/ 324477 h 842644"/>
                  <a:gd name="connsiteX11" fmla="*/ 1443514 w 2716054"/>
                  <a:gd name="connsiteY11" fmla="*/ 288282 h 842644"/>
                  <a:gd name="connsiteX12" fmla="*/ 1515904 w 2716054"/>
                  <a:gd name="connsiteY12" fmla="*/ 307332 h 842644"/>
                  <a:gd name="connsiteX13" fmla="*/ 1820704 w 2716054"/>
                  <a:gd name="connsiteY13" fmla="*/ 444492 h 842644"/>
                  <a:gd name="connsiteX14" fmla="*/ 2144554 w 2716054"/>
                  <a:gd name="connsiteY14" fmla="*/ 600702 h 842644"/>
                  <a:gd name="connsiteX15" fmla="*/ 2575084 w 2716054"/>
                  <a:gd name="connsiteY15" fmla="*/ 753102 h 842644"/>
                  <a:gd name="connsiteX16" fmla="*/ 2716054 w 2716054"/>
                  <a:gd name="connsiteY16" fmla="*/ 783582 h 842644"/>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69219 w 2716054"/>
                  <a:gd name="connsiteY10" fmla="*/ 321531 h 839698"/>
                  <a:gd name="connsiteX11" fmla="*/ 1443514 w 2716054"/>
                  <a:gd name="connsiteY11" fmla="*/ 285336 h 839698"/>
                  <a:gd name="connsiteX12" fmla="*/ 1515904 w 2716054"/>
                  <a:gd name="connsiteY12" fmla="*/ 304386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69219 w 2716054"/>
                  <a:gd name="connsiteY10" fmla="*/ 321531 h 839698"/>
                  <a:gd name="connsiteX11" fmla="*/ 1443514 w 2716054"/>
                  <a:gd name="connsiteY11" fmla="*/ 285336 h 839698"/>
                  <a:gd name="connsiteX12" fmla="*/ 1515904 w 2716054"/>
                  <a:gd name="connsiteY12" fmla="*/ 304386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43514 w 2716054"/>
                  <a:gd name="connsiteY11" fmla="*/ 285336 h 839698"/>
                  <a:gd name="connsiteX12" fmla="*/ 1515904 w 2716054"/>
                  <a:gd name="connsiteY12" fmla="*/ 304386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43514 w 2716054"/>
                  <a:gd name="connsiteY11" fmla="*/ 285336 h 839698"/>
                  <a:gd name="connsiteX12" fmla="*/ 1582579 w 2716054"/>
                  <a:gd name="connsiteY12" fmla="*/ 330580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50658 w 2716054"/>
                  <a:gd name="connsiteY11" fmla="*/ 294861 h 839698"/>
                  <a:gd name="connsiteX12" fmla="*/ 1582579 w 2716054"/>
                  <a:gd name="connsiteY12" fmla="*/ 330580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50658 w 2716054"/>
                  <a:gd name="connsiteY11" fmla="*/ 292480 h 839698"/>
                  <a:gd name="connsiteX12" fmla="*/ 1582579 w 2716054"/>
                  <a:gd name="connsiteY12" fmla="*/ 330580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1210 h 835035"/>
                  <a:gd name="connsiteX1" fmla="*/ 157163 w 2716054"/>
                  <a:gd name="connsiteY1" fmla="*/ 797404 h 835035"/>
                  <a:gd name="connsiteX2" fmla="*/ 327184 w 2716054"/>
                  <a:gd name="connsiteY2" fmla="*/ 821693 h 835035"/>
                  <a:gd name="connsiteX3" fmla="*/ 536734 w 2716054"/>
                  <a:gd name="connsiteY3" fmla="*/ 835028 h 835035"/>
                  <a:gd name="connsiteX4" fmla="*/ 563404 w 2716054"/>
                  <a:gd name="connsiteY4" fmla="*/ 711203 h 835035"/>
                  <a:gd name="connsiteX5" fmla="*/ 677704 w 2716054"/>
                  <a:gd name="connsiteY5" fmla="*/ 337823 h 835035"/>
                  <a:gd name="connsiteX6" fmla="*/ 872782 w 2716054"/>
                  <a:gd name="connsiteY6" fmla="*/ 47148 h 835035"/>
                  <a:gd name="connsiteX7" fmla="*/ 1143953 w 2716054"/>
                  <a:gd name="connsiteY7" fmla="*/ 16830 h 835035"/>
                  <a:gd name="connsiteX8" fmla="*/ 1298734 w 2716054"/>
                  <a:gd name="connsiteY8" fmla="*/ 214950 h 835035"/>
                  <a:gd name="connsiteX9" fmla="*/ 1344454 w 2716054"/>
                  <a:gd name="connsiteY9" fmla="*/ 363541 h 835035"/>
                  <a:gd name="connsiteX10" fmla="*/ 1383506 w 2716054"/>
                  <a:gd name="connsiteY10" fmla="*/ 319249 h 835035"/>
                  <a:gd name="connsiteX11" fmla="*/ 1450658 w 2716054"/>
                  <a:gd name="connsiteY11" fmla="*/ 287817 h 835035"/>
                  <a:gd name="connsiteX12" fmla="*/ 1582579 w 2716054"/>
                  <a:gd name="connsiteY12" fmla="*/ 325917 h 835035"/>
                  <a:gd name="connsiteX13" fmla="*/ 1820704 w 2716054"/>
                  <a:gd name="connsiteY13" fmla="*/ 436883 h 835035"/>
                  <a:gd name="connsiteX14" fmla="*/ 2144554 w 2716054"/>
                  <a:gd name="connsiteY14" fmla="*/ 593093 h 835035"/>
                  <a:gd name="connsiteX15" fmla="*/ 2575084 w 2716054"/>
                  <a:gd name="connsiteY15" fmla="*/ 745493 h 835035"/>
                  <a:gd name="connsiteX16" fmla="*/ 2716054 w 2716054"/>
                  <a:gd name="connsiteY16" fmla="*/ 775973 h 835035"/>
                  <a:gd name="connsiteX0" fmla="*/ 0 w 2716054"/>
                  <a:gd name="connsiteY0" fmla="*/ 752676 h 826501"/>
                  <a:gd name="connsiteX1" fmla="*/ 157163 w 2716054"/>
                  <a:gd name="connsiteY1" fmla="*/ 788870 h 826501"/>
                  <a:gd name="connsiteX2" fmla="*/ 327184 w 2716054"/>
                  <a:gd name="connsiteY2" fmla="*/ 813159 h 826501"/>
                  <a:gd name="connsiteX3" fmla="*/ 536734 w 2716054"/>
                  <a:gd name="connsiteY3" fmla="*/ 826494 h 826501"/>
                  <a:gd name="connsiteX4" fmla="*/ 563404 w 2716054"/>
                  <a:gd name="connsiteY4" fmla="*/ 702669 h 826501"/>
                  <a:gd name="connsiteX5" fmla="*/ 677704 w 2716054"/>
                  <a:gd name="connsiteY5" fmla="*/ 329289 h 826501"/>
                  <a:gd name="connsiteX6" fmla="*/ 872782 w 2716054"/>
                  <a:gd name="connsiteY6" fmla="*/ 38614 h 826501"/>
                  <a:gd name="connsiteX7" fmla="*/ 1097537 w 2716054"/>
                  <a:gd name="connsiteY7" fmla="*/ 21189 h 826501"/>
                  <a:gd name="connsiteX8" fmla="*/ 1298734 w 2716054"/>
                  <a:gd name="connsiteY8" fmla="*/ 206416 h 826501"/>
                  <a:gd name="connsiteX9" fmla="*/ 1344454 w 2716054"/>
                  <a:gd name="connsiteY9" fmla="*/ 355007 h 826501"/>
                  <a:gd name="connsiteX10" fmla="*/ 1383506 w 2716054"/>
                  <a:gd name="connsiteY10" fmla="*/ 310715 h 826501"/>
                  <a:gd name="connsiteX11" fmla="*/ 1450658 w 2716054"/>
                  <a:gd name="connsiteY11" fmla="*/ 279283 h 826501"/>
                  <a:gd name="connsiteX12" fmla="*/ 1582579 w 2716054"/>
                  <a:gd name="connsiteY12" fmla="*/ 317383 h 826501"/>
                  <a:gd name="connsiteX13" fmla="*/ 1820704 w 2716054"/>
                  <a:gd name="connsiteY13" fmla="*/ 428349 h 826501"/>
                  <a:gd name="connsiteX14" fmla="*/ 2144554 w 2716054"/>
                  <a:gd name="connsiteY14" fmla="*/ 584559 h 826501"/>
                  <a:gd name="connsiteX15" fmla="*/ 2575084 w 2716054"/>
                  <a:gd name="connsiteY15" fmla="*/ 736959 h 826501"/>
                  <a:gd name="connsiteX16" fmla="*/ 2716054 w 2716054"/>
                  <a:gd name="connsiteY16" fmla="*/ 767439 h 826501"/>
                  <a:gd name="connsiteX0" fmla="*/ 0 w 2716054"/>
                  <a:gd name="connsiteY0" fmla="*/ 747851 h 821676"/>
                  <a:gd name="connsiteX1" fmla="*/ 157163 w 2716054"/>
                  <a:gd name="connsiteY1" fmla="*/ 784045 h 821676"/>
                  <a:gd name="connsiteX2" fmla="*/ 327184 w 2716054"/>
                  <a:gd name="connsiteY2" fmla="*/ 808334 h 821676"/>
                  <a:gd name="connsiteX3" fmla="*/ 536734 w 2716054"/>
                  <a:gd name="connsiteY3" fmla="*/ 821669 h 821676"/>
                  <a:gd name="connsiteX4" fmla="*/ 563404 w 2716054"/>
                  <a:gd name="connsiteY4" fmla="*/ 697844 h 821676"/>
                  <a:gd name="connsiteX5" fmla="*/ 677704 w 2716054"/>
                  <a:gd name="connsiteY5" fmla="*/ 324464 h 821676"/>
                  <a:gd name="connsiteX6" fmla="*/ 852153 w 2716054"/>
                  <a:gd name="connsiteY6" fmla="*/ 44103 h 821676"/>
                  <a:gd name="connsiteX7" fmla="*/ 1097537 w 2716054"/>
                  <a:gd name="connsiteY7" fmla="*/ 16364 h 821676"/>
                  <a:gd name="connsiteX8" fmla="*/ 1298734 w 2716054"/>
                  <a:gd name="connsiteY8" fmla="*/ 201591 h 821676"/>
                  <a:gd name="connsiteX9" fmla="*/ 1344454 w 2716054"/>
                  <a:gd name="connsiteY9" fmla="*/ 350182 h 821676"/>
                  <a:gd name="connsiteX10" fmla="*/ 1383506 w 2716054"/>
                  <a:gd name="connsiteY10" fmla="*/ 305890 h 821676"/>
                  <a:gd name="connsiteX11" fmla="*/ 1450658 w 2716054"/>
                  <a:gd name="connsiteY11" fmla="*/ 274458 h 821676"/>
                  <a:gd name="connsiteX12" fmla="*/ 1582579 w 2716054"/>
                  <a:gd name="connsiteY12" fmla="*/ 312558 h 821676"/>
                  <a:gd name="connsiteX13" fmla="*/ 1820704 w 2716054"/>
                  <a:gd name="connsiteY13" fmla="*/ 423524 h 821676"/>
                  <a:gd name="connsiteX14" fmla="*/ 2144554 w 2716054"/>
                  <a:gd name="connsiteY14" fmla="*/ 579734 h 821676"/>
                  <a:gd name="connsiteX15" fmla="*/ 2575084 w 2716054"/>
                  <a:gd name="connsiteY15" fmla="*/ 732134 h 821676"/>
                  <a:gd name="connsiteX16" fmla="*/ 2716054 w 2716054"/>
                  <a:gd name="connsiteY16" fmla="*/ 762614 h 821676"/>
                  <a:gd name="connsiteX0" fmla="*/ 0 w 2716054"/>
                  <a:gd name="connsiteY0" fmla="*/ 745434 h 819261"/>
                  <a:gd name="connsiteX1" fmla="*/ 157163 w 2716054"/>
                  <a:gd name="connsiteY1" fmla="*/ 781628 h 819261"/>
                  <a:gd name="connsiteX2" fmla="*/ 327184 w 2716054"/>
                  <a:gd name="connsiteY2" fmla="*/ 805917 h 819261"/>
                  <a:gd name="connsiteX3" fmla="*/ 536734 w 2716054"/>
                  <a:gd name="connsiteY3" fmla="*/ 819252 h 819261"/>
                  <a:gd name="connsiteX4" fmla="*/ 563404 w 2716054"/>
                  <a:gd name="connsiteY4" fmla="*/ 695427 h 819261"/>
                  <a:gd name="connsiteX5" fmla="*/ 682861 w 2716054"/>
                  <a:gd name="connsiteY5" fmla="*/ 267895 h 819261"/>
                  <a:gd name="connsiteX6" fmla="*/ 852153 w 2716054"/>
                  <a:gd name="connsiteY6" fmla="*/ 41686 h 819261"/>
                  <a:gd name="connsiteX7" fmla="*/ 1097537 w 2716054"/>
                  <a:gd name="connsiteY7" fmla="*/ 13947 h 819261"/>
                  <a:gd name="connsiteX8" fmla="*/ 1298734 w 2716054"/>
                  <a:gd name="connsiteY8" fmla="*/ 199174 h 819261"/>
                  <a:gd name="connsiteX9" fmla="*/ 1344454 w 2716054"/>
                  <a:gd name="connsiteY9" fmla="*/ 347765 h 819261"/>
                  <a:gd name="connsiteX10" fmla="*/ 1383506 w 2716054"/>
                  <a:gd name="connsiteY10" fmla="*/ 303473 h 819261"/>
                  <a:gd name="connsiteX11" fmla="*/ 1450658 w 2716054"/>
                  <a:gd name="connsiteY11" fmla="*/ 272041 h 819261"/>
                  <a:gd name="connsiteX12" fmla="*/ 1582579 w 2716054"/>
                  <a:gd name="connsiteY12" fmla="*/ 310141 h 819261"/>
                  <a:gd name="connsiteX13" fmla="*/ 1820704 w 2716054"/>
                  <a:gd name="connsiteY13" fmla="*/ 421107 h 819261"/>
                  <a:gd name="connsiteX14" fmla="*/ 2144554 w 2716054"/>
                  <a:gd name="connsiteY14" fmla="*/ 577317 h 819261"/>
                  <a:gd name="connsiteX15" fmla="*/ 2575084 w 2716054"/>
                  <a:gd name="connsiteY15" fmla="*/ 729717 h 819261"/>
                  <a:gd name="connsiteX16" fmla="*/ 2716054 w 2716054"/>
                  <a:gd name="connsiteY16" fmla="*/ 760197 h 819261"/>
                  <a:gd name="connsiteX0" fmla="*/ 0 w 2716054"/>
                  <a:gd name="connsiteY0" fmla="*/ 742773 h 816600"/>
                  <a:gd name="connsiteX1" fmla="*/ 157163 w 2716054"/>
                  <a:gd name="connsiteY1" fmla="*/ 778967 h 816600"/>
                  <a:gd name="connsiteX2" fmla="*/ 327184 w 2716054"/>
                  <a:gd name="connsiteY2" fmla="*/ 803256 h 816600"/>
                  <a:gd name="connsiteX3" fmla="*/ 536734 w 2716054"/>
                  <a:gd name="connsiteY3" fmla="*/ 816591 h 816600"/>
                  <a:gd name="connsiteX4" fmla="*/ 563404 w 2716054"/>
                  <a:gd name="connsiteY4" fmla="*/ 692766 h 816600"/>
                  <a:gd name="connsiteX5" fmla="*/ 682861 w 2716054"/>
                  <a:gd name="connsiteY5" fmla="*/ 265234 h 816600"/>
                  <a:gd name="connsiteX6" fmla="*/ 852153 w 2716054"/>
                  <a:gd name="connsiteY6" fmla="*/ 39025 h 816600"/>
                  <a:gd name="connsiteX7" fmla="*/ 1097537 w 2716054"/>
                  <a:gd name="connsiteY7" fmla="*/ 11286 h 816600"/>
                  <a:gd name="connsiteX8" fmla="*/ 1285841 w 2716054"/>
                  <a:gd name="connsiteY8" fmla="*/ 160411 h 816600"/>
                  <a:gd name="connsiteX9" fmla="*/ 1344454 w 2716054"/>
                  <a:gd name="connsiteY9" fmla="*/ 345104 h 816600"/>
                  <a:gd name="connsiteX10" fmla="*/ 1383506 w 2716054"/>
                  <a:gd name="connsiteY10" fmla="*/ 300812 h 816600"/>
                  <a:gd name="connsiteX11" fmla="*/ 1450658 w 2716054"/>
                  <a:gd name="connsiteY11" fmla="*/ 269380 h 816600"/>
                  <a:gd name="connsiteX12" fmla="*/ 1582579 w 2716054"/>
                  <a:gd name="connsiteY12" fmla="*/ 307480 h 816600"/>
                  <a:gd name="connsiteX13" fmla="*/ 1820704 w 2716054"/>
                  <a:gd name="connsiteY13" fmla="*/ 418446 h 816600"/>
                  <a:gd name="connsiteX14" fmla="*/ 2144554 w 2716054"/>
                  <a:gd name="connsiteY14" fmla="*/ 574656 h 816600"/>
                  <a:gd name="connsiteX15" fmla="*/ 2575084 w 2716054"/>
                  <a:gd name="connsiteY15" fmla="*/ 727056 h 816600"/>
                  <a:gd name="connsiteX16" fmla="*/ 2716054 w 2716054"/>
                  <a:gd name="connsiteY16" fmla="*/ 757536 h 816600"/>
                  <a:gd name="connsiteX0" fmla="*/ 0 w 2755311"/>
                  <a:gd name="connsiteY0" fmla="*/ 742773 h 816600"/>
                  <a:gd name="connsiteX1" fmla="*/ 157163 w 2755311"/>
                  <a:gd name="connsiteY1" fmla="*/ 778967 h 816600"/>
                  <a:gd name="connsiteX2" fmla="*/ 327184 w 2755311"/>
                  <a:gd name="connsiteY2" fmla="*/ 803256 h 816600"/>
                  <a:gd name="connsiteX3" fmla="*/ 536734 w 2755311"/>
                  <a:gd name="connsiteY3" fmla="*/ 816591 h 816600"/>
                  <a:gd name="connsiteX4" fmla="*/ 563404 w 2755311"/>
                  <a:gd name="connsiteY4" fmla="*/ 692766 h 816600"/>
                  <a:gd name="connsiteX5" fmla="*/ 682861 w 2755311"/>
                  <a:gd name="connsiteY5" fmla="*/ 265234 h 816600"/>
                  <a:gd name="connsiteX6" fmla="*/ 852153 w 2755311"/>
                  <a:gd name="connsiteY6" fmla="*/ 39025 h 816600"/>
                  <a:gd name="connsiteX7" fmla="*/ 1097537 w 2755311"/>
                  <a:gd name="connsiteY7" fmla="*/ 11286 h 816600"/>
                  <a:gd name="connsiteX8" fmla="*/ 1285841 w 2755311"/>
                  <a:gd name="connsiteY8" fmla="*/ 160411 h 816600"/>
                  <a:gd name="connsiteX9" fmla="*/ 1344454 w 2755311"/>
                  <a:gd name="connsiteY9" fmla="*/ 345104 h 816600"/>
                  <a:gd name="connsiteX10" fmla="*/ 1383506 w 2755311"/>
                  <a:gd name="connsiteY10" fmla="*/ 300812 h 816600"/>
                  <a:gd name="connsiteX11" fmla="*/ 1450658 w 2755311"/>
                  <a:gd name="connsiteY11" fmla="*/ 269380 h 816600"/>
                  <a:gd name="connsiteX12" fmla="*/ 1582579 w 2755311"/>
                  <a:gd name="connsiteY12" fmla="*/ 307480 h 816600"/>
                  <a:gd name="connsiteX13" fmla="*/ 1820704 w 2755311"/>
                  <a:gd name="connsiteY13" fmla="*/ 418446 h 816600"/>
                  <a:gd name="connsiteX14" fmla="*/ 2144554 w 2755311"/>
                  <a:gd name="connsiteY14" fmla="*/ 574656 h 816600"/>
                  <a:gd name="connsiteX15" fmla="*/ 2575084 w 2755311"/>
                  <a:gd name="connsiteY15" fmla="*/ 727056 h 816600"/>
                  <a:gd name="connsiteX16" fmla="*/ 2755311 w 2755311"/>
                  <a:gd name="connsiteY16" fmla="*/ 768243 h 816600"/>
                  <a:gd name="connsiteX0" fmla="*/ 0 w 2915910"/>
                  <a:gd name="connsiteY0" fmla="*/ 728497 h 816600"/>
                  <a:gd name="connsiteX1" fmla="*/ 317762 w 2915910"/>
                  <a:gd name="connsiteY1" fmla="*/ 778967 h 816600"/>
                  <a:gd name="connsiteX2" fmla="*/ 487783 w 2915910"/>
                  <a:gd name="connsiteY2" fmla="*/ 803256 h 816600"/>
                  <a:gd name="connsiteX3" fmla="*/ 697333 w 2915910"/>
                  <a:gd name="connsiteY3" fmla="*/ 816591 h 816600"/>
                  <a:gd name="connsiteX4" fmla="*/ 724003 w 2915910"/>
                  <a:gd name="connsiteY4" fmla="*/ 692766 h 816600"/>
                  <a:gd name="connsiteX5" fmla="*/ 843460 w 2915910"/>
                  <a:gd name="connsiteY5" fmla="*/ 265234 h 816600"/>
                  <a:gd name="connsiteX6" fmla="*/ 1012752 w 2915910"/>
                  <a:gd name="connsiteY6" fmla="*/ 39025 h 816600"/>
                  <a:gd name="connsiteX7" fmla="*/ 1258136 w 2915910"/>
                  <a:gd name="connsiteY7" fmla="*/ 11286 h 816600"/>
                  <a:gd name="connsiteX8" fmla="*/ 1446440 w 2915910"/>
                  <a:gd name="connsiteY8" fmla="*/ 160411 h 816600"/>
                  <a:gd name="connsiteX9" fmla="*/ 1505053 w 2915910"/>
                  <a:gd name="connsiteY9" fmla="*/ 345104 h 816600"/>
                  <a:gd name="connsiteX10" fmla="*/ 1544105 w 2915910"/>
                  <a:gd name="connsiteY10" fmla="*/ 300812 h 816600"/>
                  <a:gd name="connsiteX11" fmla="*/ 1611257 w 2915910"/>
                  <a:gd name="connsiteY11" fmla="*/ 269380 h 816600"/>
                  <a:gd name="connsiteX12" fmla="*/ 1743178 w 2915910"/>
                  <a:gd name="connsiteY12" fmla="*/ 307480 h 816600"/>
                  <a:gd name="connsiteX13" fmla="*/ 1981303 w 2915910"/>
                  <a:gd name="connsiteY13" fmla="*/ 418446 h 816600"/>
                  <a:gd name="connsiteX14" fmla="*/ 2305153 w 2915910"/>
                  <a:gd name="connsiteY14" fmla="*/ 574656 h 816600"/>
                  <a:gd name="connsiteX15" fmla="*/ 2735683 w 2915910"/>
                  <a:gd name="connsiteY15" fmla="*/ 727056 h 816600"/>
                  <a:gd name="connsiteX16" fmla="*/ 2915910 w 2915910"/>
                  <a:gd name="connsiteY16" fmla="*/ 768243 h 816600"/>
                  <a:gd name="connsiteX0" fmla="*/ 0 w 2915910"/>
                  <a:gd name="connsiteY0" fmla="*/ 728497 h 816600"/>
                  <a:gd name="connsiteX1" fmla="*/ 317762 w 2915910"/>
                  <a:gd name="connsiteY1" fmla="*/ 778967 h 816600"/>
                  <a:gd name="connsiteX2" fmla="*/ 487783 w 2915910"/>
                  <a:gd name="connsiteY2" fmla="*/ 803256 h 816600"/>
                  <a:gd name="connsiteX3" fmla="*/ 697333 w 2915910"/>
                  <a:gd name="connsiteY3" fmla="*/ 816591 h 816600"/>
                  <a:gd name="connsiteX4" fmla="*/ 724003 w 2915910"/>
                  <a:gd name="connsiteY4" fmla="*/ 692766 h 816600"/>
                  <a:gd name="connsiteX5" fmla="*/ 843460 w 2915910"/>
                  <a:gd name="connsiteY5" fmla="*/ 265234 h 816600"/>
                  <a:gd name="connsiteX6" fmla="*/ 1012752 w 2915910"/>
                  <a:gd name="connsiteY6" fmla="*/ 39025 h 816600"/>
                  <a:gd name="connsiteX7" fmla="*/ 1258136 w 2915910"/>
                  <a:gd name="connsiteY7" fmla="*/ 11286 h 816600"/>
                  <a:gd name="connsiteX8" fmla="*/ 1446440 w 2915910"/>
                  <a:gd name="connsiteY8" fmla="*/ 160411 h 816600"/>
                  <a:gd name="connsiteX9" fmla="*/ 1505053 w 2915910"/>
                  <a:gd name="connsiteY9" fmla="*/ 345104 h 816600"/>
                  <a:gd name="connsiteX10" fmla="*/ 1544105 w 2915910"/>
                  <a:gd name="connsiteY10" fmla="*/ 300812 h 816600"/>
                  <a:gd name="connsiteX11" fmla="*/ 1611257 w 2915910"/>
                  <a:gd name="connsiteY11" fmla="*/ 269380 h 816600"/>
                  <a:gd name="connsiteX12" fmla="*/ 1743178 w 2915910"/>
                  <a:gd name="connsiteY12" fmla="*/ 307480 h 816600"/>
                  <a:gd name="connsiteX13" fmla="*/ 1981303 w 2915910"/>
                  <a:gd name="connsiteY13" fmla="*/ 418446 h 816600"/>
                  <a:gd name="connsiteX14" fmla="*/ 2305153 w 2915910"/>
                  <a:gd name="connsiteY14" fmla="*/ 574656 h 816600"/>
                  <a:gd name="connsiteX15" fmla="*/ 2735683 w 2915910"/>
                  <a:gd name="connsiteY15" fmla="*/ 727056 h 816600"/>
                  <a:gd name="connsiteX16" fmla="*/ 2915910 w 2915910"/>
                  <a:gd name="connsiteY16" fmla="*/ 768243 h 816600"/>
                  <a:gd name="connsiteX0" fmla="*/ 0 w 2915910"/>
                  <a:gd name="connsiteY0" fmla="*/ 738488 h 826586"/>
                  <a:gd name="connsiteX1" fmla="*/ 317762 w 2915910"/>
                  <a:gd name="connsiteY1" fmla="*/ 788958 h 826586"/>
                  <a:gd name="connsiteX2" fmla="*/ 487783 w 2915910"/>
                  <a:gd name="connsiteY2" fmla="*/ 813247 h 826586"/>
                  <a:gd name="connsiteX3" fmla="*/ 697333 w 2915910"/>
                  <a:gd name="connsiteY3" fmla="*/ 826582 h 826586"/>
                  <a:gd name="connsiteX4" fmla="*/ 724003 w 2915910"/>
                  <a:gd name="connsiteY4" fmla="*/ 702757 h 826586"/>
                  <a:gd name="connsiteX5" fmla="*/ 872256 w 2915910"/>
                  <a:gd name="connsiteY5" fmla="*/ 462162 h 826586"/>
                  <a:gd name="connsiteX6" fmla="*/ 1012752 w 2915910"/>
                  <a:gd name="connsiteY6" fmla="*/ 49016 h 826586"/>
                  <a:gd name="connsiteX7" fmla="*/ 1258136 w 2915910"/>
                  <a:gd name="connsiteY7" fmla="*/ 21277 h 826586"/>
                  <a:gd name="connsiteX8" fmla="*/ 1446440 w 2915910"/>
                  <a:gd name="connsiteY8" fmla="*/ 170402 h 826586"/>
                  <a:gd name="connsiteX9" fmla="*/ 1505053 w 2915910"/>
                  <a:gd name="connsiteY9" fmla="*/ 355095 h 826586"/>
                  <a:gd name="connsiteX10" fmla="*/ 1544105 w 2915910"/>
                  <a:gd name="connsiteY10" fmla="*/ 310803 h 826586"/>
                  <a:gd name="connsiteX11" fmla="*/ 1611257 w 2915910"/>
                  <a:gd name="connsiteY11" fmla="*/ 279371 h 826586"/>
                  <a:gd name="connsiteX12" fmla="*/ 1743178 w 2915910"/>
                  <a:gd name="connsiteY12" fmla="*/ 317471 h 826586"/>
                  <a:gd name="connsiteX13" fmla="*/ 1981303 w 2915910"/>
                  <a:gd name="connsiteY13" fmla="*/ 428437 h 826586"/>
                  <a:gd name="connsiteX14" fmla="*/ 2305153 w 2915910"/>
                  <a:gd name="connsiteY14" fmla="*/ 584647 h 826586"/>
                  <a:gd name="connsiteX15" fmla="*/ 2735683 w 2915910"/>
                  <a:gd name="connsiteY15" fmla="*/ 737047 h 826586"/>
                  <a:gd name="connsiteX16" fmla="*/ 2915910 w 2915910"/>
                  <a:gd name="connsiteY16" fmla="*/ 778234 h 826586"/>
                  <a:gd name="connsiteX0" fmla="*/ 0 w 2915910"/>
                  <a:gd name="connsiteY0" fmla="*/ 722033 h 810131"/>
                  <a:gd name="connsiteX1" fmla="*/ 317762 w 2915910"/>
                  <a:gd name="connsiteY1" fmla="*/ 772503 h 810131"/>
                  <a:gd name="connsiteX2" fmla="*/ 487783 w 2915910"/>
                  <a:gd name="connsiteY2" fmla="*/ 796792 h 810131"/>
                  <a:gd name="connsiteX3" fmla="*/ 697333 w 2915910"/>
                  <a:gd name="connsiteY3" fmla="*/ 810127 h 810131"/>
                  <a:gd name="connsiteX4" fmla="*/ 724003 w 2915910"/>
                  <a:gd name="connsiteY4" fmla="*/ 686302 h 810131"/>
                  <a:gd name="connsiteX5" fmla="*/ 872256 w 2915910"/>
                  <a:gd name="connsiteY5" fmla="*/ 445707 h 810131"/>
                  <a:gd name="connsiteX6" fmla="*/ 1052020 w 2915910"/>
                  <a:gd name="connsiteY6" fmla="*/ 338459 h 810131"/>
                  <a:gd name="connsiteX7" fmla="*/ 1258136 w 2915910"/>
                  <a:gd name="connsiteY7" fmla="*/ 4822 h 810131"/>
                  <a:gd name="connsiteX8" fmla="*/ 1446440 w 2915910"/>
                  <a:gd name="connsiteY8" fmla="*/ 153947 h 810131"/>
                  <a:gd name="connsiteX9" fmla="*/ 1505053 w 2915910"/>
                  <a:gd name="connsiteY9" fmla="*/ 338640 h 810131"/>
                  <a:gd name="connsiteX10" fmla="*/ 1544105 w 2915910"/>
                  <a:gd name="connsiteY10" fmla="*/ 294348 h 810131"/>
                  <a:gd name="connsiteX11" fmla="*/ 1611257 w 2915910"/>
                  <a:gd name="connsiteY11" fmla="*/ 262916 h 810131"/>
                  <a:gd name="connsiteX12" fmla="*/ 1743178 w 2915910"/>
                  <a:gd name="connsiteY12" fmla="*/ 301016 h 810131"/>
                  <a:gd name="connsiteX13" fmla="*/ 1981303 w 2915910"/>
                  <a:gd name="connsiteY13" fmla="*/ 411982 h 810131"/>
                  <a:gd name="connsiteX14" fmla="*/ 2305153 w 2915910"/>
                  <a:gd name="connsiteY14" fmla="*/ 568192 h 810131"/>
                  <a:gd name="connsiteX15" fmla="*/ 2735683 w 2915910"/>
                  <a:gd name="connsiteY15" fmla="*/ 720592 h 810131"/>
                  <a:gd name="connsiteX16" fmla="*/ 2915910 w 2915910"/>
                  <a:gd name="connsiteY16" fmla="*/ 761779 h 810131"/>
                  <a:gd name="connsiteX0" fmla="*/ 0 w 2915910"/>
                  <a:gd name="connsiteY0" fmla="*/ 568100 h 656198"/>
                  <a:gd name="connsiteX1" fmla="*/ 317762 w 2915910"/>
                  <a:gd name="connsiteY1" fmla="*/ 618570 h 656198"/>
                  <a:gd name="connsiteX2" fmla="*/ 487783 w 2915910"/>
                  <a:gd name="connsiteY2" fmla="*/ 642859 h 656198"/>
                  <a:gd name="connsiteX3" fmla="*/ 697333 w 2915910"/>
                  <a:gd name="connsiteY3" fmla="*/ 656194 h 656198"/>
                  <a:gd name="connsiteX4" fmla="*/ 724003 w 2915910"/>
                  <a:gd name="connsiteY4" fmla="*/ 532369 h 656198"/>
                  <a:gd name="connsiteX5" fmla="*/ 872256 w 2915910"/>
                  <a:gd name="connsiteY5" fmla="*/ 291774 h 656198"/>
                  <a:gd name="connsiteX6" fmla="*/ 1052020 w 2915910"/>
                  <a:gd name="connsiteY6" fmla="*/ 184526 h 656198"/>
                  <a:gd name="connsiteX7" fmla="*/ 1252900 w 2915910"/>
                  <a:gd name="connsiteY7" fmla="*/ 195024 h 656198"/>
                  <a:gd name="connsiteX8" fmla="*/ 1446440 w 2915910"/>
                  <a:gd name="connsiteY8" fmla="*/ 14 h 656198"/>
                  <a:gd name="connsiteX9" fmla="*/ 1505053 w 2915910"/>
                  <a:gd name="connsiteY9" fmla="*/ 184707 h 656198"/>
                  <a:gd name="connsiteX10" fmla="*/ 1544105 w 2915910"/>
                  <a:gd name="connsiteY10" fmla="*/ 140415 h 656198"/>
                  <a:gd name="connsiteX11" fmla="*/ 1611257 w 2915910"/>
                  <a:gd name="connsiteY11" fmla="*/ 108983 h 656198"/>
                  <a:gd name="connsiteX12" fmla="*/ 1743178 w 2915910"/>
                  <a:gd name="connsiteY12" fmla="*/ 147083 h 656198"/>
                  <a:gd name="connsiteX13" fmla="*/ 1981303 w 2915910"/>
                  <a:gd name="connsiteY13" fmla="*/ 258049 h 656198"/>
                  <a:gd name="connsiteX14" fmla="*/ 2305153 w 2915910"/>
                  <a:gd name="connsiteY14" fmla="*/ 414259 h 656198"/>
                  <a:gd name="connsiteX15" fmla="*/ 2735683 w 2915910"/>
                  <a:gd name="connsiteY15" fmla="*/ 566659 h 656198"/>
                  <a:gd name="connsiteX16" fmla="*/ 2915910 w 2915910"/>
                  <a:gd name="connsiteY16" fmla="*/ 607846 h 656198"/>
                  <a:gd name="connsiteX0" fmla="*/ 0 w 2915910"/>
                  <a:gd name="connsiteY0" fmla="*/ 459162 h 547260"/>
                  <a:gd name="connsiteX1" fmla="*/ 317762 w 2915910"/>
                  <a:gd name="connsiteY1" fmla="*/ 509632 h 547260"/>
                  <a:gd name="connsiteX2" fmla="*/ 487783 w 2915910"/>
                  <a:gd name="connsiteY2" fmla="*/ 533921 h 547260"/>
                  <a:gd name="connsiteX3" fmla="*/ 697333 w 2915910"/>
                  <a:gd name="connsiteY3" fmla="*/ 547256 h 547260"/>
                  <a:gd name="connsiteX4" fmla="*/ 724003 w 2915910"/>
                  <a:gd name="connsiteY4" fmla="*/ 423431 h 547260"/>
                  <a:gd name="connsiteX5" fmla="*/ 872256 w 2915910"/>
                  <a:gd name="connsiteY5" fmla="*/ 182836 h 547260"/>
                  <a:gd name="connsiteX6" fmla="*/ 1052020 w 2915910"/>
                  <a:gd name="connsiteY6" fmla="*/ 75588 h 547260"/>
                  <a:gd name="connsiteX7" fmla="*/ 1252900 w 2915910"/>
                  <a:gd name="connsiteY7" fmla="*/ 86086 h 547260"/>
                  <a:gd name="connsiteX8" fmla="*/ 1367904 w 2915910"/>
                  <a:gd name="connsiteY8" fmla="*/ 196974 h 547260"/>
                  <a:gd name="connsiteX9" fmla="*/ 1505053 w 2915910"/>
                  <a:gd name="connsiteY9" fmla="*/ 75769 h 547260"/>
                  <a:gd name="connsiteX10" fmla="*/ 1544105 w 2915910"/>
                  <a:gd name="connsiteY10" fmla="*/ 31477 h 547260"/>
                  <a:gd name="connsiteX11" fmla="*/ 1611257 w 2915910"/>
                  <a:gd name="connsiteY11" fmla="*/ 45 h 547260"/>
                  <a:gd name="connsiteX12" fmla="*/ 1743178 w 2915910"/>
                  <a:gd name="connsiteY12" fmla="*/ 38145 h 547260"/>
                  <a:gd name="connsiteX13" fmla="*/ 1981303 w 2915910"/>
                  <a:gd name="connsiteY13" fmla="*/ 149111 h 547260"/>
                  <a:gd name="connsiteX14" fmla="*/ 2305153 w 2915910"/>
                  <a:gd name="connsiteY14" fmla="*/ 305321 h 547260"/>
                  <a:gd name="connsiteX15" fmla="*/ 2735683 w 2915910"/>
                  <a:gd name="connsiteY15" fmla="*/ 457721 h 547260"/>
                  <a:gd name="connsiteX16" fmla="*/ 2915910 w 2915910"/>
                  <a:gd name="connsiteY16" fmla="*/ 498908 h 547260"/>
                  <a:gd name="connsiteX0" fmla="*/ 0 w 2915910"/>
                  <a:gd name="connsiteY0" fmla="*/ 462365 h 550463"/>
                  <a:gd name="connsiteX1" fmla="*/ 317762 w 2915910"/>
                  <a:gd name="connsiteY1" fmla="*/ 512835 h 550463"/>
                  <a:gd name="connsiteX2" fmla="*/ 487783 w 2915910"/>
                  <a:gd name="connsiteY2" fmla="*/ 537124 h 550463"/>
                  <a:gd name="connsiteX3" fmla="*/ 697333 w 2915910"/>
                  <a:gd name="connsiteY3" fmla="*/ 550459 h 550463"/>
                  <a:gd name="connsiteX4" fmla="*/ 724003 w 2915910"/>
                  <a:gd name="connsiteY4" fmla="*/ 426634 h 550463"/>
                  <a:gd name="connsiteX5" fmla="*/ 872256 w 2915910"/>
                  <a:gd name="connsiteY5" fmla="*/ 186039 h 550463"/>
                  <a:gd name="connsiteX6" fmla="*/ 1052020 w 2915910"/>
                  <a:gd name="connsiteY6" fmla="*/ 78791 h 550463"/>
                  <a:gd name="connsiteX7" fmla="*/ 1252900 w 2915910"/>
                  <a:gd name="connsiteY7" fmla="*/ 89289 h 550463"/>
                  <a:gd name="connsiteX8" fmla="*/ 1367904 w 2915910"/>
                  <a:gd name="connsiteY8" fmla="*/ 200177 h 550463"/>
                  <a:gd name="connsiteX9" fmla="*/ 1421282 w 2915910"/>
                  <a:gd name="connsiteY9" fmla="*/ 291401 h 550463"/>
                  <a:gd name="connsiteX10" fmla="*/ 1544105 w 2915910"/>
                  <a:gd name="connsiteY10" fmla="*/ 34680 h 550463"/>
                  <a:gd name="connsiteX11" fmla="*/ 1611257 w 2915910"/>
                  <a:gd name="connsiteY11" fmla="*/ 3248 h 550463"/>
                  <a:gd name="connsiteX12" fmla="*/ 1743178 w 2915910"/>
                  <a:gd name="connsiteY12" fmla="*/ 41348 h 550463"/>
                  <a:gd name="connsiteX13" fmla="*/ 1981303 w 2915910"/>
                  <a:gd name="connsiteY13" fmla="*/ 152314 h 550463"/>
                  <a:gd name="connsiteX14" fmla="*/ 2305153 w 2915910"/>
                  <a:gd name="connsiteY14" fmla="*/ 308524 h 550463"/>
                  <a:gd name="connsiteX15" fmla="*/ 2735683 w 2915910"/>
                  <a:gd name="connsiteY15" fmla="*/ 460924 h 550463"/>
                  <a:gd name="connsiteX16" fmla="*/ 2915910 w 2915910"/>
                  <a:gd name="connsiteY16" fmla="*/ 502111 h 550463"/>
                  <a:gd name="connsiteX0" fmla="*/ 0 w 2915910"/>
                  <a:gd name="connsiteY0" fmla="*/ 468755 h 556853"/>
                  <a:gd name="connsiteX1" fmla="*/ 317762 w 2915910"/>
                  <a:gd name="connsiteY1" fmla="*/ 519225 h 556853"/>
                  <a:gd name="connsiteX2" fmla="*/ 487783 w 2915910"/>
                  <a:gd name="connsiteY2" fmla="*/ 543514 h 556853"/>
                  <a:gd name="connsiteX3" fmla="*/ 697333 w 2915910"/>
                  <a:gd name="connsiteY3" fmla="*/ 556849 h 556853"/>
                  <a:gd name="connsiteX4" fmla="*/ 724003 w 2915910"/>
                  <a:gd name="connsiteY4" fmla="*/ 433024 h 556853"/>
                  <a:gd name="connsiteX5" fmla="*/ 872256 w 2915910"/>
                  <a:gd name="connsiteY5" fmla="*/ 192429 h 556853"/>
                  <a:gd name="connsiteX6" fmla="*/ 1052020 w 2915910"/>
                  <a:gd name="connsiteY6" fmla="*/ 85181 h 556853"/>
                  <a:gd name="connsiteX7" fmla="*/ 1252900 w 2915910"/>
                  <a:gd name="connsiteY7" fmla="*/ 95679 h 556853"/>
                  <a:gd name="connsiteX8" fmla="*/ 1367904 w 2915910"/>
                  <a:gd name="connsiteY8" fmla="*/ 206567 h 556853"/>
                  <a:gd name="connsiteX9" fmla="*/ 1421282 w 2915910"/>
                  <a:gd name="connsiteY9" fmla="*/ 297791 h 556853"/>
                  <a:gd name="connsiteX10" fmla="*/ 1496984 w 2915910"/>
                  <a:gd name="connsiteY10" fmla="*/ 219510 h 556853"/>
                  <a:gd name="connsiteX11" fmla="*/ 1611257 w 2915910"/>
                  <a:gd name="connsiteY11" fmla="*/ 9638 h 556853"/>
                  <a:gd name="connsiteX12" fmla="*/ 1743178 w 2915910"/>
                  <a:gd name="connsiteY12" fmla="*/ 47738 h 556853"/>
                  <a:gd name="connsiteX13" fmla="*/ 1981303 w 2915910"/>
                  <a:gd name="connsiteY13" fmla="*/ 158704 h 556853"/>
                  <a:gd name="connsiteX14" fmla="*/ 2305153 w 2915910"/>
                  <a:gd name="connsiteY14" fmla="*/ 314914 h 556853"/>
                  <a:gd name="connsiteX15" fmla="*/ 2735683 w 2915910"/>
                  <a:gd name="connsiteY15" fmla="*/ 467314 h 556853"/>
                  <a:gd name="connsiteX16" fmla="*/ 2915910 w 2915910"/>
                  <a:gd name="connsiteY16" fmla="*/ 508501 h 556853"/>
                  <a:gd name="connsiteX0" fmla="*/ 0 w 2915910"/>
                  <a:gd name="connsiteY0" fmla="*/ 421143 h 509241"/>
                  <a:gd name="connsiteX1" fmla="*/ 317762 w 2915910"/>
                  <a:gd name="connsiteY1" fmla="*/ 471613 h 509241"/>
                  <a:gd name="connsiteX2" fmla="*/ 487783 w 2915910"/>
                  <a:gd name="connsiteY2" fmla="*/ 495902 h 509241"/>
                  <a:gd name="connsiteX3" fmla="*/ 697333 w 2915910"/>
                  <a:gd name="connsiteY3" fmla="*/ 509237 h 509241"/>
                  <a:gd name="connsiteX4" fmla="*/ 724003 w 2915910"/>
                  <a:gd name="connsiteY4" fmla="*/ 385412 h 509241"/>
                  <a:gd name="connsiteX5" fmla="*/ 872256 w 2915910"/>
                  <a:gd name="connsiteY5" fmla="*/ 144817 h 509241"/>
                  <a:gd name="connsiteX6" fmla="*/ 1052020 w 2915910"/>
                  <a:gd name="connsiteY6" fmla="*/ 37569 h 509241"/>
                  <a:gd name="connsiteX7" fmla="*/ 1252900 w 2915910"/>
                  <a:gd name="connsiteY7" fmla="*/ 48067 h 509241"/>
                  <a:gd name="connsiteX8" fmla="*/ 1367904 w 2915910"/>
                  <a:gd name="connsiteY8" fmla="*/ 158955 h 509241"/>
                  <a:gd name="connsiteX9" fmla="*/ 1421282 w 2915910"/>
                  <a:gd name="connsiteY9" fmla="*/ 250179 h 509241"/>
                  <a:gd name="connsiteX10" fmla="*/ 1496984 w 2915910"/>
                  <a:gd name="connsiteY10" fmla="*/ 171898 h 509241"/>
                  <a:gd name="connsiteX11" fmla="*/ 1587697 w 2915910"/>
                  <a:gd name="connsiteY11" fmla="*/ 131969 h 509241"/>
                  <a:gd name="connsiteX12" fmla="*/ 1743178 w 2915910"/>
                  <a:gd name="connsiteY12" fmla="*/ 126 h 509241"/>
                  <a:gd name="connsiteX13" fmla="*/ 1981303 w 2915910"/>
                  <a:gd name="connsiteY13" fmla="*/ 111092 h 509241"/>
                  <a:gd name="connsiteX14" fmla="*/ 2305153 w 2915910"/>
                  <a:gd name="connsiteY14" fmla="*/ 267302 h 509241"/>
                  <a:gd name="connsiteX15" fmla="*/ 2735683 w 2915910"/>
                  <a:gd name="connsiteY15" fmla="*/ 419702 h 509241"/>
                  <a:gd name="connsiteX16" fmla="*/ 2915910 w 2915910"/>
                  <a:gd name="connsiteY16" fmla="*/ 460889 h 509241"/>
                  <a:gd name="connsiteX0" fmla="*/ 0 w 2915910"/>
                  <a:gd name="connsiteY0" fmla="*/ 392682 h 480780"/>
                  <a:gd name="connsiteX1" fmla="*/ 317762 w 2915910"/>
                  <a:gd name="connsiteY1" fmla="*/ 443152 h 480780"/>
                  <a:gd name="connsiteX2" fmla="*/ 487783 w 2915910"/>
                  <a:gd name="connsiteY2" fmla="*/ 467441 h 480780"/>
                  <a:gd name="connsiteX3" fmla="*/ 697333 w 2915910"/>
                  <a:gd name="connsiteY3" fmla="*/ 480776 h 480780"/>
                  <a:gd name="connsiteX4" fmla="*/ 724003 w 2915910"/>
                  <a:gd name="connsiteY4" fmla="*/ 356951 h 480780"/>
                  <a:gd name="connsiteX5" fmla="*/ 872256 w 2915910"/>
                  <a:gd name="connsiteY5" fmla="*/ 116356 h 480780"/>
                  <a:gd name="connsiteX6" fmla="*/ 1052020 w 2915910"/>
                  <a:gd name="connsiteY6" fmla="*/ 9108 h 480780"/>
                  <a:gd name="connsiteX7" fmla="*/ 1252900 w 2915910"/>
                  <a:gd name="connsiteY7" fmla="*/ 19606 h 480780"/>
                  <a:gd name="connsiteX8" fmla="*/ 1367904 w 2915910"/>
                  <a:gd name="connsiteY8" fmla="*/ 130494 h 480780"/>
                  <a:gd name="connsiteX9" fmla="*/ 1421282 w 2915910"/>
                  <a:gd name="connsiteY9" fmla="*/ 221718 h 480780"/>
                  <a:gd name="connsiteX10" fmla="*/ 1496984 w 2915910"/>
                  <a:gd name="connsiteY10" fmla="*/ 143437 h 480780"/>
                  <a:gd name="connsiteX11" fmla="*/ 1587697 w 2915910"/>
                  <a:gd name="connsiteY11" fmla="*/ 103508 h 480780"/>
                  <a:gd name="connsiteX12" fmla="*/ 1779828 w 2915910"/>
                  <a:gd name="connsiteY12" fmla="*/ 260569 h 480780"/>
                  <a:gd name="connsiteX13" fmla="*/ 1981303 w 2915910"/>
                  <a:gd name="connsiteY13" fmla="*/ 82631 h 480780"/>
                  <a:gd name="connsiteX14" fmla="*/ 2305153 w 2915910"/>
                  <a:gd name="connsiteY14" fmla="*/ 238841 h 480780"/>
                  <a:gd name="connsiteX15" fmla="*/ 2735683 w 2915910"/>
                  <a:gd name="connsiteY15" fmla="*/ 391241 h 480780"/>
                  <a:gd name="connsiteX16" fmla="*/ 2915910 w 2915910"/>
                  <a:gd name="connsiteY16" fmla="*/ 432428 h 480780"/>
                  <a:gd name="connsiteX0" fmla="*/ 0 w 2915910"/>
                  <a:gd name="connsiteY0" fmla="*/ 392682 h 480780"/>
                  <a:gd name="connsiteX1" fmla="*/ 317762 w 2915910"/>
                  <a:gd name="connsiteY1" fmla="*/ 443152 h 480780"/>
                  <a:gd name="connsiteX2" fmla="*/ 487783 w 2915910"/>
                  <a:gd name="connsiteY2" fmla="*/ 467441 h 480780"/>
                  <a:gd name="connsiteX3" fmla="*/ 697333 w 2915910"/>
                  <a:gd name="connsiteY3" fmla="*/ 480776 h 480780"/>
                  <a:gd name="connsiteX4" fmla="*/ 724003 w 2915910"/>
                  <a:gd name="connsiteY4" fmla="*/ 356951 h 480780"/>
                  <a:gd name="connsiteX5" fmla="*/ 872256 w 2915910"/>
                  <a:gd name="connsiteY5" fmla="*/ 116356 h 480780"/>
                  <a:gd name="connsiteX6" fmla="*/ 1052020 w 2915910"/>
                  <a:gd name="connsiteY6" fmla="*/ 9108 h 480780"/>
                  <a:gd name="connsiteX7" fmla="*/ 1252900 w 2915910"/>
                  <a:gd name="connsiteY7" fmla="*/ 19606 h 480780"/>
                  <a:gd name="connsiteX8" fmla="*/ 1367904 w 2915910"/>
                  <a:gd name="connsiteY8" fmla="*/ 130494 h 480780"/>
                  <a:gd name="connsiteX9" fmla="*/ 1421282 w 2915910"/>
                  <a:gd name="connsiteY9" fmla="*/ 221718 h 480780"/>
                  <a:gd name="connsiteX10" fmla="*/ 1496984 w 2915910"/>
                  <a:gd name="connsiteY10" fmla="*/ 143437 h 480780"/>
                  <a:gd name="connsiteX11" fmla="*/ 1587697 w 2915910"/>
                  <a:gd name="connsiteY11" fmla="*/ 103508 h 480780"/>
                  <a:gd name="connsiteX12" fmla="*/ 1779828 w 2915910"/>
                  <a:gd name="connsiteY12" fmla="*/ 260569 h 480780"/>
                  <a:gd name="connsiteX13" fmla="*/ 2062456 w 2915910"/>
                  <a:gd name="connsiteY13" fmla="*/ 307806 h 480780"/>
                  <a:gd name="connsiteX14" fmla="*/ 2305153 w 2915910"/>
                  <a:gd name="connsiteY14" fmla="*/ 238841 h 480780"/>
                  <a:gd name="connsiteX15" fmla="*/ 2735683 w 2915910"/>
                  <a:gd name="connsiteY15" fmla="*/ 391241 h 480780"/>
                  <a:gd name="connsiteX16" fmla="*/ 2915910 w 2915910"/>
                  <a:gd name="connsiteY16" fmla="*/ 432428 h 480780"/>
                  <a:gd name="connsiteX0" fmla="*/ 0 w 2915910"/>
                  <a:gd name="connsiteY0" fmla="*/ 392682 h 480780"/>
                  <a:gd name="connsiteX1" fmla="*/ 317762 w 2915910"/>
                  <a:gd name="connsiteY1" fmla="*/ 443152 h 480780"/>
                  <a:gd name="connsiteX2" fmla="*/ 487783 w 2915910"/>
                  <a:gd name="connsiteY2" fmla="*/ 467441 h 480780"/>
                  <a:gd name="connsiteX3" fmla="*/ 697333 w 2915910"/>
                  <a:gd name="connsiteY3" fmla="*/ 480776 h 480780"/>
                  <a:gd name="connsiteX4" fmla="*/ 724003 w 2915910"/>
                  <a:gd name="connsiteY4" fmla="*/ 356951 h 480780"/>
                  <a:gd name="connsiteX5" fmla="*/ 872256 w 2915910"/>
                  <a:gd name="connsiteY5" fmla="*/ 116356 h 480780"/>
                  <a:gd name="connsiteX6" fmla="*/ 1052020 w 2915910"/>
                  <a:gd name="connsiteY6" fmla="*/ 9108 h 480780"/>
                  <a:gd name="connsiteX7" fmla="*/ 1252900 w 2915910"/>
                  <a:gd name="connsiteY7" fmla="*/ 19606 h 480780"/>
                  <a:gd name="connsiteX8" fmla="*/ 1367904 w 2915910"/>
                  <a:gd name="connsiteY8" fmla="*/ 130494 h 480780"/>
                  <a:gd name="connsiteX9" fmla="*/ 1421282 w 2915910"/>
                  <a:gd name="connsiteY9" fmla="*/ 221718 h 480780"/>
                  <a:gd name="connsiteX10" fmla="*/ 1496984 w 2915910"/>
                  <a:gd name="connsiteY10" fmla="*/ 143437 h 480780"/>
                  <a:gd name="connsiteX11" fmla="*/ 1587697 w 2915910"/>
                  <a:gd name="connsiteY11" fmla="*/ 103508 h 480780"/>
                  <a:gd name="connsiteX12" fmla="*/ 1779828 w 2915910"/>
                  <a:gd name="connsiteY12" fmla="*/ 260569 h 480780"/>
                  <a:gd name="connsiteX13" fmla="*/ 2062456 w 2915910"/>
                  <a:gd name="connsiteY13" fmla="*/ 307806 h 480780"/>
                  <a:gd name="connsiteX14" fmla="*/ 2378452 w 2915910"/>
                  <a:gd name="connsiteY14" fmla="*/ 357802 h 480780"/>
                  <a:gd name="connsiteX15" fmla="*/ 2735683 w 2915910"/>
                  <a:gd name="connsiteY15" fmla="*/ 391241 h 480780"/>
                  <a:gd name="connsiteX16" fmla="*/ 2915910 w 2915910"/>
                  <a:gd name="connsiteY16" fmla="*/ 432428 h 480780"/>
                  <a:gd name="connsiteX0" fmla="*/ 0 w 2915910"/>
                  <a:gd name="connsiteY0" fmla="*/ 392682 h 480780"/>
                  <a:gd name="connsiteX1" fmla="*/ 317762 w 2915910"/>
                  <a:gd name="connsiteY1" fmla="*/ 443152 h 480780"/>
                  <a:gd name="connsiteX2" fmla="*/ 487783 w 2915910"/>
                  <a:gd name="connsiteY2" fmla="*/ 467441 h 480780"/>
                  <a:gd name="connsiteX3" fmla="*/ 697333 w 2915910"/>
                  <a:gd name="connsiteY3" fmla="*/ 480776 h 480780"/>
                  <a:gd name="connsiteX4" fmla="*/ 724003 w 2915910"/>
                  <a:gd name="connsiteY4" fmla="*/ 356951 h 480780"/>
                  <a:gd name="connsiteX5" fmla="*/ 872256 w 2915910"/>
                  <a:gd name="connsiteY5" fmla="*/ 116356 h 480780"/>
                  <a:gd name="connsiteX6" fmla="*/ 1052020 w 2915910"/>
                  <a:gd name="connsiteY6" fmla="*/ 9108 h 480780"/>
                  <a:gd name="connsiteX7" fmla="*/ 1252900 w 2915910"/>
                  <a:gd name="connsiteY7" fmla="*/ 19606 h 480780"/>
                  <a:gd name="connsiteX8" fmla="*/ 1367904 w 2915910"/>
                  <a:gd name="connsiteY8" fmla="*/ 130494 h 480780"/>
                  <a:gd name="connsiteX9" fmla="*/ 1421282 w 2915910"/>
                  <a:gd name="connsiteY9" fmla="*/ 221718 h 480780"/>
                  <a:gd name="connsiteX10" fmla="*/ 1496984 w 2915910"/>
                  <a:gd name="connsiteY10" fmla="*/ 143437 h 480780"/>
                  <a:gd name="connsiteX11" fmla="*/ 1587697 w 2915910"/>
                  <a:gd name="connsiteY11" fmla="*/ 103508 h 480780"/>
                  <a:gd name="connsiteX12" fmla="*/ 1779828 w 2915910"/>
                  <a:gd name="connsiteY12" fmla="*/ 260569 h 480780"/>
                  <a:gd name="connsiteX13" fmla="*/ 2062456 w 2915910"/>
                  <a:gd name="connsiteY13" fmla="*/ 307806 h 480780"/>
                  <a:gd name="connsiteX14" fmla="*/ 2378452 w 2915910"/>
                  <a:gd name="connsiteY14" fmla="*/ 357802 h 480780"/>
                  <a:gd name="connsiteX15" fmla="*/ 2754008 w 2915910"/>
                  <a:gd name="connsiteY15" fmla="*/ 450721 h 480780"/>
                  <a:gd name="connsiteX16" fmla="*/ 2915910 w 2915910"/>
                  <a:gd name="connsiteY16" fmla="*/ 432428 h 480780"/>
                  <a:gd name="connsiteX0" fmla="*/ 0 w 2915910"/>
                  <a:gd name="connsiteY0" fmla="*/ 392682 h 480780"/>
                  <a:gd name="connsiteX1" fmla="*/ 317762 w 2915910"/>
                  <a:gd name="connsiteY1" fmla="*/ 443152 h 480780"/>
                  <a:gd name="connsiteX2" fmla="*/ 487783 w 2915910"/>
                  <a:gd name="connsiteY2" fmla="*/ 467441 h 480780"/>
                  <a:gd name="connsiteX3" fmla="*/ 697333 w 2915910"/>
                  <a:gd name="connsiteY3" fmla="*/ 480776 h 480780"/>
                  <a:gd name="connsiteX4" fmla="*/ 724003 w 2915910"/>
                  <a:gd name="connsiteY4" fmla="*/ 356951 h 480780"/>
                  <a:gd name="connsiteX5" fmla="*/ 872256 w 2915910"/>
                  <a:gd name="connsiteY5" fmla="*/ 116356 h 480780"/>
                  <a:gd name="connsiteX6" fmla="*/ 1052020 w 2915910"/>
                  <a:gd name="connsiteY6" fmla="*/ 9108 h 480780"/>
                  <a:gd name="connsiteX7" fmla="*/ 1252900 w 2915910"/>
                  <a:gd name="connsiteY7" fmla="*/ 19606 h 480780"/>
                  <a:gd name="connsiteX8" fmla="*/ 1367904 w 2915910"/>
                  <a:gd name="connsiteY8" fmla="*/ 130494 h 480780"/>
                  <a:gd name="connsiteX9" fmla="*/ 1421282 w 2915910"/>
                  <a:gd name="connsiteY9" fmla="*/ 221718 h 480780"/>
                  <a:gd name="connsiteX10" fmla="*/ 1496984 w 2915910"/>
                  <a:gd name="connsiteY10" fmla="*/ 143437 h 480780"/>
                  <a:gd name="connsiteX11" fmla="*/ 1587697 w 2915910"/>
                  <a:gd name="connsiteY11" fmla="*/ 103508 h 480780"/>
                  <a:gd name="connsiteX12" fmla="*/ 1779828 w 2915910"/>
                  <a:gd name="connsiteY12" fmla="*/ 260569 h 480780"/>
                  <a:gd name="connsiteX13" fmla="*/ 2062456 w 2915910"/>
                  <a:gd name="connsiteY13" fmla="*/ 307806 h 480780"/>
                  <a:gd name="connsiteX14" fmla="*/ 2378452 w 2915910"/>
                  <a:gd name="connsiteY14" fmla="*/ 357802 h 480780"/>
                  <a:gd name="connsiteX15" fmla="*/ 2722594 w 2915910"/>
                  <a:gd name="connsiteY15" fmla="*/ 425230 h 480780"/>
                  <a:gd name="connsiteX16" fmla="*/ 2915910 w 2915910"/>
                  <a:gd name="connsiteY16" fmla="*/ 432428 h 480780"/>
                  <a:gd name="connsiteX0" fmla="*/ 0 w 2915910"/>
                  <a:gd name="connsiteY0" fmla="*/ 392682 h 480780"/>
                  <a:gd name="connsiteX1" fmla="*/ 317762 w 2915910"/>
                  <a:gd name="connsiteY1" fmla="*/ 443152 h 480780"/>
                  <a:gd name="connsiteX2" fmla="*/ 487783 w 2915910"/>
                  <a:gd name="connsiteY2" fmla="*/ 467441 h 480780"/>
                  <a:gd name="connsiteX3" fmla="*/ 697333 w 2915910"/>
                  <a:gd name="connsiteY3" fmla="*/ 480776 h 480780"/>
                  <a:gd name="connsiteX4" fmla="*/ 724003 w 2915910"/>
                  <a:gd name="connsiteY4" fmla="*/ 356951 h 480780"/>
                  <a:gd name="connsiteX5" fmla="*/ 872256 w 2915910"/>
                  <a:gd name="connsiteY5" fmla="*/ 116356 h 480780"/>
                  <a:gd name="connsiteX6" fmla="*/ 1052020 w 2915910"/>
                  <a:gd name="connsiteY6" fmla="*/ 9108 h 480780"/>
                  <a:gd name="connsiteX7" fmla="*/ 1252900 w 2915910"/>
                  <a:gd name="connsiteY7" fmla="*/ 19606 h 480780"/>
                  <a:gd name="connsiteX8" fmla="*/ 1367904 w 2915910"/>
                  <a:gd name="connsiteY8" fmla="*/ 130494 h 480780"/>
                  <a:gd name="connsiteX9" fmla="*/ 1421282 w 2915910"/>
                  <a:gd name="connsiteY9" fmla="*/ 221718 h 480780"/>
                  <a:gd name="connsiteX10" fmla="*/ 1496984 w 2915910"/>
                  <a:gd name="connsiteY10" fmla="*/ 143437 h 480780"/>
                  <a:gd name="connsiteX11" fmla="*/ 1585079 w 2915910"/>
                  <a:gd name="connsiteY11" fmla="*/ 116254 h 480780"/>
                  <a:gd name="connsiteX12" fmla="*/ 1779828 w 2915910"/>
                  <a:gd name="connsiteY12" fmla="*/ 260569 h 480780"/>
                  <a:gd name="connsiteX13" fmla="*/ 2062456 w 2915910"/>
                  <a:gd name="connsiteY13" fmla="*/ 307806 h 480780"/>
                  <a:gd name="connsiteX14" fmla="*/ 2378452 w 2915910"/>
                  <a:gd name="connsiteY14" fmla="*/ 357802 h 480780"/>
                  <a:gd name="connsiteX15" fmla="*/ 2722594 w 2915910"/>
                  <a:gd name="connsiteY15" fmla="*/ 425230 h 480780"/>
                  <a:gd name="connsiteX16" fmla="*/ 2915910 w 2915910"/>
                  <a:gd name="connsiteY16" fmla="*/ 432428 h 480780"/>
                  <a:gd name="connsiteX0" fmla="*/ 0 w 2915910"/>
                  <a:gd name="connsiteY0" fmla="*/ 392682 h 480780"/>
                  <a:gd name="connsiteX1" fmla="*/ 317762 w 2915910"/>
                  <a:gd name="connsiteY1" fmla="*/ 443152 h 480780"/>
                  <a:gd name="connsiteX2" fmla="*/ 487783 w 2915910"/>
                  <a:gd name="connsiteY2" fmla="*/ 467441 h 480780"/>
                  <a:gd name="connsiteX3" fmla="*/ 697333 w 2915910"/>
                  <a:gd name="connsiteY3" fmla="*/ 480776 h 480780"/>
                  <a:gd name="connsiteX4" fmla="*/ 724003 w 2915910"/>
                  <a:gd name="connsiteY4" fmla="*/ 356951 h 480780"/>
                  <a:gd name="connsiteX5" fmla="*/ 872256 w 2915910"/>
                  <a:gd name="connsiteY5" fmla="*/ 116356 h 480780"/>
                  <a:gd name="connsiteX6" fmla="*/ 1052020 w 2915910"/>
                  <a:gd name="connsiteY6" fmla="*/ 9108 h 480780"/>
                  <a:gd name="connsiteX7" fmla="*/ 1252900 w 2915910"/>
                  <a:gd name="connsiteY7" fmla="*/ 19606 h 480780"/>
                  <a:gd name="connsiteX8" fmla="*/ 1367904 w 2915910"/>
                  <a:gd name="connsiteY8" fmla="*/ 130494 h 480780"/>
                  <a:gd name="connsiteX9" fmla="*/ 1421282 w 2915910"/>
                  <a:gd name="connsiteY9" fmla="*/ 221718 h 480780"/>
                  <a:gd name="connsiteX10" fmla="*/ 1483894 w 2915910"/>
                  <a:gd name="connsiteY10" fmla="*/ 160432 h 480780"/>
                  <a:gd name="connsiteX11" fmla="*/ 1585079 w 2915910"/>
                  <a:gd name="connsiteY11" fmla="*/ 116254 h 480780"/>
                  <a:gd name="connsiteX12" fmla="*/ 1779828 w 2915910"/>
                  <a:gd name="connsiteY12" fmla="*/ 260569 h 480780"/>
                  <a:gd name="connsiteX13" fmla="*/ 2062456 w 2915910"/>
                  <a:gd name="connsiteY13" fmla="*/ 307806 h 480780"/>
                  <a:gd name="connsiteX14" fmla="*/ 2378452 w 2915910"/>
                  <a:gd name="connsiteY14" fmla="*/ 357802 h 480780"/>
                  <a:gd name="connsiteX15" fmla="*/ 2722594 w 2915910"/>
                  <a:gd name="connsiteY15" fmla="*/ 425230 h 480780"/>
                  <a:gd name="connsiteX16" fmla="*/ 2915910 w 2915910"/>
                  <a:gd name="connsiteY16" fmla="*/ 432428 h 480780"/>
                  <a:gd name="connsiteX0" fmla="*/ 0 w 2915910"/>
                  <a:gd name="connsiteY0" fmla="*/ 392682 h 480780"/>
                  <a:gd name="connsiteX1" fmla="*/ 317762 w 2915910"/>
                  <a:gd name="connsiteY1" fmla="*/ 443152 h 480780"/>
                  <a:gd name="connsiteX2" fmla="*/ 487783 w 2915910"/>
                  <a:gd name="connsiteY2" fmla="*/ 467441 h 480780"/>
                  <a:gd name="connsiteX3" fmla="*/ 697333 w 2915910"/>
                  <a:gd name="connsiteY3" fmla="*/ 480776 h 480780"/>
                  <a:gd name="connsiteX4" fmla="*/ 724003 w 2915910"/>
                  <a:gd name="connsiteY4" fmla="*/ 356951 h 480780"/>
                  <a:gd name="connsiteX5" fmla="*/ 872256 w 2915910"/>
                  <a:gd name="connsiteY5" fmla="*/ 116356 h 480780"/>
                  <a:gd name="connsiteX6" fmla="*/ 1052020 w 2915910"/>
                  <a:gd name="connsiteY6" fmla="*/ 9108 h 480780"/>
                  <a:gd name="connsiteX7" fmla="*/ 1252900 w 2915910"/>
                  <a:gd name="connsiteY7" fmla="*/ 19606 h 480780"/>
                  <a:gd name="connsiteX8" fmla="*/ 1367904 w 2915910"/>
                  <a:gd name="connsiteY8" fmla="*/ 130494 h 480780"/>
                  <a:gd name="connsiteX9" fmla="*/ 1421282 w 2915910"/>
                  <a:gd name="connsiteY9" fmla="*/ 221718 h 480780"/>
                  <a:gd name="connsiteX10" fmla="*/ 1483894 w 2915910"/>
                  <a:gd name="connsiteY10" fmla="*/ 160432 h 480780"/>
                  <a:gd name="connsiteX11" fmla="*/ 1574608 w 2915910"/>
                  <a:gd name="connsiteY11" fmla="*/ 150243 h 480780"/>
                  <a:gd name="connsiteX12" fmla="*/ 1779828 w 2915910"/>
                  <a:gd name="connsiteY12" fmla="*/ 260569 h 480780"/>
                  <a:gd name="connsiteX13" fmla="*/ 2062456 w 2915910"/>
                  <a:gd name="connsiteY13" fmla="*/ 307806 h 480780"/>
                  <a:gd name="connsiteX14" fmla="*/ 2378452 w 2915910"/>
                  <a:gd name="connsiteY14" fmla="*/ 357802 h 480780"/>
                  <a:gd name="connsiteX15" fmla="*/ 2722594 w 2915910"/>
                  <a:gd name="connsiteY15" fmla="*/ 425230 h 480780"/>
                  <a:gd name="connsiteX16" fmla="*/ 2915910 w 2915910"/>
                  <a:gd name="connsiteY16" fmla="*/ 432428 h 480780"/>
                  <a:gd name="connsiteX0" fmla="*/ 0 w 2915910"/>
                  <a:gd name="connsiteY0" fmla="*/ 392682 h 480780"/>
                  <a:gd name="connsiteX1" fmla="*/ 317762 w 2915910"/>
                  <a:gd name="connsiteY1" fmla="*/ 443152 h 480780"/>
                  <a:gd name="connsiteX2" fmla="*/ 487783 w 2915910"/>
                  <a:gd name="connsiteY2" fmla="*/ 467441 h 480780"/>
                  <a:gd name="connsiteX3" fmla="*/ 697333 w 2915910"/>
                  <a:gd name="connsiteY3" fmla="*/ 480776 h 480780"/>
                  <a:gd name="connsiteX4" fmla="*/ 724003 w 2915910"/>
                  <a:gd name="connsiteY4" fmla="*/ 356951 h 480780"/>
                  <a:gd name="connsiteX5" fmla="*/ 872256 w 2915910"/>
                  <a:gd name="connsiteY5" fmla="*/ 116356 h 480780"/>
                  <a:gd name="connsiteX6" fmla="*/ 1052020 w 2915910"/>
                  <a:gd name="connsiteY6" fmla="*/ 9108 h 480780"/>
                  <a:gd name="connsiteX7" fmla="*/ 1252900 w 2915910"/>
                  <a:gd name="connsiteY7" fmla="*/ 19606 h 480780"/>
                  <a:gd name="connsiteX8" fmla="*/ 1367904 w 2915910"/>
                  <a:gd name="connsiteY8" fmla="*/ 130494 h 480780"/>
                  <a:gd name="connsiteX9" fmla="*/ 1421282 w 2915910"/>
                  <a:gd name="connsiteY9" fmla="*/ 221718 h 480780"/>
                  <a:gd name="connsiteX10" fmla="*/ 1483894 w 2915910"/>
                  <a:gd name="connsiteY10" fmla="*/ 160432 h 480780"/>
                  <a:gd name="connsiteX11" fmla="*/ 1571990 w 2915910"/>
                  <a:gd name="connsiteY11" fmla="*/ 175734 h 480780"/>
                  <a:gd name="connsiteX12" fmla="*/ 1779828 w 2915910"/>
                  <a:gd name="connsiteY12" fmla="*/ 260569 h 480780"/>
                  <a:gd name="connsiteX13" fmla="*/ 2062456 w 2915910"/>
                  <a:gd name="connsiteY13" fmla="*/ 307806 h 480780"/>
                  <a:gd name="connsiteX14" fmla="*/ 2378452 w 2915910"/>
                  <a:gd name="connsiteY14" fmla="*/ 357802 h 480780"/>
                  <a:gd name="connsiteX15" fmla="*/ 2722594 w 2915910"/>
                  <a:gd name="connsiteY15" fmla="*/ 425230 h 480780"/>
                  <a:gd name="connsiteX16" fmla="*/ 2915910 w 2915910"/>
                  <a:gd name="connsiteY16" fmla="*/ 432428 h 480780"/>
                  <a:gd name="connsiteX0" fmla="*/ 0 w 2915910"/>
                  <a:gd name="connsiteY0" fmla="*/ 392682 h 480780"/>
                  <a:gd name="connsiteX1" fmla="*/ 317762 w 2915910"/>
                  <a:gd name="connsiteY1" fmla="*/ 443152 h 480780"/>
                  <a:gd name="connsiteX2" fmla="*/ 487783 w 2915910"/>
                  <a:gd name="connsiteY2" fmla="*/ 467441 h 480780"/>
                  <a:gd name="connsiteX3" fmla="*/ 697333 w 2915910"/>
                  <a:gd name="connsiteY3" fmla="*/ 480776 h 480780"/>
                  <a:gd name="connsiteX4" fmla="*/ 724003 w 2915910"/>
                  <a:gd name="connsiteY4" fmla="*/ 356951 h 480780"/>
                  <a:gd name="connsiteX5" fmla="*/ 872256 w 2915910"/>
                  <a:gd name="connsiteY5" fmla="*/ 116356 h 480780"/>
                  <a:gd name="connsiteX6" fmla="*/ 1052020 w 2915910"/>
                  <a:gd name="connsiteY6" fmla="*/ 9108 h 480780"/>
                  <a:gd name="connsiteX7" fmla="*/ 1252900 w 2915910"/>
                  <a:gd name="connsiteY7" fmla="*/ 19606 h 480780"/>
                  <a:gd name="connsiteX8" fmla="*/ 1367904 w 2915910"/>
                  <a:gd name="connsiteY8" fmla="*/ 130494 h 480780"/>
                  <a:gd name="connsiteX9" fmla="*/ 1421282 w 2915910"/>
                  <a:gd name="connsiteY9" fmla="*/ 221718 h 480780"/>
                  <a:gd name="connsiteX10" fmla="*/ 1483894 w 2915910"/>
                  <a:gd name="connsiteY10" fmla="*/ 160432 h 480780"/>
                  <a:gd name="connsiteX11" fmla="*/ 1571990 w 2915910"/>
                  <a:gd name="connsiteY11" fmla="*/ 175734 h 480780"/>
                  <a:gd name="connsiteX12" fmla="*/ 1779828 w 2915910"/>
                  <a:gd name="connsiteY12" fmla="*/ 260569 h 480780"/>
                  <a:gd name="connsiteX13" fmla="*/ 2065074 w 2915910"/>
                  <a:gd name="connsiteY13" fmla="*/ 320552 h 480780"/>
                  <a:gd name="connsiteX14" fmla="*/ 2378452 w 2915910"/>
                  <a:gd name="connsiteY14" fmla="*/ 357802 h 480780"/>
                  <a:gd name="connsiteX15" fmla="*/ 2722594 w 2915910"/>
                  <a:gd name="connsiteY15" fmla="*/ 425230 h 480780"/>
                  <a:gd name="connsiteX16" fmla="*/ 2915910 w 2915910"/>
                  <a:gd name="connsiteY16" fmla="*/ 432428 h 480780"/>
                  <a:gd name="connsiteX0" fmla="*/ 0 w 2915910"/>
                  <a:gd name="connsiteY0" fmla="*/ 392682 h 480780"/>
                  <a:gd name="connsiteX1" fmla="*/ 317762 w 2915910"/>
                  <a:gd name="connsiteY1" fmla="*/ 443152 h 480780"/>
                  <a:gd name="connsiteX2" fmla="*/ 487783 w 2915910"/>
                  <a:gd name="connsiteY2" fmla="*/ 467441 h 480780"/>
                  <a:gd name="connsiteX3" fmla="*/ 697333 w 2915910"/>
                  <a:gd name="connsiteY3" fmla="*/ 480776 h 480780"/>
                  <a:gd name="connsiteX4" fmla="*/ 724003 w 2915910"/>
                  <a:gd name="connsiteY4" fmla="*/ 356951 h 480780"/>
                  <a:gd name="connsiteX5" fmla="*/ 872256 w 2915910"/>
                  <a:gd name="connsiteY5" fmla="*/ 116356 h 480780"/>
                  <a:gd name="connsiteX6" fmla="*/ 1052020 w 2915910"/>
                  <a:gd name="connsiteY6" fmla="*/ 9108 h 480780"/>
                  <a:gd name="connsiteX7" fmla="*/ 1252900 w 2915910"/>
                  <a:gd name="connsiteY7" fmla="*/ 19606 h 480780"/>
                  <a:gd name="connsiteX8" fmla="*/ 1367904 w 2915910"/>
                  <a:gd name="connsiteY8" fmla="*/ 130494 h 480780"/>
                  <a:gd name="connsiteX9" fmla="*/ 1421282 w 2915910"/>
                  <a:gd name="connsiteY9" fmla="*/ 221718 h 480780"/>
                  <a:gd name="connsiteX10" fmla="*/ 1483894 w 2915910"/>
                  <a:gd name="connsiteY10" fmla="*/ 160432 h 480780"/>
                  <a:gd name="connsiteX11" fmla="*/ 1571990 w 2915910"/>
                  <a:gd name="connsiteY11" fmla="*/ 175734 h 480780"/>
                  <a:gd name="connsiteX12" fmla="*/ 1779828 w 2915910"/>
                  <a:gd name="connsiteY12" fmla="*/ 260569 h 480780"/>
                  <a:gd name="connsiteX13" fmla="*/ 2065074 w 2915910"/>
                  <a:gd name="connsiteY13" fmla="*/ 320552 h 480780"/>
                  <a:gd name="connsiteX14" fmla="*/ 2381070 w 2915910"/>
                  <a:gd name="connsiteY14" fmla="*/ 379046 h 480780"/>
                  <a:gd name="connsiteX15" fmla="*/ 2722594 w 2915910"/>
                  <a:gd name="connsiteY15" fmla="*/ 425230 h 480780"/>
                  <a:gd name="connsiteX16" fmla="*/ 2915910 w 2915910"/>
                  <a:gd name="connsiteY16" fmla="*/ 432428 h 480780"/>
                  <a:gd name="connsiteX0" fmla="*/ 0 w 2915910"/>
                  <a:gd name="connsiteY0" fmla="*/ 392682 h 480780"/>
                  <a:gd name="connsiteX1" fmla="*/ 317762 w 2915910"/>
                  <a:gd name="connsiteY1" fmla="*/ 443152 h 480780"/>
                  <a:gd name="connsiteX2" fmla="*/ 487783 w 2915910"/>
                  <a:gd name="connsiteY2" fmla="*/ 467441 h 480780"/>
                  <a:gd name="connsiteX3" fmla="*/ 697333 w 2915910"/>
                  <a:gd name="connsiteY3" fmla="*/ 480776 h 480780"/>
                  <a:gd name="connsiteX4" fmla="*/ 724003 w 2915910"/>
                  <a:gd name="connsiteY4" fmla="*/ 356951 h 480780"/>
                  <a:gd name="connsiteX5" fmla="*/ 872256 w 2915910"/>
                  <a:gd name="connsiteY5" fmla="*/ 116356 h 480780"/>
                  <a:gd name="connsiteX6" fmla="*/ 1052020 w 2915910"/>
                  <a:gd name="connsiteY6" fmla="*/ 9108 h 480780"/>
                  <a:gd name="connsiteX7" fmla="*/ 1252900 w 2915910"/>
                  <a:gd name="connsiteY7" fmla="*/ 19606 h 480780"/>
                  <a:gd name="connsiteX8" fmla="*/ 1367904 w 2915910"/>
                  <a:gd name="connsiteY8" fmla="*/ 130494 h 480780"/>
                  <a:gd name="connsiteX9" fmla="*/ 1421282 w 2915910"/>
                  <a:gd name="connsiteY9" fmla="*/ 221718 h 480780"/>
                  <a:gd name="connsiteX10" fmla="*/ 1483894 w 2915910"/>
                  <a:gd name="connsiteY10" fmla="*/ 160432 h 480780"/>
                  <a:gd name="connsiteX11" fmla="*/ 1571990 w 2915910"/>
                  <a:gd name="connsiteY11" fmla="*/ 175734 h 480780"/>
                  <a:gd name="connsiteX12" fmla="*/ 1779828 w 2915910"/>
                  <a:gd name="connsiteY12" fmla="*/ 260569 h 480780"/>
                  <a:gd name="connsiteX13" fmla="*/ 2065074 w 2915910"/>
                  <a:gd name="connsiteY13" fmla="*/ 320552 h 480780"/>
                  <a:gd name="connsiteX14" fmla="*/ 2381070 w 2915910"/>
                  <a:gd name="connsiteY14" fmla="*/ 379046 h 480780"/>
                  <a:gd name="connsiteX15" fmla="*/ 2722594 w 2915910"/>
                  <a:gd name="connsiteY15" fmla="*/ 437976 h 480780"/>
                  <a:gd name="connsiteX16" fmla="*/ 2915910 w 2915910"/>
                  <a:gd name="connsiteY16" fmla="*/ 432428 h 480780"/>
                  <a:gd name="connsiteX0" fmla="*/ 0 w 2876642"/>
                  <a:gd name="connsiteY0" fmla="*/ 392682 h 480780"/>
                  <a:gd name="connsiteX1" fmla="*/ 317762 w 2876642"/>
                  <a:gd name="connsiteY1" fmla="*/ 443152 h 480780"/>
                  <a:gd name="connsiteX2" fmla="*/ 487783 w 2876642"/>
                  <a:gd name="connsiteY2" fmla="*/ 467441 h 480780"/>
                  <a:gd name="connsiteX3" fmla="*/ 697333 w 2876642"/>
                  <a:gd name="connsiteY3" fmla="*/ 480776 h 480780"/>
                  <a:gd name="connsiteX4" fmla="*/ 724003 w 2876642"/>
                  <a:gd name="connsiteY4" fmla="*/ 356951 h 480780"/>
                  <a:gd name="connsiteX5" fmla="*/ 872256 w 2876642"/>
                  <a:gd name="connsiteY5" fmla="*/ 116356 h 480780"/>
                  <a:gd name="connsiteX6" fmla="*/ 1052020 w 2876642"/>
                  <a:gd name="connsiteY6" fmla="*/ 9108 h 480780"/>
                  <a:gd name="connsiteX7" fmla="*/ 1252900 w 2876642"/>
                  <a:gd name="connsiteY7" fmla="*/ 19606 h 480780"/>
                  <a:gd name="connsiteX8" fmla="*/ 1367904 w 2876642"/>
                  <a:gd name="connsiteY8" fmla="*/ 130494 h 480780"/>
                  <a:gd name="connsiteX9" fmla="*/ 1421282 w 2876642"/>
                  <a:gd name="connsiteY9" fmla="*/ 221718 h 480780"/>
                  <a:gd name="connsiteX10" fmla="*/ 1483894 w 2876642"/>
                  <a:gd name="connsiteY10" fmla="*/ 160432 h 480780"/>
                  <a:gd name="connsiteX11" fmla="*/ 1571990 w 2876642"/>
                  <a:gd name="connsiteY11" fmla="*/ 175734 h 480780"/>
                  <a:gd name="connsiteX12" fmla="*/ 1779828 w 2876642"/>
                  <a:gd name="connsiteY12" fmla="*/ 260569 h 480780"/>
                  <a:gd name="connsiteX13" fmla="*/ 2065074 w 2876642"/>
                  <a:gd name="connsiteY13" fmla="*/ 320552 h 480780"/>
                  <a:gd name="connsiteX14" fmla="*/ 2381070 w 2876642"/>
                  <a:gd name="connsiteY14" fmla="*/ 379046 h 480780"/>
                  <a:gd name="connsiteX15" fmla="*/ 2722594 w 2876642"/>
                  <a:gd name="connsiteY15" fmla="*/ 437976 h 480780"/>
                  <a:gd name="connsiteX16" fmla="*/ 2876642 w 2876642"/>
                  <a:gd name="connsiteY16" fmla="*/ 479162 h 480780"/>
                  <a:gd name="connsiteX0" fmla="*/ 0 w 2876642"/>
                  <a:gd name="connsiteY0" fmla="*/ 392682 h 483182"/>
                  <a:gd name="connsiteX1" fmla="*/ 317762 w 2876642"/>
                  <a:gd name="connsiteY1" fmla="*/ 443152 h 483182"/>
                  <a:gd name="connsiteX2" fmla="*/ 487783 w 2876642"/>
                  <a:gd name="connsiteY2" fmla="*/ 467441 h 483182"/>
                  <a:gd name="connsiteX3" fmla="*/ 697333 w 2876642"/>
                  <a:gd name="connsiteY3" fmla="*/ 480776 h 483182"/>
                  <a:gd name="connsiteX4" fmla="*/ 724003 w 2876642"/>
                  <a:gd name="connsiteY4" fmla="*/ 356951 h 483182"/>
                  <a:gd name="connsiteX5" fmla="*/ 872256 w 2876642"/>
                  <a:gd name="connsiteY5" fmla="*/ 116356 h 483182"/>
                  <a:gd name="connsiteX6" fmla="*/ 1052020 w 2876642"/>
                  <a:gd name="connsiteY6" fmla="*/ 9108 h 483182"/>
                  <a:gd name="connsiteX7" fmla="*/ 1252900 w 2876642"/>
                  <a:gd name="connsiteY7" fmla="*/ 19606 h 483182"/>
                  <a:gd name="connsiteX8" fmla="*/ 1367904 w 2876642"/>
                  <a:gd name="connsiteY8" fmla="*/ 130494 h 483182"/>
                  <a:gd name="connsiteX9" fmla="*/ 1421282 w 2876642"/>
                  <a:gd name="connsiteY9" fmla="*/ 221718 h 483182"/>
                  <a:gd name="connsiteX10" fmla="*/ 1483894 w 2876642"/>
                  <a:gd name="connsiteY10" fmla="*/ 160432 h 483182"/>
                  <a:gd name="connsiteX11" fmla="*/ 1571990 w 2876642"/>
                  <a:gd name="connsiteY11" fmla="*/ 175734 h 483182"/>
                  <a:gd name="connsiteX12" fmla="*/ 1779828 w 2876642"/>
                  <a:gd name="connsiteY12" fmla="*/ 260569 h 483182"/>
                  <a:gd name="connsiteX13" fmla="*/ 2065074 w 2876642"/>
                  <a:gd name="connsiteY13" fmla="*/ 320552 h 483182"/>
                  <a:gd name="connsiteX14" fmla="*/ 2381070 w 2876642"/>
                  <a:gd name="connsiteY14" fmla="*/ 379046 h 483182"/>
                  <a:gd name="connsiteX15" fmla="*/ 2714741 w 2876642"/>
                  <a:gd name="connsiteY15" fmla="*/ 463468 h 483182"/>
                  <a:gd name="connsiteX16" fmla="*/ 2876642 w 2876642"/>
                  <a:gd name="connsiteY16" fmla="*/ 479162 h 483182"/>
                  <a:gd name="connsiteX0" fmla="*/ 0 w 2876642"/>
                  <a:gd name="connsiteY0" fmla="*/ 392682 h 483182"/>
                  <a:gd name="connsiteX1" fmla="*/ 317762 w 2876642"/>
                  <a:gd name="connsiteY1" fmla="*/ 443152 h 483182"/>
                  <a:gd name="connsiteX2" fmla="*/ 487783 w 2876642"/>
                  <a:gd name="connsiteY2" fmla="*/ 467441 h 483182"/>
                  <a:gd name="connsiteX3" fmla="*/ 697333 w 2876642"/>
                  <a:gd name="connsiteY3" fmla="*/ 480776 h 483182"/>
                  <a:gd name="connsiteX4" fmla="*/ 724003 w 2876642"/>
                  <a:gd name="connsiteY4" fmla="*/ 356951 h 483182"/>
                  <a:gd name="connsiteX5" fmla="*/ 872256 w 2876642"/>
                  <a:gd name="connsiteY5" fmla="*/ 116356 h 483182"/>
                  <a:gd name="connsiteX6" fmla="*/ 1052020 w 2876642"/>
                  <a:gd name="connsiteY6" fmla="*/ 9108 h 483182"/>
                  <a:gd name="connsiteX7" fmla="*/ 1252900 w 2876642"/>
                  <a:gd name="connsiteY7" fmla="*/ 19606 h 483182"/>
                  <a:gd name="connsiteX8" fmla="*/ 1367904 w 2876642"/>
                  <a:gd name="connsiteY8" fmla="*/ 130494 h 483182"/>
                  <a:gd name="connsiteX9" fmla="*/ 1421282 w 2876642"/>
                  <a:gd name="connsiteY9" fmla="*/ 221718 h 483182"/>
                  <a:gd name="connsiteX10" fmla="*/ 1483894 w 2876642"/>
                  <a:gd name="connsiteY10" fmla="*/ 160432 h 483182"/>
                  <a:gd name="connsiteX11" fmla="*/ 1571990 w 2876642"/>
                  <a:gd name="connsiteY11" fmla="*/ 175734 h 483182"/>
                  <a:gd name="connsiteX12" fmla="*/ 1779828 w 2876642"/>
                  <a:gd name="connsiteY12" fmla="*/ 260569 h 483182"/>
                  <a:gd name="connsiteX13" fmla="*/ 2065074 w 2876642"/>
                  <a:gd name="connsiteY13" fmla="*/ 320552 h 483182"/>
                  <a:gd name="connsiteX14" fmla="*/ 2381070 w 2876642"/>
                  <a:gd name="connsiteY14" fmla="*/ 417283 h 483182"/>
                  <a:gd name="connsiteX15" fmla="*/ 2714741 w 2876642"/>
                  <a:gd name="connsiteY15" fmla="*/ 463468 h 483182"/>
                  <a:gd name="connsiteX16" fmla="*/ 2876642 w 2876642"/>
                  <a:gd name="connsiteY16" fmla="*/ 479162 h 483182"/>
                  <a:gd name="connsiteX0" fmla="*/ 0 w 2876642"/>
                  <a:gd name="connsiteY0" fmla="*/ 392682 h 488265"/>
                  <a:gd name="connsiteX1" fmla="*/ 317762 w 2876642"/>
                  <a:gd name="connsiteY1" fmla="*/ 443152 h 488265"/>
                  <a:gd name="connsiteX2" fmla="*/ 487783 w 2876642"/>
                  <a:gd name="connsiteY2" fmla="*/ 467441 h 488265"/>
                  <a:gd name="connsiteX3" fmla="*/ 697333 w 2876642"/>
                  <a:gd name="connsiteY3" fmla="*/ 480776 h 488265"/>
                  <a:gd name="connsiteX4" fmla="*/ 724003 w 2876642"/>
                  <a:gd name="connsiteY4" fmla="*/ 356951 h 488265"/>
                  <a:gd name="connsiteX5" fmla="*/ 872256 w 2876642"/>
                  <a:gd name="connsiteY5" fmla="*/ 116356 h 488265"/>
                  <a:gd name="connsiteX6" fmla="*/ 1052020 w 2876642"/>
                  <a:gd name="connsiteY6" fmla="*/ 9108 h 488265"/>
                  <a:gd name="connsiteX7" fmla="*/ 1252900 w 2876642"/>
                  <a:gd name="connsiteY7" fmla="*/ 19606 h 488265"/>
                  <a:gd name="connsiteX8" fmla="*/ 1367904 w 2876642"/>
                  <a:gd name="connsiteY8" fmla="*/ 130494 h 488265"/>
                  <a:gd name="connsiteX9" fmla="*/ 1421282 w 2876642"/>
                  <a:gd name="connsiteY9" fmla="*/ 221718 h 488265"/>
                  <a:gd name="connsiteX10" fmla="*/ 1483894 w 2876642"/>
                  <a:gd name="connsiteY10" fmla="*/ 160432 h 488265"/>
                  <a:gd name="connsiteX11" fmla="*/ 1571990 w 2876642"/>
                  <a:gd name="connsiteY11" fmla="*/ 175734 h 488265"/>
                  <a:gd name="connsiteX12" fmla="*/ 1779828 w 2876642"/>
                  <a:gd name="connsiteY12" fmla="*/ 260569 h 488265"/>
                  <a:gd name="connsiteX13" fmla="*/ 2065074 w 2876642"/>
                  <a:gd name="connsiteY13" fmla="*/ 320552 h 488265"/>
                  <a:gd name="connsiteX14" fmla="*/ 2381070 w 2876642"/>
                  <a:gd name="connsiteY14" fmla="*/ 417283 h 488265"/>
                  <a:gd name="connsiteX15" fmla="*/ 2709506 w 2876642"/>
                  <a:gd name="connsiteY15" fmla="*/ 471966 h 488265"/>
                  <a:gd name="connsiteX16" fmla="*/ 2876642 w 2876642"/>
                  <a:gd name="connsiteY16" fmla="*/ 479162 h 488265"/>
                  <a:gd name="connsiteX0" fmla="*/ 0 w 2876642"/>
                  <a:gd name="connsiteY0" fmla="*/ 392682 h 480780"/>
                  <a:gd name="connsiteX1" fmla="*/ 317762 w 2876642"/>
                  <a:gd name="connsiteY1" fmla="*/ 443152 h 480780"/>
                  <a:gd name="connsiteX2" fmla="*/ 487783 w 2876642"/>
                  <a:gd name="connsiteY2" fmla="*/ 467441 h 480780"/>
                  <a:gd name="connsiteX3" fmla="*/ 697333 w 2876642"/>
                  <a:gd name="connsiteY3" fmla="*/ 480776 h 480780"/>
                  <a:gd name="connsiteX4" fmla="*/ 724003 w 2876642"/>
                  <a:gd name="connsiteY4" fmla="*/ 356951 h 480780"/>
                  <a:gd name="connsiteX5" fmla="*/ 872256 w 2876642"/>
                  <a:gd name="connsiteY5" fmla="*/ 116356 h 480780"/>
                  <a:gd name="connsiteX6" fmla="*/ 1052020 w 2876642"/>
                  <a:gd name="connsiteY6" fmla="*/ 9108 h 480780"/>
                  <a:gd name="connsiteX7" fmla="*/ 1252900 w 2876642"/>
                  <a:gd name="connsiteY7" fmla="*/ 19606 h 480780"/>
                  <a:gd name="connsiteX8" fmla="*/ 1367904 w 2876642"/>
                  <a:gd name="connsiteY8" fmla="*/ 130494 h 480780"/>
                  <a:gd name="connsiteX9" fmla="*/ 1421282 w 2876642"/>
                  <a:gd name="connsiteY9" fmla="*/ 221718 h 480780"/>
                  <a:gd name="connsiteX10" fmla="*/ 1483894 w 2876642"/>
                  <a:gd name="connsiteY10" fmla="*/ 160432 h 480780"/>
                  <a:gd name="connsiteX11" fmla="*/ 1571990 w 2876642"/>
                  <a:gd name="connsiteY11" fmla="*/ 175734 h 480780"/>
                  <a:gd name="connsiteX12" fmla="*/ 1779828 w 2876642"/>
                  <a:gd name="connsiteY12" fmla="*/ 260569 h 480780"/>
                  <a:gd name="connsiteX13" fmla="*/ 2065074 w 2876642"/>
                  <a:gd name="connsiteY13" fmla="*/ 320552 h 480780"/>
                  <a:gd name="connsiteX14" fmla="*/ 2381070 w 2876642"/>
                  <a:gd name="connsiteY14" fmla="*/ 417283 h 480780"/>
                  <a:gd name="connsiteX15" fmla="*/ 2876642 w 2876642"/>
                  <a:gd name="connsiteY15" fmla="*/ 479162 h 480780"/>
                  <a:gd name="connsiteX0" fmla="*/ 0 w 2868788"/>
                  <a:gd name="connsiteY0" fmla="*/ 392682 h 508902"/>
                  <a:gd name="connsiteX1" fmla="*/ 317762 w 2868788"/>
                  <a:gd name="connsiteY1" fmla="*/ 443152 h 508902"/>
                  <a:gd name="connsiteX2" fmla="*/ 487783 w 2868788"/>
                  <a:gd name="connsiteY2" fmla="*/ 467441 h 508902"/>
                  <a:gd name="connsiteX3" fmla="*/ 697333 w 2868788"/>
                  <a:gd name="connsiteY3" fmla="*/ 480776 h 508902"/>
                  <a:gd name="connsiteX4" fmla="*/ 724003 w 2868788"/>
                  <a:gd name="connsiteY4" fmla="*/ 356951 h 508902"/>
                  <a:gd name="connsiteX5" fmla="*/ 872256 w 2868788"/>
                  <a:gd name="connsiteY5" fmla="*/ 116356 h 508902"/>
                  <a:gd name="connsiteX6" fmla="*/ 1052020 w 2868788"/>
                  <a:gd name="connsiteY6" fmla="*/ 9108 h 508902"/>
                  <a:gd name="connsiteX7" fmla="*/ 1252900 w 2868788"/>
                  <a:gd name="connsiteY7" fmla="*/ 19606 h 508902"/>
                  <a:gd name="connsiteX8" fmla="*/ 1367904 w 2868788"/>
                  <a:gd name="connsiteY8" fmla="*/ 130494 h 508902"/>
                  <a:gd name="connsiteX9" fmla="*/ 1421282 w 2868788"/>
                  <a:gd name="connsiteY9" fmla="*/ 221718 h 508902"/>
                  <a:gd name="connsiteX10" fmla="*/ 1483894 w 2868788"/>
                  <a:gd name="connsiteY10" fmla="*/ 160432 h 508902"/>
                  <a:gd name="connsiteX11" fmla="*/ 1571990 w 2868788"/>
                  <a:gd name="connsiteY11" fmla="*/ 175734 h 508902"/>
                  <a:gd name="connsiteX12" fmla="*/ 1779828 w 2868788"/>
                  <a:gd name="connsiteY12" fmla="*/ 260569 h 508902"/>
                  <a:gd name="connsiteX13" fmla="*/ 2065074 w 2868788"/>
                  <a:gd name="connsiteY13" fmla="*/ 320552 h 508902"/>
                  <a:gd name="connsiteX14" fmla="*/ 2381070 w 2868788"/>
                  <a:gd name="connsiteY14" fmla="*/ 417283 h 508902"/>
                  <a:gd name="connsiteX15" fmla="*/ 2868788 w 2868788"/>
                  <a:gd name="connsiteY15" fmla="*/ 508902 h 508902"/>
                  <a:gd name="connsiteX0" fmla="*/ 0 w 2868788"/>
                  <a:gd name="connsiteY0" fmla="*/ 392682 h 508902"/>
                  <a:gd name="connsiteX1" fmla="*/ 317762 w 2868788"/>
                  <a:gd name="connsiteY1" fmla="*/ 443152 h 508902"/>
                  <a:gd name="connsiteX2" fmla="*/ 487783 w 2868788"/>
                  <a:gd name="connsiteY2" fmla="*/ 467441 h 508902"/>
                  <a:gd name="connsiteX3" fmla="*/ 697333 w 2868788"/>
                  <a:gd name="connsiteY3" fmla="*/ 480776 h 508902"/>
                  <a:gd name="connsiteX4" fmla="*/ 724003 w 2868788"/>
                  <a:gd name="connsiteY4" fmla="*/ 356951 h 508902"/>
                  <a:gd name="connsiteX5" fmla="*/ 872256 w 2868788"/>
                  <a:gd name="connsiteY5" fmla="*/ 116356 h 508902"/>
                  <a:gd name="connsiteX6" fmla="*/ 1052020 w 2868788"/>
                  <a:gd name="connsiteY6" fmla="*/ 9108 h 508902"/>
                  <a:gd name="connsiteX7" fmla="*/ 1252900 w 2868788"/>
                  <a:gd name="connsiteY7" fmla="*/ 19606 h 508902"/>
                  <a:gd name="connsiteX8" fmla="*/ 1367904 w 2868788"/>
                  <a:gd name="connsiteY8" fmla="*/ 130494 h 508902"/>
                  <a:gd name="connsiteX9" fmla="*/ 1421282 w 2868788"/>
                  <a:gd name="connsiteY9" fmla="*/ 221718 h 508902"/>
                  <a:gd name="connsiteX10" fmla="*/ 1483894 w 2868788"/>
                  <a:gd name="connsiteY10" fmla="*/ 160432 h 508902"/>
                  <a:gd name="connsiteX11" fmla="*/ 1571990 w 2868788"/>
                  <a:gd name="connsiteY11" fmla="*/ 175734 h 508902"/>
                  <a:gd name="connsiteX12" fmla="*/ 1779828 w 2868788"/>
                  <a:gd name="connsiteY12" fmla="*/ 260569 h 508902"/>
                  <a:gd name="connsiteX13" fmla="*/ 2059839 w 2868788"/>
                  <a:gd name="connsiteY13" fmla="*/ 358789 h 508902"/>
                  <a:gd name="connsiteX14" fmla="*/ 2381070 w 2868788"/>
                  <a:gd name="connsiteY14" fmla="*/ 417283 h 508902"/>
                  <a:gd name="connsiteX15" fmla="*/ 2868788 w 2868788"/>
                  <a:gd name="connsiteY15" fmla="*/ 508902 h 508902"/>
                  <a:gd name="connsiteX0" fmla="*/ 0 w 2868788"/>
                  <a:gd name="connsiteY0" fmla="*/ 392682 h 508902"/>
                  <a:gd name="connsiteX1" fmla="*/ 317762 w 2868788"/>
                  <a:gd name="connsiteY1" fmla="*/ 443152 h 508902"/>
                  <a:gd name="connsiteX2" fmla="*/ 487783 w 2868788"/>
                  <a:gd name="connsiteY2" fmla="*/ 467441 h 508902"/>
                  <a:gd name="connsiteX3" fmla="*/ 697333 w 2868788"/>
                  <a:gd name="connsiteY3" fmla="*/ 480776 h 508902"/>
                  <a:gd name="connsiteX4" fmla="*/ 755418 w 2868788"/>
                  <a:gd name="connsiteY4" fmla="*/ 339957 h 508902"/>
                  <a:gd name="connsiteX5" fmla="*/ 872256 w 2868788"/>
                  <a:gd name="connsiteY5" fmla="*/ 116356 h 508902"/>
                  <a:gd name="connsiteX6" fmla="*/ 1052020 w 2868788"/>
                  <a:gd name="connsiteY6" fmla="*/ 9108 h 508902"/>
                  <a:gd name="connsiteX7" fmla="*/ 1252900 w 2868788"/>
                  <a:gd name="connsiteY7" fmla="*/ 19606 h 508902"/>
                  <a:gd name="connsiteX8" fmla="*/ 1367904 w 2868788"/>
                  <a:gd name="connsiteY8" fmla="*/ 130494 h 508902"/>
                  <a:gd name="connsiteX9" fmla="*/ 1421282 w 2868788"/>
                  <a:gd name="connsiteY9" fmla="*/ 221718 h 508902"/>
                  <a:gd name="connsiteX10" fmla="*/ 1483894 w 2868788"/>
                  <a:gd name="connsiteY10" fmla="*/ 160432 h 508902"/>
                  <a:gd name="connsiteX11" fmla="*/ 1571990 w 2868788"/>
                  <a:gd name="connsiteY11" fmla="*/ 175734 h 508902"/>
                  <a:gd name="connsiteX12" fmla="*/ 1779828 w 2868788"/>
                  <a:gd name="connsiteY12" fmla="*/ 260569 h 508902"/>
                  <a:gd name="connsiteX13" fmla="*/ 2059839 w 2868788"/>
                  <a:gd name="connsiteY13" fmla="*/ 358789 h 508902"/>
                  <a:gd name="connsiteX14" fmla="*/ 2381070 w 2868788"/>
                  <a:gd name="connsiteY14" fmla="*/ 417283 h 508902"/>
                  <a:gd name="connsiteX15" fmla="*/ 2868788 w 2868788"/>
                  <a:gd name="connsiteY15" fmla="*/ 508902 h 508902"/>
                  <a:gd name="connsiteX0" fmla="*/ 0 w 2868788"/>
                  <a:gd name="connsiteY0" fmla="*/ 392682 h 508902"/>
                  <a:gd name="connsiteX1" fmla="*/ 317762 w 2868788"/>
                  <a:gd name="connsiteY1" fmla="*/ 443152 h 508902"/>
                  <a:gd name="connsiteX2" fmla="*/ 487783 w 2868788"/>
                  <a:gd name="connsiteY2" fmla="*/ 467441 h 508902"/>
                  <a:gd name="connsiteX3" fmla="*/ 697333 w 2868788"/>
                  <a:gd name="connsiteY3" fmla="*/ 480776 h 508902"/>
                  <a:gd name="connsiteX4" fmla="*/ 726305 w 2868788"/>
                  <a:gd name="connsiteY4" fmla="*/ 470230 h 508902"/>
                  <a:gd name="connsiteX5" fmla="*/ 755418 w 2868788"/>
                  <a:gd name="connsiteY5" fmla="*/ 339957 h 508902"/>
                  <a:gd name="connsiteX6" fmla="*/ 872256 w 2868788"/>
                  <a:gd name="connsiteY6" fmla="*/ 116356 h 508902"/>
                  <a:gd name="connsiteX7" fmla="*/ 1052020 w 2868788"/>
                  <a:gd name="connsiteY7" fmla="*/ 9108 h 508902"/>
                  <a:gd name="connsiteX8" fmla="*/ 1252900 w 2868788"/>
                  <a:gd name="connsiteY8" fmla="*/ 19606 h 508902"/>
                  <a:gd name="connsiteX9" fmla="*/ 1367904 w 2868788"/>
                  <a:gd name="connsiteY9" fmla="*/ 130494 h 508902"/>
                  <a:gd name="connsiteX10" fmla="*/ 1421282 w 2868788"/>
                  <a:gd name="connsiteY10" fmla="*/ 221718 h 508902"/>
                  <a:gd name="connsiteX11" fmla="*/ 1483894 w 2868788"/>
                  <a:gd name="connsiteY11" fmla="*/ 160432 h 508902"/>
                  <a:gd name="connsiteX12" fmla="*/ 1571990 w 2868788"/>
                  <a:gd name="connsiteY12" fmla="*/ 175734 h 508902"/>
                  <a:gd name="connsiteX13" fmla="*/ 1779828 w 2868788"/>
                  <a:gd name="connsiteY13" fmla="*/ 260569 h 508902"/>
                  <a:gd name="connsiteX14" fmla="*/ 2059839 w 2868788"/>
                  <a:gd name="connsiteY14" fmla="*/ 358789 h 508902"/>
                  <a:gd name="connsiteX15" fmla="*/ 2381070 w 2868788"/>
                  <a:gd name="connsiteY15" fmla="*/ 417283 h 508902"/>
                  <a:gd name="connsiteX16" fmla="*/ 2868788 w 2868788"/>
                  <a:gd name="connsiteY16" fmla="*/ 508902 h 508902"/>
                  <a:gd name="connsiteX0" fmla="*/ 0 w 2868788"/>
                  <a:gd name="connsiteY0" fmla="*/ 385586 h 501806"/>
                  <a:gd name="connsiteX1" fmla="*/ 317762 w 2868788"/>
                  <a:gd name="connsiteY1" fmla="*/ 436056 h 501806"/>
                  <a:gd name="connsiteX2" fmla="*/ 487783 w 2868788"/>
                  <a:gd name="connsiteY2" fmla="*/ 460345 h 501806"/>
                  <a:gd name="connsiteX3" fmla="*/ 697333 w 2868788"/>
                  <a:gd name="connsiteY3" fmla="*/ 473680 h 501806"/>
                  <a:gd name="connsiteX4" fmla="*/ 726305 w 2868788"/>
                  <a:gd name="connsiteY4" fmla="*/ 463134 h 501806"/>
                  <a:gd name="connsiteX5" fmla="*/ 755418 w 2868788"/>
                  <a:gd name="connsiteY5" fmla="*/ 332861 h 501806"/>
                  <a:gd name="connsiteX6" fmla="*/ 872256 w 2868788"/>
                  <a:gd name="connsiteY6" fmla="*/ 109260 h 501806"/>
                  <a:gd name="connsiteX7" fmla="*/ 1052020 w 2868788"/>
                  <a:gd name="connsiteY7" fmla="*/ 2012 h 501806"/>
                  <a:gd name="connsiteX8" fmla="*/ 1252900 w 2868788"/>
                  <a:gd name="connsiteY8" fmla="*/ 12510 h 501806"/>
                  <a:gd name="connsiteX9" fmla="*/ 1367904 w 2868788"/>
                  <a:gd name="connsiteY9" fmla="*/ 123398 h 501806"/>
                  <a:gd name="connsiteX10" fmla="*/ 1421282 w 2868788"/>
                  <a:gd name="connsiteY10" fmla="*/ 214622 h 501806"/>
                  <a:gd name="connsiteX11" fmla="*/ 1483894 w 2868788"/>
                  <a:gd name="connsiteY11" fmla="*/ 153336 h 501806"/>
                  <a:gd name="connsiteX12" fmla="*/ 1571990 w 2868788"/>
                  <a:gd name="connsiteY12" fmla="*/ 168638 h 501806"/>
                  <a:gd name="connsiteX13" fmla="*/ 1779828 w 2868788"/>
                  <a:gd name="connsiteY13" fmla="*/ 253473 h 501806"/>
                  <a:gd name="connsiteX14" fmla="*/ 2059839 w 2868788"/>
                  <a:gd name="connsiteY14" fmla="*/ 351693 h 501806"/>
                  <a:gd name="connsiteX15" fmla="*/ 2381070 w 2868788"/>
                  <a:gd name="connsiteY15" fmla="*/ 410187 h 501806"/>
                  <a:gd name="connsiteX16" fmla="*/ 2868788 w 2868788"/>
                  <a:gd name="connsiteY16" fmla="*/ 501806 h 501806"/>
                  <a:gd name="connsiteX0" fmla="*/ 0 w 2868788"/>
                  <a:gd name="connsiteY0" fmla="*/ 387053 h 503273"/>
                  <a:gd name="connsiteX1" fmla="*/ 317762 w 2868788"/>
                  <a:gd name="connsiteY1" fmla="*/ 437523 h 503273"/>
                  <a:gd name="connsiteX2" fmla="*/ 487783 w 2868788"/>
                  <a:gd name="connsiteY2" fmla="*/ 461812 h 503273"/>
                  <a:gd name="connsiteX3" fmla="*/ 697333 w 2868788"/>
                  <a:gd name="connsiteY3" fmla="*/ 475147 h 503273"/>
                  <a:gd name="connsiteX4" fmla="*/ 726305 w 2868788"/>
                  <a:gd name="connsiteY4" fmla="*/ 464601 h 503273"/>
                  <a:gd name="connsiteX5" fmla="*/ 755418 w 2868788"/>
                  <a:gd name="connsiteY5" fmla="*/ 334328 h 503273"/>
                  <a:gd name="connsiteX6" fmla="*/ 872256 w 2868788"/>
                  <a:gd name="connsiteY6" fmla="*/ 110727 h 503273"/>
                  <a:gd name="connsiteX7" fmla="*/ 1052020 w 2868788"/>
                  <a:gd name="connsiteY7" fmla="*/ 3479 h 503273"/>
                  <a:gd name="connsiteX8" fmla="*/ 1255518 w 2868788"/>
                  <a:gd name="connsiteY8" fmla="*/ 35220 h 503273"/>
                  <a:gd name="connsiteX9" fmla="*/ 1367904 w 2868788"/>
                  <a:gd name="connsiteY9" fmla="*/ 124865 h 503273"/>
                  <a:gd name="connsiteX10" fmla="*/ 1421282 w 2868788"/>
                  <a:gd name="connsiteY10" fmla="*/ 216089 h 503273"/>
                  <a:gd name="connsiteX11" fmla="*/ 1483894 w 2868788"/>
                  <a:gd name="connsiteY11" fmla="*/ 154803 h 503273"/>
                  <a:gd name="connsiteX12" fmla="*/ 1571990 w 2868788"/>
                  <a:gd name="connsiteY12" fmla="*/ 170105 h 503273"/>
                  <a:gd name="connsiteX13" fmla="*/ 1779828 w 2868788"/>
                  <a:gd name="connsiteY13" fmla="*/ 254940 h 503273"/>
                  <a:gd name="connsiteX14" fmla="*/ 2059839 w 2868788"/>
                  <a:gd name="connsiteY14" fmla="*/ 353160 h 503273"/>
                  <a:gd name="connsiteX15" fmla="*/ 2381070 w 2868788"/>
                  <a:gd name="connsiteY15" fmla="*/ 411654 h 503273"/>
                  <a:gd name="connsiteX16" fmla="*/ 2868788 w 2868788"/>
                  <a:gd name="connsiteY16" fmla="*/ 503273 h 503273"/>
                  <a:gd name="connsiteX0" fmla="*/ 0 w 2868788"/>
                  <a:gd name="connsiteY0" fmla="*/ 386707 h 502927"/>
                  <a:gd name="connsiteX1" fmla="*/ 317762 w 2868788"/>
                  <a:gd name="connsiteY1" fmla="*/ 437177 h 502927"/>
                  <a:gd name="connsiteX2" fmla="*/ 487783 w 2868788"/>
                  <a:gd name="connsiteY2" fmla="*/ 461466 h 502927"/>
                  <a:gd name="connsiteX3" fmla="*/ 697333 w 2868788"/>
                  <a:gd name="connsiteY3" fmla="*/ 474801 h 502927"/>
                  <a:gd name="connsiteX4" fmla="*/ 726305 w 2868788"/>
                  <a:gd name="connsiteY4" fmla="*/ 464255 h 502927"/>
                  <a:gd name="connsiteX5" fmla="*/ 755418 w 2868788"/>
                  <a:gd name="connsiteY5" fmla="*/ 333982 h 502927"/>
                  <a:gd name="connsiteX6" fmla="*/ 872256 w 2868788"/>
                  <a:gd name="connsiteY6" fmla="*/ 110381 h 502927"/>
                  <a:gd name="connsiteX7" fmla="*/ 1052020 w 2868788"/>
                  <a:gd name="connsiteY7" fmla="*/ 3133 h 502927"/>
                  <a:gd name="connsiteX8" fmla="*/ 1255518 w 2868788"/>
                  <a:gd name="connsiteY8" fmla="*/ 34874 h 502927"/>
                  <a:gd name="connsiteX9" fmla="*/ 1360050 w 2868788"/>
                  <a:gd name="connsiteY9" fmla="*/ 99028 h 502927"/>
                  <a:gd name="connsiteX10" fmla="*/ 1421282 w 2868788"/>
                  <a:gd name="connsiteY10" fmla="*/ 215743 h 502927"/>
                  <a:gd name="connsiteX11" fmla="*/ 1483894 w 2868788"/>
                  <a:gd name="connsiteY11" fmla="*/ 154457 h 502927"/>
                  <a:gd name="connsiteX12" fmla="*/ 1571990 w 2868788"/>
                  <a:gd name="connsiteY12" fmla="*/ 169759 h 502927"/>
                  <a:gd name="connsiteX13" fmla="*/ 1779828 w 2868788"/>
                  <a:gd name="connsiteY13" fmla="*/ 254594 h 502927"/>
                  <a:gd name="connsiteX14" fmla="*/ 2059839 w 2868788"/>
                  <a:gd name="connsiteY14" fmla="*/ 352814 h 502927"/>
                  <a:gd name="connsiteX15" fmla="*/ 2381070 w 2868788"/>
                  <a:gd name="connsiteY15" fmla="*/ 411308 h 502927"/>
                  <a:gd name="connsiteX16" fmla="*/ 2868788 w 2868788"/>
                  <a:gd name="connsiteY16" fmla="*/ 502927 h 502927"/>
                  <a:gd name="connsiteX0" fmla="*/ 0 w 2868788"/>
                  <a:gd name="connsiteY0" fmla="*/ 397548 h 513768"/>
                  <a:gd name="connsiteX1" fmla="*/ 317762 w 2868788"/>
                  <a:gd name="connsiteY1" fmla="*/ 448018 h 513768"/>
                  <a:gd name="connsiteX2" fmla="*/ 487783 w 2868788"/>
                  <a:gd name="connsiteY2" fmla="*/ 472307 h 513768"/>
                  <a:gd name="connsiteX3" fmla="*/ 697333 w 2868788"/>
                  <a:gd name="connsiteY3" fmla="*/ 485642 h 513768"/>
                  <a:gd name="connsiteX4" fmla="*/ 726305 w 2868788"/>
                  <a:gd name="connsiteY4" fmla="*/ 475096 h 513768"/>
                  <a:gd name="connsiteX5" fmla="*/ 755418 w 2868788"/>
                  <a:gd name="connsiteY5" fmla="*/ 344823 h 513768"/>
                  <a:gd name="connsiteX6" fmla="*/ 872256 w 2868788"/>
                  <a:gd name="connsiteY6" fmla="*/ 121222 h 513768"/>
                  <a:gd name="connsiteX7" fmla="*/ 1052020 w 2868788"/>
                  <a:gd name="connsiteY7" fmla="*/ 13974 h 513768"/>
                  <a:gd name="connsiteX8" fmla="*/ 1245047 w 2868788"/>
                  <a:gd name="connsiteY8" fmla="*/ 11726 h 513768"/>
                  <a:gd name="connsiteX9" fmla="*/ 1360050 w 2868788"/>
                  <a:gd name="connsiteY9" fmla="*/ 109869 h 513768"/>
                  <a:gd name="connsiteX10" fmla="*/ 1421282 w 2868788"/>
                  <a:gd name="connsiteY10" fmla="*/ 226584 h 513768"/>
                  <a:gd name="connsiteX11" fmla="*/ 1483894 w 2868788"/>
                  <a:gd name="connsiteY11" fmla="*/ 165298 h 513768"/>
                  <a:gd name="connsiteX12" fmla="*/ 1571990 w 2868788"/>
                  <a:gd name="connsiteY12" fmla="*/ 180600 h 513768"/>
                  <a:gd name="connsiteX13" fmla="*/ 1779828 w 2868788"/>
                  <a:gd name="connsiteY13" fmla="*/ 265435 h 513768"/>
                  <a:gd name="connsiteX14" fmla="*/ 2059839 w 2868788"/>
                  <a:gd name="connsiteY14" fmla="*/ 363655 h 513768"/>
                  <a:gd name="connsiteX15" fmla="*/ 2381070 w 2868788"/>
                  <a:gd name="connsiteY15" fmla="*/ 422149 h 513768"/>
                  <a:gd name="connsiteX16" fmla="*/ 2868788 w 2868788"/>
                  <a:gd name="connsiteY16" fmla="*/ 513768 h 513768"/>
                  <a:gd name="connsiteX0" fmla="*/ 0 w 2868788"/>
                  <a:gd name="connsiteY0" fmla="*/ 397548 h 513768"/>
                  <a:gd name="connsiteX1" fmla="*/ 317762 w 2868788"/>
                  <a:gd name="connsiteY1" fmla="*/ 448018 h 513768"/>
                  <a:gd name="connsiteX2" fmla="*/ 487783 w 2868788"/>
                  <a:gd name="connsiteY2" fmla="*/ 472307 h 513768"/>
                  <a:gd name="connsiteX3" fmla="*/ 697333 w 2868788"/>
                  <a:gd name="connsiteY3" fmla="*/ 485642 h 513768"/>
                  <a:gd name="connsiteX4" fmla="*/ 726305 w 2868788"/>
                  <a:gd name="connsiteY4" fmla="*/ 475096 h 513768"/>
                  <a:gd name="connsiteX5" fmla="*/ 755418 w 2868788"/>
                  <a:gd name="connsiteY5" fmla="*/ 344823 h 513768"/>
                  <a:gd name="connsiteX6" fmla="*/ 872256 w 2868788"/>
                  <a:gd name="connsiteY6" fmla="*/ 121222 h 513768"/>
                  <a:gd name="connsiteX7" fmla="*/ 1052020 w 2868788"/>
                  <a:gd name="connsiteY7" fmla="*/ 13974 h 513768"/>
                  <a:gd name="connsiteX8" fmla="*/ 1245047 w 2868788"/>
                  <a:gd name="connsiteY8" fmla="*/ 11726 h 513768"/>
                  <a:gd name="connsiteX9" fmla="*/ 1360050 w 2868788"/>
                  <a:gd name="connsiteY9" fmla="*/ 109869 h 513768"/>
                  <a:gd name="connsiteX10" fmla="*/ 1434371 w 2868788"/>
                  <a:gd name="connsiteY10" fmla="*/ 226584 h 513768"/>
                  <a:gd name="connsiteX11" fmla="*/ 1483894 w 2868788"/>
                  <a:gd name="connsiteY11" fmla="*/ 165298 h 513768"/>
                  <a:gd name="connsiteX12" fmla="*/ 1571990 w 2868788"/>
                  <a:gd name="connsiteY12" fmla="*/ 180600 h 513768"/>
                  <a:gd name="connsiteX13" fmla="*/ 1779828 w 2868788"/>
                  <a:gd name="connsiteY13" fmla="*/ 265435 h 513768"/>
                  <a:gd name="connsiteX14" fmla="*/ 2059839 w 2868788"/>
                  <a:gd name="connsiteY14" fmla="*/ 363655 h 513768"/>
                  <a:gd name="connsiteX15" fmla="*/ 2381070 w 2868788"/>
                  <a:gd name="connsiteY15" fmla="*/ 422149 h 513768"/>
                  <a:gd name="connsiteX16" fmla="*/ 2868788 w 2868788"/>
                  <a:gd name="connsiteY16" fmla="*/ 513768 h 513768"/>
                  <a:gd name="connsiteX0" fmla="*/ 0 w 2868788"/>
                  <a:gd name="connsiteY0" fmla="*/ 396739 h 512959"/>
                  <a:gd name="connsiteX1" fmla="*/ 317762 w 2868788"/>
                  <a:gd name="connsiteY1" fmla="*/ 447209 h 512959"/>
                  <a:gd name="connsiteX2" fmla="*/ 487783 w 2868788"/>
                  <a:gd name="connsiteY2" fmla="*/ 471498 h 512959"/>
                  <a:gd name="connsiteX3" fmla="*/ 697333 w 2868788"/>
                  <a:gd name="connsiteY3" fmla="*/ 484833 h 512959"/>
                  <a:gd name="connsiteX4" fmla="*/ 726305 w 2868788"/>
                  <a:gd name="connsiteY4" fmla="*/ 474287 h 512959"/>
                  <a:gd name="connsiteX5" fmla="*/ 755418 w 2868788"/>
                  <a:gd name="connsiteY5" fmla="*/ 344014 h 512959"/>
                  <a:gd name="connsiteX6" fmla="*/ 872256 w 2868788"/>
                  <a:gd name="connsiteY6" fmla="*/ 120413 h 512959"/>
                  <a:gd name="connsiteX7" fmla="*/ 1052020 w 2868788"/>
                  <a:gd name="connsiteY7" fmla="*/ 13165 h 512959"/>
                  <a:gd name="connsiteX8" fmla="*/ 1245047 w 2868788"/>
                  <a:gd name="connsiteY8" fmla="*/ 10917 h 512959"/>
                  <a:gd name="connsiteX9" fmla="*/ 1365285 w 2868788"/>
                  <a:gd name="connsiteY9" fmla="*/ 96314 h 512959"/>
                  <a:gd name="connsiteX10" fmla="*/ 1434371 w 2868788"/>
                  <a:gd name="connsiteY10" fmla="*/ 225775 h 512959"/>
                  <a:gd name="connsiteX11" fmla="*/ 1483894 w 2868788"/>
                  <a:gd name="connsiteY11" fmla="*/ 164489 h 512959"/>
                  <a:gd name="connsiteX12" fmla="*/ 1571990 w 2868788"/>
                  <a:gd name="connsiteY12" fmla="*/ 179791 h 512959"/>
                  <a:gd name="connsiteX13" fmla="*/ 1779828 w 2868788"/>
                  <a:gd name="connsiteY13" fmla="*/ 264626 h 512959"/>
                  <a:gd name="connsiteX14" fmla="*/ 2059839 w 2868788"/>
                  <a:gd name="connsiteY14" fmla="*/ 362846 h 512959"/>
                  <a:gd name="connsiteX15" fmla="*/ 2381070 w 2868788"/>
                  <a:gd name="connsiteY15" fmla="*/ 421340 h 512959"/>
                  <a:gd name="connsiteX16" fmla="*/ 2868788 w 2868788"/>
                  <a:gd name="connsiteY16" fmla="*/ 512959 h 512959"/>
                  <a:gd name="connsiteX0" fmla="*/ 0 w 2868788"/>
                  <a:gd name="connsiteY0" fmla="*/ 412316 h 528536"/>
                  <a:gd name="connsiteX1" fmla="*/ 317762 w 2868788"/>
                  <a:gd name="connsiteY1" fmla="*/ 462786 h 528536"/>
                  <a:gd name="connsiteX2" fmla="*/ 487783 w 2868788"/>
                  <a:gd name="connsiteY2" fmla="*/ 487075 h 528536"/>
                  <a:gd name="connsiteX3" fmla="*/ 697333 w 2868788"/>
                  <a:gd name="connsiteY3" fmla="*/ 500410 h 528536"/>
                  <a:gd name="connsiteX4" fmla="*/ 726305 w 2868788"/>
                  <a:gd name="connsiteY4" fmla="*/ 489864 h 528536"/>
                  <a:gd name="connsiteX5" fmla="*/ 755418 w 2868788"/>
                  <a:gd name="connsiteY5" fmla="*/ 359591 h 528536"/>
                  <a:gd name="connsiteX6" fmla="*/ 872256 w 2868788"/>
                  <a:gd name="connsiteY6" fmla="*/ 135990 h 528536"/>
                  <a:gd name="connsiteX7" fmla="*/ 1052020 w 2868788"/>
                  <a:gd name="connsiteY7" fmla="*/ 28742 h 528536"/>
                  <a:gd name="connsiteX8" fmla="*/ 1226722 w 2868788"/>
                  <a:gd name="connsiteY8" fmla="*/ 5251 h 528536"/>
                  <a:gd name="connsiteX9" fmla="*/ 1365285 w 2868788"/>
                  <a:gd name="connsiteY9" fmla="*/ 111891 h 528536"/>
                  <a:gd name="connsiteX10" fmla="*/ 1434371 w 2868788"/>
                  <a:gd name="connsiteY10" fmla="*/ 241352 h 528536"/>
                  <a:gd name="connsiteX11" fmla="*/ 1483894 w 2868788"/>
                  <a:gd name="connsiteY11" fmla="*/ 180066 h 528536"/>
                  <a:gd name="connsiteX12" fmla="*/ 1571990 w 2868788"/>
                  <a:gd name="connsiteY12" fmla="*/ 195368 h 528536"/>
                  <a:gd name="connsiteX13" fmla="*/ 1779828 w 2868788"/>
                  <a:gd name="connsiteY13" fmla="*/ 280203 h 528536"/>
                  <a:gd name="connsiteX14" fmla="*/ 2059839 w 2868788"/>
                  <a:gd name="connsiteY14" fmla="*/ 378423 h 528536"/>
                  <a:gd name="connsiteX15" fmla="*/ 2381070 w 2868788"/>
                  <a:gd name="connsiteY15" fmla="*/ 436917 h 528536"/>
                  <a:gd name="connsiteX16" fmla="*/ 2868788 w 2868788"/>
                  <a:gd name="connsiteY16" fmla="*/ 528536 h 528536"/>
                  <a:gd name="connsiteX0" fmla="*/ 0 w 2868788"/>
                  <a:gd name="connsiteY0" fmla="*/ 412316 h 528536"/>
                  <a:gd name="connsiteX1" fmla="*/ 317762 w 2868788"/>
                  <a:gd name="connsiteY1" fmla="*/ 462786 h 528536"/>
                  <a:gd name="connsiteX2" fmla="*/ 487783 w 2868788"/>
                  <a:gd name="connsiteY2" fmla="*/ 487075 h 528536"/>
                  <a:gd name="connsiteX3" fmla="*/ 697333 w 2868788"/>
                  <a:gd name="connsiteY3" fmla="*/ 500410 h 528536"/>
                  <a:gd name="connsiteX4" fmla="*/ 726305 w 2868788"/>
                  <a:gd name="connsiteY4" fmla="*/ 489864 h 528536"/>
                  <a:gd name="connsiteX5" fmla="*/ 755418 w 2868788"/>
                  <a:gd name="connsiteY5" fmla="*/ 359591 h 528536"/>
                  <a:gd name="connsiteX6" fmla="*/ 872256 w 2868788"/>
                  <a:gd name="connsiteY6" fmla="*/ 135990 h 528536"/>
                  <a:gd name="connsiteX7" fmla="*/ 1052020 w 2868788"/>
                  <a:gd name="connsiteY7" fmla="*/ 28742 h 528536"/>
                  <a:gd name="connsiteX8" fmla="*/ 1226722 w 2868788"/>
                  <a:gd name="connsiteY8" fmla="*/ 5251 h 528536"/>
                  <a:gd name="connsiteX9" fmla="*/ 1365285 w 2868788"/>
                  <a:gd name="connsiteY9" fmla="*/ 111891 h 528536"/>
                  <a:gd name="connsiteX10" fmla="*/ 1434371 w 2868788"/>
                  <a:gd name="connsiteY10" fmla="*/ 241352 h 528536"/>
                  <a:gd name="connsiteX11" fmla="*/ 1483894 w 2868788"/>
                  <a:gd name="connsiteY11" fmla="*/ 180066 h 528536"/>
                  <a:gd name="connsiteX12" fmla="*/ 1571990 w 2868788"/>
                  <a:gd name="connsiteY12" fmla="*/ 195368 h 528536"/>
                  <a:gd name="connsiteX13" fmla="*/ 1779828 w 2868788"/>
                  <a:gd name="connsiteY13" fmla="*/ 280203 h 528536"/>
                  <a:gd name="connsiteX14" fmla="*/ 2059839 w 2868788"/>
                  <a:gd name="connsiteY14" fmla="*/ 378423 h 528536"/>
                  <a:gd name="connsiteX15" fmla="*/ 2381070 w 2868788"/>
                  <a:gd name="connsiteY15" fmla="*/ 436917 h 528536"/>
                  <a:gd name="connsiteX16" fmla="*/ 2868788 w 2868788"/>
                  <a:gd name="connsiteY16" fmla="*/ 528536 h 528536"/>
                  <a:gd name="connsiteX0" fmla="*/ 0 w 2868788"/>
                  <a:gd name="connsiteY0" fmla="*/ 412316 h 528536"/>
                  <a:gd name="connsiteX1" fmla="*/ 317762 w 2868788"/>
                  <a:gd name="connsiteY1" fmla="*/ 462786 h 528536"/>
                  <a:gd name="connsiteX2" fmla="*/ 487783 w 2868788"/>
                  <a:gd name="connsiteY2" fmla="*/ 487075 h 528536"/>
                  <a:gd name="connsiteX3" fmla="*/ 697333 w 2868788"/>
                  <a:gd name="connsiteY3" fmla="*/ 500410 h 528536"/>
                  <a:gd name="connsiteX4" fmla="*/ 726305 w 2868788"/>
                  <a:gd name="connsiteY4" fmla="*/ 489864 h 528536"/>
                  <a:gd name="connsiteX5" fmla="*/ 755418 w 2868788"/>
                  <a:gd name="connsiteY5" fmla="*/ 359591 h 528536"/>
                  <a:gd name="connsiteX6" fmla="*/ 872256 w 2868788"/>
                  <a:gd name="connsiteY6" fmla="*/ 135990 h 528536"/>
                  <a:gd name="connsiteX7" fmla="*/ 1041549 w 2868788"/>
                  <a:gd name="connsiteY7" fmla="*/ 28742 h 528536"/>
                  <a:gd name="connsiteX8" fmla="*/ 1226722 w 2868788"/>
                  <a:gd name="connsiteY8" fmla="*/ 5251 h 528536"/>
                  <a:gd name="connsiteX9" fmla="*/ 1365285 w 2868788"/>
                  <a:gd name="connsiteY9" fmla="*/ 111891 h 528536"/>
                  <a:gd name="connsiteX10" fmla="*/ 1434371 w 2868788"/>
                  <a:gd name="connsiteY10" fmla="*/ 241352 h 528536"/>
                  <a:gd name="connsiteX11" fmla="*/ 1483894 w 2868788"/>
                  <a:gd name="connsiteY11" fmla="*/ 180066 h 528536"/>
                  <a:gd name="connsiteX12" fmla="*/ 1571990 w 2868788"/>
                  <a:gd name="connsiteY12" fmla="*/ 195368 h 528536"/>
                  <a:gd name="connsiteX13" fmla="*/ 1779828 w 2868788"/>
                  <a:gd name="connsiteY13" fmla="*/ 280203 h 528536"/>
                  <a:gd name="connsiteX14" fmla="*/ 2059839 w 2868788"/>
                  <a:gd name="connsiteY14" fmla="*/ 378423 h 528536"/>
                  <a:gd name="connsiteX15" fmla="*/ 2381070 w 2868788"/>
                  <a:gd name="connsiteY15" fmla="*/ 436917 h 528536"/>
                  <a:gd name="connsiteX16" fmla="*/ 2868788 w 2868788"/>
                  <a:gd name="connsiteY16" fmla="*/ 528536 h 528536"/>
                  <a:gd name="connsiteX0" fmla="*/ 0 w 2868788"/>
                  <a:gd name="connsiteY0" fmla="*/ 411466 h 527686"/>
                  <a:gd name="connsiteX1" fmla="*/ 317762 w 2868788"/>
                  <a:gd name="connsiteY1" fmla="*/ 461936 h 527686"/>
                  <a:gd name="connsiteX2" fmla="*/ 487783 w 2868788"/>
                  <a:gd name="connsiteY2" fmla="*/ 486225 h 527686"/>
                  <a:gd name="connsiteX3" fmla="*/ 697333 w 2868788"/>
                  <a:gd name="connsiteY3" fmla="*/ 499560 h 527686"/>
                  <a:gd name="connsiteX4" fmla="*/ 726305 w 2868788"/>
                  <a:gd name="connsiteY4" fmla="*/ 489014 h 527686"/>
                  <a:gd name="connsiteX5" fmla="*/ 755418 w 2868788"/>
                  <a:gd name="connsiteY5" fmla="*/ 358741 h 527686"/>
                  <a:gd name="connsiteX6" fmla="*/ 906288 w 2868788"/>
                  <a:gd name="connsiteY6" fmla="*/ 96904 h 527686"/>
                  <a:gd name="connsiteX7" fmla="*/ 1041549 w 2868788"/>
                  <a:gd name="connsiteY7" fmla="*/ 27892 h 527686"/>
                  <a:gd name="connsiteX8" fmla="*/ 1226722 w 2868788"/>
                  <a:gd name="connsiteY8" fmla="*/ 4401 h 527686"/>
                  <a:gd name="connsiteX9" fmla="*/ 1365285 w 2868788"/>
                  <a:gd name="connsiteY9" fmla="*/ 111041 h 527686"/>
                  <a:gd name="connsiteX10" fmla="*/ 1434371 w 2868788"/>
                  <a:gd name="connsiteY10" fmla="*/ 240502 h 527686"/>
                  <a:gd name="connsiteX11" fmla="*/ 1483894 w 2868788"/>
                  <a:gd name="connsiteY11" fmla="*/ 179216 h 527686"/>
                  <a:gd name="connsiteX12" fmla="*/ 1571990 w 2868788"/>
                  <a:gd name="connsiteY12" fmla="*/ 194518 h 527686"/>
                  <a:gd name="connsiteX13" fmla="*/ 1779828 w 2868788"/>
                  <a:gd name="connsiteY13" fmla="*/ 279353 h 527686"/>
                  <a:gd name="connsiteX14" fmla="*/ 2059839 w 2868788"/>
                  <a:gd name="connsiteY14" fmla="*/ 377573 h 527686"/>
                  <a:gd name="connsiteX15" fmla="*/ 2381070 w 2868788"/>
                  <a:gd name="connsiteY15" fmla="*/ 436067 h 527686"/>
                  <a:gd name="connsiteX16" fmla="*/ 2868788 w 2868788"/>
                  <a:gd name="connsiteY16" fmla="*/ 527686 h 527686"/>
                  <a:gd name="connsiteX0" fmla="*/ 0 w 2868788"/>
                  <a:gd name="connsiteY0" fmla="*/ 411466 h 527686"/>
                  <a:gd name="connsiteX1" fmla="*/ 317762 w 2868788"/>
                  <a:gd name="connsiteY1" fmla="*/ 461936 h 527686"/>
                  <a:gd name="connsiteX2" fmla="*/ 487783 w 2868788"/>
                  <a:gd name="connsiteY2" fmla="*/ 486225 h 527686"/>
                  <a:gd name="connsiteX3" fmla="*/ 697333 w 2868788"/>
                  <a:gd name="connsiteY3" fmla="*/ 499560 h 527686"/>
                  <a:gd name="connsiteX4" fmla="*/ 726305 w 2868788"/>
                  <a:gd name="connsiteY4" fmla="*/ 489014 h 527686"/>
                  <a:gd name="connsiteX5" fmla="*/ 768507 w 2868788"/>
                  <a:gd name="connsiteY5" fmla="*/ 324753 h 527686"/>
                  <a:gd name="connsiteX6" fmla="*/ 906288 w 2868788"/>
                  <a:gd name="connsiteY6" fmla="*/ 96904 h 527686"/>
                  <a:gd name="connsiteX7" fmla="*/ 1041549 w 2868788"/>
                  <a:gd name="connsiteY7" fmla="*/ 27892 h 527686"/>
                  <a:gd name="connsiteX8" fmla="*/ 1226722 w 2868788"/>
                  <a:gd name="connsiteY8" fmla="*/ 4401 h 527686"/>
                  <a:gd name="connsiteX9" fmla="*/ 1365285 w 2868788"/>
                  <a:gd name="connsiteY9" fmla="*/ 111041 h 527686"/>
                  <a:gd name="connsiteX10" fmla="*/ 1434371 w 2868788"/>
                  <a:gd name="connsiteY10" fmla="*/ 240502 h 527686"/>
                  <a:gd name="connsiteX11" fmla="*/ 1483894 w 2868788"/>
                  <a:gd name="connsiteY11" fmla="*/ 179216 h 527686"/>
                  <a:gd name="connsiteX12" fmla="*/ 1571990 w 2868788"/>
                  <a:gd name="connsiteY12" fmla="*/ 194518 h 527686"/>
                  <a:gd name="connsiteX13" fmla="*/ 1779828 w 2868788"/>
                  <a:gd name="connsiteY13" fmla="*/ 279353 h 527686"/>
                  <a:gd name="connsiteX14" fmla="*/ 2059839 w 2868788"/>
                  <a:gd name="connsiteY14" fmla="*/ 377573 h 527686"/>
                  <a:gd name="connsiteX15" fmla="*/ 2381070 w 2868788"/>
                  <a:gd name="connsiteY15" fmla="*/ 436067 h 527686"/>
                  <a:gd name="connsiteX16" fmla="*/ 2868788 w 2868788"/>
                  <a:gd name="connsiteY16" fmla="*/ 527686 h 527686"/>
                  <a:gd name="connsiteX0" fmla="*/ 0 w 2868788"/>
                  <a:gd name="connsiteY0" fmla="*/ 411466 h 527686"/>
                  <a:gd name="connsiteX1" fmla="*/ 317762 w 2868788"/>
                  <a:gd name="connsiteY1" fmla="*/ 461936 h 527686"/>
                  <a:gd name="connsiteX2" fmla="*/ 487783 w 2868788"/>
                  <a:gd name="connsiteY2" fmla="*/ 486225 h 527686"/>
                  <a:gd name="connsiteX3" fmla="*/ 697333 w 2868788"/>
                  <a:gd name="connsiteY3" fmla="*/ 499560 h 527686"/>
                  <a:gd name="connsiteX4" fmla="*/ 726305 w 2868788"/>
                  <a:gd name="connsiteY4" fmla="*/ 489014 h 527686"/>
                  <a:gd name="connsiteX5" fmla="*/ 768507 w 2868788"/>
                  <a:gd name="connsiteY5" fmla="*/ 324753 h 527686"/>
                  <a:gd name="connsiteX6" fmla="*/ 906288 w 2868788"/>
                  <a:gd name="connsiteY6" fmla="*/ 96904 h 527686"/>
                  <a:gd name="connsiteX7" fmla="*/ 1041549 w 2868788"/>
                  <a:gd name="connsiteY7" fmla="*/ 27892 h 527686"/>
                  <a:gd name="connsiteX8" fmla="*/ 1226722 w 2868788"/>
                  <a:gd name="connsiteY8" fmla="*/ 4401 h 527686"/>
                  <a:gd name="connsiteX9" fmla="*/ 1365285 w 2868788"/>
                  <a:gd name="connsiteY9" fmla="*/ 111041 h 527686"/>
                  <a:gd name="connsiteX10" fmla="*/ 1434371 w 2868788"/>
                  <a:gd name="connsiteY10" fmla="*/ 240502 h 527686"/>
                  <a:gd name="connsiteX11" fmla="*/ 1483894 w 2868788"/>
                  <a:gd name="connsiteY11" fmla="*/ 179216 h 527686"/>
                  <a:gd name="connsiteX12" fmla="*/ 1571990 w 2868788"/>
                  <a:gd name="connsiteY12" fmla="*/ 194518 h 527686"/>
                  <a:gd name="connsiteX13" fmla="*/ 1779828 w 2868788"/>
                  <a:gd name="connsiteY13" fmla="*/ 279353 h 527686"/>
                  <a:gd name="connsiteX14" fmla="*/ 2059839 w 2868788"/>
                  <a:gd name="connsiteY14" fmla="*/ 377573 h 527686"/>
                  <a:gd name="connsiteX15" fmla="*/ 2381070 w 2868788"/>
                  <a:gd name="connsiteY15" fmla="*/ 436067 h 527686"/>
                  <a:gd name="connsiteX16" fmla="*/ 2868788 w 2868788"/>
                  <a:gd name="connsiteY16" fmla="*/ 527686 h 527686"/>
                  <a:gd name="connsiteX0" fmla="*/ 0 w 2868788"/>
                  <a:gd name="connsiteY0" fmla="*/ 407725 h 523945"/>
                  <a:gd name="connsiteX1" fmla="*/ 317762 w 2868788"/>
                  <a:gd name="connsiteY1" fmla="*/ 458195 h 523945"/>
                  <a:gd name="connsiteX2" fmla="*/ 487783 w 2868788"/>
                  <a:gd name="connsiteY2" fmla="*/ 482484 h 523945"/>
                  <a:gd name="connsiteX3" fmla="*/ 697333 w 2868788"/>
                  <a:gd name="connsiteY3" fmla="*/ 495819 h 523945"/>
                  <a:gd name="connsiteX4" fmla="*/ 726305 w 2868788"/>
                  <a:gd name="connsiteY4" fmla="*/ 485273 h 523945"/>
                  <a:gd name="connsiteX5" fmla="*/ 768507 w 2868788"/>
                  <a:gd name="connsiteY5" fmla="*/ 321012 h 523945"/>
                  <a:gd name="connsiteX6" fmla="*/ 906288 w 2868788"/>
                  <a:gd name="connsiteY6" fmla="*/ 93163 h 523945"/>
                  <a:gd name="connsiteX7" fmla="*/ 1041549 w 2868788"/>
                  <a:gd name="connsiteY7" fmla="*/ 24151 h 523945"/>
                  <a:gd name="connsiteX8" fmla="*/ 1239811 w 2868788"/>
                  <a:gd name="connsiteY8" fmla="*/ 4909 h 523945"/>
                  <a:gd name="connsiteX9" fmla="*/ 1365285 w 2868788"/>
                  <a:gd name="connsiteY9" fmla="*/ 107300 h 523945"/>
                  <a:gd name="connsiteX10" fmla="*/ 1434371 w 2868788"/>
                  <a:gd name="connsiteY10" fmla="*/ 236761 h 523945"/>
                  <a:gd name="connsiteX11" fmla="*/ 1483894 w 2868788"/>
                  <a:gd name="connsiteY11" fmla="*/ 175475 h 523945"/>
                  <a:gd name="connsiteX12" fmla="*/ 1571990 w 2868788"/>
                  <a:gd name="connsiteY12" fmla="*/ 190777 h 523945"/>
                  <a:gd name="connsiteX13" fmla="*/ 1779828 w 2868788"/>
                  <a:gd name="connsiteY13" fmla="*/ 275612 h 523945"/>
                  <a:gd name="connsiteX14" fmla="*/ 2059839 w 2868788"/>
                  <a:gd name="connsiteY14" fmla="*/ 373832 h 523945"/>
                  <a:gd name="connsiteX15" fmla="*/ 2381070 w 2868788"/>
                  <a:gd name="connsiteY15" fmla="*/ 432326 h 523945"/>
                  <a:gd name="connsiteX16" fmla="*/ 2868788 w 2868788"/>
                  <a:gd name="connsiteY16" fmla="*/ 523945 h 523945"/>
                  <a:gd name="connsiteX0" fmla="*/ 0 w 2868788"/>
                  <a:gd name="connsiteY0" fmla="*/ 407725 h 523945"/>
                  <a:gd name="connsiteX1" fmla="*/ 317762 w 2868788"/>
                  <a:gd name="connsiteY1" fmla="*/ 458195 h 523945"/>
                  <a:gd name="connsiteX2" fmla="*/ 487783 w 2868788"/>
                  <a:gd name="connsiteY2" fmla="*/ 482484 h 523945"/>
                  <a:gd name="connsiteX3" fmla="*/ 697333 w 2868788"/>
                  <a:gd name="connsiteY3" fmla="*/ 495819 h 523945"/>
                  <a:gd name="connsiteX4" fmla="*/ 726305 w 2868788"/>
                  <a:gd name="connsiteY4" fmla="*/ 485273 h 523945"/>
                  <a:gd name="connsiteX5" fmla="*/ 768507 w 2868788"/>
                  <a:gd name="connsiteY5" fmla="*/ 321012 h 523945"/>
                  <a:gd name="connsiteX6" fmla="*/ 906288 w 2868788"/>
                  <a:gd name="connsiteY6" fmla="*/ 93163 h 523945"/>
                  <a:gd name="connsiteX7" fmla="*/ 1041549 w 2868788"/>
                  <a:gd name="connsiteY7" fmla="*/ 24151 h 523945"/>
                  <a:gd name="connsiteX8" fmla="*/ 1208397 w 2868788"/>
                  <a:gd name="connsiteY8" fmla="*/ 4909 h 523945"/>
                  <a:gd name="connsiteX9" fmla="*/ 1365285 w 2868788"/>
                  <a:gd name="connsiteY9" fmla="*/ 107300 h 523945"/>
                  <a:gd name="connsiteX10" fmla="*/ 1434371 w 2868788"/>
                  <a:gd name="connsiteY10" fmla="*/ 236761 h 523945"/>
                  <a:gd name="connsiteX11" fmla="*/ 1483894 w 2868788"/>
                  <a:gd name="connsiteY11" fmla="*/ 175475 h 523945"/>
                  <a:gd name="connsiteX12" fmla="*/ 1571990 w 2868788"/>
                  <a:gd name="connsiteY12" fmla="*/ 190777 h 523945"/>
                  <a:gd name="connsiteX13" fmla="*/ 1779828 w 2868788"/>
                  <a:gd name="connsiteY13" fmla="*/ 275612 h 523945"/>
                  <a:gd name="connsiteX14" fmla="*/ 2059839 w 2868788"/>
                  <a:gd name="connsiteY14" fmla="*/ 373832 h 523945"/>
                  <a:gd name="connsiteX15" fmla="*/ 2381070 w 2868788"/>
                  <a:gd name="connsiteY15" fmla="*/ 432326 h 523945"/>
                  <a:gd name="connsiteX16" fmla="*/ 2868788 w 2868788"/>
                  <a:gd name="connsiteY16" fmla="*/ 523945 h 523945"/>
                  <a:gd name="connsiteX0" fmla="*/ 0 w 2868788"/>
                  <a:gd name="connsiteY0" fmla="*/ 408787 h 525007"/>
                  <a:gd name="connsiteX1" fmla="*/ 317762 w 2868788"/>
                  <a:gd name="connsiteY1" fmla="*/ 459257 h 525007"/>
                  <a:gd name="connsiteX2" fmla="*/ 487783 w 2868788"/>
                  <a:gd name="connsiteY2" fmla="*/ 483546 h 525007"/>
                  <a:gd name="connsiteX3" fmla="*/ 697333 w 2868788"/>
                  <a:gd name="connsiteY3" fmla="*/ 496881 h 525007"/>
                  <a:gd name="connsiteX4" fmla="*/ 726305 w 2868788"/>
                  <a:gd name="connsiteY4" fmla="*/ 486335 h 525007"/>
                  <a:gd name="connsiteX5" fmla="*/ 768507 w 2868788"/>
                  <a:gd name="connsiteY5" fmla="*/ 322074 h 525007"/>
                  <a:gd name="connsiteX6" fmla="*/ 906288 w 2868788"/>
                  <a:gd name="connsiteY6" fmla="*/ 94225 h 525007"/>
                  <a:gd name="connsiteX7" fmla="*/ 1031078 w 2868788"/>
                  <a:gd name="connsiteY7" fmla="*/ 20964 h 525007"/>
                  <a:gd name="connsiteX8" fmla="*/ 1208397 w 2868788"/>
                  <a:gd name="connsiteY8" fmla="*/ 5971 h 525007"/>
                  <a:gd name="connsiteX9" fmla="*/ 1365285 w 2868788"/>
                  <a:gd name="connsiteY9" fmla="*/ 108362 h 525007"/>
                  <a:gd name="connsiteX10" fmla="*/ 1434371 w 2868788"/>
                  <a:gd name="connsiteY10" fmla="*/ 237823 h 525007"/>
                  <a:gd name="connsiteX11" fmla="*/ 1483894 w 2868788"/>
                  <a:gd name="connsiteY11" fmla="*/ 176537 h 525007"/>
                  <a:gd name="connsiteX12" fmla="*/ 1571990 w 2868788"/>
                  <a:gd name="connsiteY12" fmla="*/ 191839 h 525007"/>
                  <a:gd name="connsiteX13" fmla="*/ 1779828 w 2868788"/>
                  <a:gd name="connsiteY13" fmla="*/ 276674 h 525007"/>
                  <a:gd name="connsiteX14" fmla="*/ 2059839 w 2868788"/>
                  <a:gd name="connsiteY14" fmla="*/ 374894 h 525007"/>
                  <a:gd name="connsiteX15" fmla="*/ 2381070 w 2868788"/>
                  <a:gd name="connsiteY15" fmla="*/ 433388 h 525007"/>
                  <a:gd name="connsiteX16" fmla="*/ 2868788 w 2868788"/>
                  <a:gd name="connsiteY16" fmla="*/ 525007 h 525007"/>
                  <a:gd name="connsiteX0" fmla="*/ 0 w 2868788"/>
                  <a:gd name="connsiteY0" fmla="*/ 408787 h 525007"/>
                  <a:gd name="connsiteX1" fmla="*/ 317762 w 2868788"/>
                  <a:gd name="connsiteY1" fmla="*/ 459257 h 525007"/>
                  <a:gd name="connsiteX2" fmla="*/ 487783 w 2868788"/>
                  <a:gd name="connsiteY2" fmla="*/ 483546 h 525007"/>
                  <a:gd name="connsiteX3" fmla="*/ 697333 w 2868788"/>
                  <a:gd name="connsiteY3" fmla="*/ 496881 h 525007"/>
                  <a:gd name="connsiteX4" fmla="*/ 780773 w 2868788"/>
                  <a:gd name="connsiteY4" fmla="*/ 504015 h 525007"/>
                  <a:gd name="connsiteX5" fmla="*/ 768507 w 2868788"/>
                  <a:gd name="connsiteY5" fmla="*/ 322074 h 525007"/>
                  <a:gd name="connsiteX6" fmla="*/ 906288 w 2868788"/>
                  <a:gd name="connsiteY6" fmla="*/ 94225 h 525007"/>
                  <a:gd name="connsiteX7" fmla="*/ 1031078 w 2868788"/>
                  <a:gd name="connsiteY7" fmla="*/ 20964 h 525007"/>
                  <a:gd name="connsiteX8" fmla="*/ 1208397 w 2868788"/>
                  <a:gd name="connsiteY8" fmla="*/ 5971 h 525007"/>
                  <a:gd name="connsiteX9" fmla="*/ 1365285 w 2868788"/>
                  <a:gd name="connsiteY9" fmla="*/ 108362 h 525007"/>
                  <a:gd name="connsiteX10" fmla="*/ 1434371 w 2868788"/>
                  <a:gd name="connsiteY10" fmla="*/ 237823 h 525007"/>
                  <a:gd name="connsiteX11" fmla="*/ 1483894 w 2868788"/>
                  <a:gd name="connsiteY11" fmla="*/ 176537 h 525007"/>
                  <a:gd name="connsiteX12" fmla="*/ 1571990 w 2868788"/>
                  <a:gd name="connsiteY12" fmla="*/ 191839 h 525007"/>
                  <a:gd name="connsiteX13" fmla="*/ 1779828 w 2868788"/>
                  <a:gd name="connsiteY13" fmla="*/ 276674 h 525007"/>
                  <a:gd name="connsiteX14" fmla="*/ 2059839 w 2868788"/>
                  <a:gd name="connsiteY14" fmla="*/ 374894 h 525007"/>
                  <a:gd name="connsiteX15" fmla="*/ 2381070 w 2868788"/>
                  <a:gd name="connsiteY15" fmla="*/ 433388 h 525007"/>
                  <a:gd name="connsiteX16" fmla="*/ 2868788 w 2868788"/>
                  <a:gd name="connsiteY16" fmla="*/ 525007 h 525007"/>
                  <a:gd name="connsiteX0" fmla="*/ 0 w 2868788"/>
                  <a:gd name="connsiteY0" fmla="*/ 408787 h 525007"/>
                  <a:gd name="connsiteX1" fmla="*/ 317762 w 2868788"/>
                  <a:gd name="connsiteY1" fmla="*/ 459257 h 525007"/>
                  <a:gd name="connsiteX2" fmla="*/ 487783 w 2868788"/>
                  <a:gd name="connsiteY2" fmla="*/ 483546 h 525007"/>
                  <a:gd name="connsiteX3" fmla="*/ 697333 w 2868788"/>
                  <a:gd name="connsiteY3" fmla="*/ 496881 h 525007"/>
                  <a:gd name="connsiteX4" fmla="*/ 780773 w 2868788"/>
                  <a:gd name="connsiteY4" fmla="*/ 504015 h 525007"/>
                  <a:gd name="connsiteX5" fmla="*/ 826606 w 2868788"/>
                  <a:gd name="connsiteY5" fmla="*/ 322074 h 525007"/>
                  <a:gd name="connsiteX6" fmla="*/ 906288 w 2868788"/>
                  <a:gd name="connsiteY6" fmla="*/ 94225 h 525007"/>
                  <a:gd name="connsiteX7" fmla="*/ 1031078 w 2868788"/>
                  <a:gd name="connsiteY7" fmla="*/ 20964 h 525007"/>
                  <a:gd name="connsiteX8" fmla="*/ 1208397 w 2868788"/>
                  <a:gd name="connsiteY8" fmla="*/ 5971 h 525007"/>
                  <a:gd name="connsiteX9" fmla="*/ 1365285 w 2868788"/>
                  <a:gd name="connsiteY9" fmla="*/ 108362 h 525007"/>
                  <a:gd name="connsiteX10" fmla="*/ 1434371 w 2868788"/>
                  <a:gd name="connsiteY10" fmla="*/ 237823 h 525007"/>
                  <a:gd name="connsiteX11" fmla="*/ 1483894 w 2868788"/>
                  <a:gd name="connsiteY11" fmla="*/ 176537 h 525007"/>
                  <a:gd name="connsiteX12" fmla="*/ 1571990 w 2868788"/>
                  <a:gd name="connsiteY12" fmla="*/ 191839 h 525007"/>
                  <a:gd name="connsiteX13" fmla="*/ 1779828 w 2868788"/>
                  <a:gd name="connsiteY13" fmla="*/ 276674 h 525007"/>
                  <a:gd name="connsiteX14" fmla="*/ 2059839 w 2868788"/>
                  <a:gd name="connsiteY14" fmla="*/ 374894 h 525007"/>
                  <a:gd name="connsiteX15" fmla="*/ 2381070 w 2868788"/>
                  <a:gd name="connsiteY15" fmla="*/ 433388 h 525007"/>
                  <a:gd name="connsiteX16" fmla="*/ 2868788 w 2868788"/>
                  <a:gd name="connsiteY16" fmla="*/ 525007 h 525007"/>
                  <a:gd name="connsiteX0" fmla="*/ 0 w 2868788"/>
                  <a:gd name="connsiteY0" fmla="*/ 408787 h 525007"/>
                  <a:gd name="connsiteX1" fmla="*/ 317762 w 2868788"/>
                  <a:gd name="connsiteY1" fmla="*/ 459257 h 525007"/>
                  <a:gd name="connsiteX2" fmla="*/ 487783 w 2868788"/>
                  <a:gd name="connsiteY2" fmla="*/ 483546 h 525007"/>
                  <a:gd name="connsiteX3" fmla="*/ 697333 w 2868788"/>
                  <a:gd name="connsiteY3" fmla="*/ 496881 h 525007"/>
                  <a:gd name="connsiteX4" fmla="*/ 766201 w 2868788"/>
                  <a:gd name="connsiteY4" fmla="*/ 492190 h 525007"/>
                  <a:gd name="connsiteX5" fmla="*/ 826606 w 2868788"/>
                  <a:gd name="connsiteY5" fmla="*/ 322074 h 525007"/>
                  <a:gd name="connsiteX6" fmla="*/ 906288 w 2868788"/>
                  <a:gd name="connsiteY6" fmla="*/ 94225 h 525007"/>
                  <a:gd name="connsiteX7" fmla="*/ 1031078 w 2868788"/>
                  <a:gd name="connsiteY7" fmla="*/ 20964 h 525007"/>
                  <a:gd name="connsiteX8" fmla="*/ 1208397 w 2868788"/>
                  <a:gd name="connsiteY8" fmla="*/ 5971 h 525007"/>
                  <a:gd name="connsiteX9" fmla="*/ 1365285 w 2868788"/>
                  <a:gd name="connsiteY9" fmla="*/ 108362 h 525007"/>
                  <a:gd name="connsiteX10" fmla="*/ 1434371 w 2868788"/>
                  <a:gd name="connsiteY10" fmla="*/ 237823 h 525007"/>
                  <a:gd name="connsiteX11" fmla="*/ 1483894 w 2868788"/>
                  <a:gd name="connsiteY11" fmla="*/ 176537 h 525007"/>
                  <a:gd name="connsiteX12" fmla="*/ 1571990 w 2868788"/>
                  <a:gd name="connsiteY12" fmla="*/ 191839 h 525007"/>
                  <a:gd name="connsiteX13" fmla="*/ 1779828 w 2868788"/>
                  <a:gd name="connsiteY13" fmla="*/ 276674 h 525007"/>
                  <a:gd name="connsiteX14" fmla="*/ 2059839 w 2868788"/>
                  <a:gd name="connsiteY14" fmla="*/ 374894 h 525007"/>
                  <a:gd name="connsiteX15" fmla="*/ 2381070 w 2868788"/>
                  <a:gd name="connsiteY15" fmla="*/ 433388 h 525007"/>
                  <a:gd name="connsiteX16" fmla="*/ 2868788 w 2868788"/>
                  <a:gd name="connsiteY16" fmla="*/ 525007 h 525007"/>
                  <a:gd name="connsiteX0" fmla="*/ 0 w 2868788"/>
                  <a:gd name="connsiteY0" fmla="*/ 408787 h 525007"/>
                  <a:gd name="connsiteX1" fmla="*/ 317762 w 2868788"/>
                  <a:gd name="connsiteY1" fmla="*/ 459257 h 525007"/>
                  <a:gd name="connsiteX2" fmla="*/ 487783 w 2868788"/>
                  <a:gd name="connsiteY2" fmla="*/ 483546 h 525007"/>
                  <a:gd name="connsiteX3" fmla="*/ 697333 w 2868788"/>
                  <a:gd name="connsiteY3" fmla="*/ 496881 h 525007"/>
                  <a:gd name="connsiteX4" fmla="*/ 766201 w 2868788"/>
                  <a:gd name="connsiteY4" fmla="*/ 492190 h 525007"/>
                  <a:gd name="connsiteX5" fmla="*/ 816405 w 2868788"/>
                  <a:gd name="connsiteY5" fmla="*/ 300790 h 525007"/>
                  <a:gd name="connsiteX6" fmla="*/ 906288 w 2868788"/>
                  <a:gd name="connsiteY6" fmla="*/ 94225 h 525007"/>
                  <a:gd name="connsiteX7" fmla="*/ 1031078 w 2868788"/>
                  <a:gd name="connsiteY7" fmla="*/ 20964 h 525007"/>
                  <a:gd name="connsiteX8" fmla="*/ 1208397 w 2868788"/>
                  <a:gd name="connsiteY8" fmla="*/ 5971 h 525007"/>
                  <a:gd name="connsiteX9" fmla="*/ 1365285 w 2868788"/>
                  <a:gd name="connsiteY9" fmla="*/ 108362 h 525007"/>
                  <a:gd name="connsiteX10" fmla="*/ 1434371 w 2868788"/>
                  <a:gd name="connsiteY10" fmla="*/ 237823 h 525007"/>
                  <a:gd name="connsiteX11" fmla="*/ 1483894 w 2868788"/>
                  <a:gd name="connsiteY11" fmla="*/ 176537 h 525007"/>
                  <a:gd name="connsiteX12" fmla="*/ 1571990 w 2868788"/>
                  <a:gd name="connsiteY12" fmla="*/ 191839 h 525007"/>
                  <a:gd name="connsiteX13" fmla="*/ 1779828 w 2868788"/>
                  <a:gd name="connsiteY13" fmla="*/ 276674 h 525007"/>
                  <a:gd name="connsiteX14" fmla="*/ 2059839 w 2868788"/>
                  <a:gd name="connsiteY14" fmla="*/ 374894 h 525007"/>
                  <a:gd name="connsiteX15" fmla="*/ 2381070 w 2868788"/>
                  <a:gd name="connsiteY15" fmla="*/ 433388 h 525007"/>
                  <a:gd name="connsiteX16" fmla="*/ 2868788 w 2868788"/>
                  <a:gd name="connsiteY16" fmla="*/ 525007 h 52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8788" h="525007">
                    <a:moveTo>
                      <a:pt x="0" y="408787"/>
                    </a:moveTo>
                    <a:cubicBezTo>
                      <a:pt x="75287" y="418476"/>
                      <a:pt x="236465" y="446797"/>
                      <a:pt x="317762" y="459257"/>
                    </a:cubicBezTo>
                    <a:cubicBezTo>
                      <a:pt x="399059" y="471717"/>
                      <a:pt x="424521" y="477275"/>
                      <a:pt x="487783" y="483546"/>
                    </a:cubicBezTo>
                    <a:cubicBezTo>
                      <a:pt x="551045" y="489817"/>
                      <a:pt x="650930" y="495440"/>
                      <a:pt x="697333" y="496881"/>
                    </a:cubicBezTo>
                    <a:cubicBezTo>
                      <a:pt x="743736" y="498322"/>
                      <a:pt x="756520" y="515660"/>
                      <a:pt x="766201" y="492190"/>
                    </a:cubicBezTo>
                    <a:cubicBezTo>
                      <a:pt x="775882" y="468720"/>
                      <a:pt x="793057" y="367117"/>
                      <a:pt x="816405" y="300790"/>
                    </a:cubicBezTo>
                    <a:cubicBezTo>
                      <a:pt x="839753" y="234463"/>
                      <a:pt x="870509" y="140862"/>
                      <a:pt x="906288" y="94225"/>
                    </a:cubicBezTo>
                    <a:cubicBezTo>
                      <a:pt x="942067" y="47588"/>
                      <a:pt x="980727" y="35673"/>
                      <a:pt x="1031078" y="20964"/>
                    </a:cubicBezTo>
                    <a:cubicBezTo>
                      <a:pt x="1081429" y="6255"/>
                      <a:pt x="1152696" y="-8595"/>
                      <a:pt x="1208397" y="5971"/>
                    </a:cubicBezTo>
                    <a:cubicBezTo>
                      <a:pt x="1264098" y="20537"/>
                      <a:pt x="1327623" y="69720"/>
                      <a:pt x="1365285" y="108362"/>
                    </a:cubicBezTo>
                    <a:cubicBezTo>
                      <a:pt x="1402947" y="147004"/>
                      <a:pt x="1414603" y="226461"/>
                      <a:pt x="1434371" y="237823"/>
                    </a:cubicBezTo>
                    <a:cubicBezTo>
                      <a:pt x="1454139" y="249185"/>
                      <a:pt x="1460957" y="184201"/>
                      <a:pt x="1483894" y="176537"/>
                    </a:cubicBezTo>
                    <a:cubicBezTo>
                      <a:pt x="1506831" y="168873"/>
                      <a:pt x="1522668" y="175150"/>
                      <a:pt x="1571990" y="191839"/>
                    </a:cubicBezTo>
                    <a:cubicBezTo>
                      <a:pt x="1621312" y="208528"/>
                      <a:pt x="1698520" y="246165"/>
                      <a:pt x="1779828" y="276674"/>
                    </a:cubicBezTo>
                    <a:cubicBezTo>
                      <a:pt x="1861136" y="307183"/>
                      <a:pt x="1959632" y="348775"/>
                      <a:pt x="2059839" y="374894"/>
                    </a:cubicBezTo>
                    <a:cubicBezTo>
                      <a:pt x="2160046" y="401013"/>
                      <a:pt x="2246245" y="408369"/>
                      <a:pt x="2381070" y="433388"/>
                    </a:cubicBezTo>
                    <a:cubicBezTo>
                      <a:pt x="2515895" y="458407"/>
                      <a:pt x="2765544" y="512116"/>
                      <a:pt x="2868788" y="525007"/>
                    </a:cubicBezTo>
                  </a:path>
                </a:pathLst>
              </a:cu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400"/>
              </a:p>
            </p:txBody>
          </p:sp>
          <p:cxnSp>
            <p:nvCxnSpPr>
              <p:cNvPr id="119" name="Přímá spojnice 118">
                <a:extLst>
                  <a:ext uri="{FF2B5EF4-FFF2-40B4-BE49-F238E27FC236}">
                    <a16:creationId xmlns:a16="http://schemas.microsoft.com/office/drawing/2014/main" id="{A93611AE-409A-4934-A7A4-701779A4B7B7}"/>
                  </a:ext>
                </a:extLst>
              </p:cNvPr>
              <p:cNvCxnSpPr/>
              <p:nvPr/>
            </p:nvCxnSpPr>
            <p:spPr>
              <a:xfrm>
                <a:off x="2866156" y="2816472"/>
                <a:ext cx="364926" cy="0"/>
              </a:xfrm>
              <a:prstGeom prst="line">
                <a:avLst/>
              </a:prstGeom>
              <a:ln w="38100">
                <a:solidFill>
                  <a:schemeClr val="tx1">
                    <a:lumMod val="95000"/>
                    <a:lumOff val="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0" name="TextovéPole 119">
                <a:extLst>
                  <a:ext uri="{FF2B5EF4-FFF2-40B4-BE49-F238E27FC236}">
                    <a16:creationId xmlns:a16="http://schemas.microsoft.com/office/drawing/2014/main" id="{CEB3A757-7320-4BF7-B114-4E88F765BB05}"/>
                  </a:ext>
                </a:extLst>
              </p:cNvPr>
              <p:cNvSpPr txBox="1"/>
              <p:nvPr/>
            </p:nvSpPr>
            <p:spPr>
              <a:xfrm>
                <a:off x="2645252" y="2447601"/>
                <a:ext cx="817496" cy="398108"/>
              </a:xfrm>
              <a:prstGeom prst="rect">
                <a:avLst/>
              </a:prstGeom>
              <a:noFill/>
            </p:spPr>
            <p:txBody>
              <a:bodyPr wrap="square" rtlCol="0">
                <a:spAutoFit/>
              </a:bodyPr>
              <a:lstStyle/>
              <a:p>
                <a:pPr algn="ctr"/>
                <a:r>
                  <a:rPr lang="cs-CZ" sz="1800" dirty="0"/>
                  <a:t>IVC</a:t>
                </a:r>
              </a:p>
            </p:txBody>
          </p:sp>
          <p:cxnSp>
            <p:nvCxnSpPr>
              <p:cNvPr id="121" name="Přímá spojnice 120">
                <a:extLst>
                  <a:ext uri="{FF2B5EF4-FFF2-40B4-BE49-F238E27FC236}">
                    <a16:creationId xmlns:a16="http://schemas.microsoft.com/office/drawing/2014/main" id="{2B11DEF0-E146-4DEC-953F-8CEC9AB790B4}"/>
                  </a:ext>
                </a:extLst>
              </p:cNvPr>
              <p:cNvCxnSpPr/>
              <p:nvPr/>
            </p:nvCxnSpPr>
            <p:spPr>
              <a:xfrm>
                <a:off x="3238052" y="2824067"/>
                <a:ext cx="1656000" cy="0"/>
              </a:xfrm>
              <a:prstGeom prst="line">
                <a:avLst/>
              </a:prstGeom>
              <a:ln w="38100">
                <a:solidFill>
                  <a:srgbClr val="F0192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2" name="TextovéPole 121">
                <a:extLst>
                  <a:ext uri="{FF2B5EF4-FFF2-40B4-BE49-F238E27FC236}">
                    <a16:creationId xmlns:a16="http://schemas.microsoft.com/office/drawing/2014/main" id="{D2CB7BC5-BCFF-4381-8EBD-4D817AA65840}"/>
                  </a:ext>
                </a:extLst>
              </p:cNvPr>
              <p:cNvSpPr txBox="1"/>
              <p:nvPr/>
            </p:nvSpPr>
            <p:spPr>
              <a:xfrm>
                <a:off x="3675068" y="2477498"/>
                <a:ext cx="817496" cy="382858"/>
              </a:xfrm>
              <a:prstGeom prst="rect">
                <a:avLst/>
              </a:prstGeom>
              <a:noFill/>
            </p:spPr>
            <p:txBody>
              <a:bodyPr wrap="square" rtlCol="0">
                <a:spAutoFit/>
              </a:bodyPr>
              <a:lstStyle/>
              <a:p>
                <a:pPr algn="ctr"/>
                <a:r>
                  <a:rPr lang="cs-CZ" sz="1800" dirty="0"/>
                  <a:t>LVET</a:t>
                </a:r>
              </a:p>
            </p:txBody>
          </p:sp>
          <p:cxnSp>
            <p:nvCxnSpPr>
              <p:cNvPr id="123" name="Přímá spojnice 122">
                <a:extLst>
                  <a:ext uri="{FF2B5EF4-FFF2-40B4-BE49-F238E27FC236}">
                    <a16:creationId xmlns:a16="http://schemas.microsoft.com/office/drawing/2014/main" id="{EB9AD507-620A-4516-8CF4-9F4AD7CE2378}"/>
                  </a:ext>
                </a:extLst>
              </p:cNvPr>
              <p:cNvCxnSpPr/>
              <p:nvPr/>
            </p:nvCxnSpPr>
            <p:spPr>
              <a:xfrm>
                <a:off x="4893964" y="2451423"/>
                <a:ext cx="0" cy="1418102"/>
              </a:xfrm>
              <a:prstGeom prst="line">
                <a:avLst/>
              </a:prstGeom>
              <a:ln w="317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4" name="Přímá spojnice 123">
                <a:extLst>
                  <a:ext uri="{FF2B5EF4-FFF2-40B4-BE49-F238E27FC236}">
                    <a16:creationId xmlns:a16="http://schemas.microsoft.com/office/drawing/2014/main" id="{828FB348-7BB8-469A-9C6F-6202439ADA34}"/>
                  </a:ext>
                </a:extLst>
              </p:cNvPr>
              <p:cNvCxnSpPr/>
              <p:nvPr/>
            </p:nvCxnSpPr>
            <p:spPr>
              <a:xfrm>
                <a:off x="3462748" y="2450953"/>
                <a:ext cx="0" cy="1753966"/>
              </a:xfrm>
              <a:prstGeom prst="line">
                <a:avLst/>
              </a:prstGeom>
              <a:ln w="317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126" name="Přímá spojnice 125">
              <a:extLst>
                <a:ext uri="{FF2B5EF4-FFF2-40B4-BE49-F238E27FC236}">
                  <a16:creationId xmlns:a16="http://schemas.microsoft.com/office/drawing/2014/main" id="{D5E88550-D1D2-4D0F-BAEB-C27F33C4F81A}"/>
                </a:ext>
              </a:extLst>
            </p:cNvPr>
            <p:cNvCxnSpPr/>
            <p:nvPr/>
          </p:nvCxnSpPr>
          <p:spPr>
            <a:xfrm>
              <a:off x="2859314" y="2515450"/>
              <a:ext cx="612000" cy="0"/>
            </a:xfrm>
            <a:prstGeom prst="line">
              <a:avLst/>
            </a:prstGeom>
            <a:ln w="38100">
              <a:solidFill>
                <a:schemeClr val="tx1">
                  <a:lumMod val="95000"/>
                  <a:lumOff val="5000"/>
                </a:schemeClr>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Přímá spojnice 126">
              <a:extLst>
                <a:ext uri="{FF2B5EF4-FFF2-40B4-BE49-F238E27FC236}">
                  <a16:creationId xmlns:a16="http://schemas.microsoft.com/office/drawing/2014/main" id="{5B09BC4A-EC08-4598-8E9F-E35C3FCFC824}"/>
                </a:ext>
              </a:extLst>
            </p:cNvPr>
            <p:cNvCxnSpPr/>
            <p:nvPr/>
          </p:nvCxnSpPr>
          <p:spPr>
            <a:xfrm>
              <a:off x="3473899" y="2515450"/>
              <a:ext cx="1404000" cy="0"/>
            </a:xfrm>
            <a:prstGeom prst="line">
              <a:avLst/>
            </a:prstGeom>
            <a:ln w="38100">
              <a:solidFill>
                <a:srgbClr val="F01928"/>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8" name="TextovéPole 127">
              <a:extLst>
                <a:ext uri="{FF2B5EF4-FFF2-40B4-BE49-F238E27FC236}">
                  <a16:creationId xmlns:a16="http://schemas.microsoft.com/office/drawing/2014/main" id="{27956D34-5079-443C-BEAD-3D3B73649634}"/>
                </a:ext>
              </a:extLst>
            </p:cNvPr>
            <p:cNvSpPr txBox="1"/>
            <p:nvPr/>
          </p:nvSpPr>
          <p:spPr>
            <a:xfrm>
              <a:off x="2756566" y="2149202"/>
              <a:ext cx="817496" cy="384043"/>
            </a:xfrm>
            <a:prstGeom prst="rect">
              <a:avLst/>
            </a:prstGeom>
            <a:noFill/>
          </p:spPr>
          <p:txBody>
            <a:bodyPr wrap="square" rtlCol="0">
              <a:spAutoFit/>
            </a:bodyPr>
            <a:lstStyle/>
            <a:p>
              <a:pPr algn="ctr"/>
              <a:r>
                <a:rPr lang="cs-CZ" sz="1800" dirty="0"/>
                <a:t>IVC</a:t>
              </a:r>
            </a:p>
          </p:txBody>
        </p:sp>
        <p:sp>
          <p:nvSpPr>
            <p:cNvPr id="129" name="TextovéPole 128">
              <a:extLst>
                <a:ext uri="{FF2B5EF4-FFF2-40B4-BE49-F238E27FC236}">
                  <a16:creationId xmlns:a16="http://schemas.microsoft.com/office/drawing/2014/main" id="{EDE90724-1C6F-4872-9408-D2E3FE7470C0}"/>
                </a:ext>
              </a:extLst>
            </p:cNvPr>
            <p:cNvSpPr txBox="1"/>
            <p:nvPr/>
          </p:nvSpPr>
          <p:spPr>
            <a:xfrm>
              <a:off x="3863933" y="2142817"/>
              <a:ext cx="817496" cy="369332"/>
            </a:xfrm>
            <a:prstGeom prst="rect">
              <a:avLst/>
            </a:prstGeom>
            <a:noFill/>
          </p:spPr>
          <p:txBody>
            <a:bodyPr wrap="square" rtlCol="0">
              <a:spAutoFit/>
            </a:bodyPr>
            <a:lstStyle/>
            <a:p>
              <a:pPr algn="ctr"/>
              <a:r>
                <a:rPr lang="cs-CZ" sz="1800" dirty="0"/>
                <a:t>LVET</a:t>
              </a:r>
            </a:p>
          </p:txBody>
        </p:sp>
      </p:grpSp>
      <p:sp>
        <p:nvSpPr>
          <p:cNvPr id="131" name="TextovéPole 130">
            <a:extLst>
              <a:ext uri="{FF2B5EF4-FFF2-40B4-BE49-F238E27FC236}">
                <a16:creationId xmlns:a16="http://schemas.microsoft.com/office/drawing/2014/main" id="{74A53BD8-44E9-44F7-A31B-8201DE5CE33A}"/>
              </a:ext>
            </a:extLst>
          </p:cNvPr>
          <p:cNvSpPr txBox="1"/>
          <p:nvPr/>
        </p:nvSpPr>
        <p:spPr>
          <a:xfrm>
            <a:off x="5931254" y="2459527"/>
            <a:ext cx="1896754" cy="338554"/>
          </a:xfrm>
          <a:prstGeom prst="rect">
            <a:avLst/>
          </a:prstGeom>
          <a:noFill/>
        </p:spPr>
        <p:txBody>
          <a:bodyPr wrap="square" rtlCol="0">
            <a:spAutoFit/>
          </a:bodyPr>
          <a:lstStyle/>
          <a:p>
            <a:pPr algn="r"/>
            <a:r>
              <a:rPr lang="cs-CZ" sz="1600" b="1" dirty="0" err="1"/>
              <a:t>failing</a:t>
            </a:r>
            <a:r>
              <a:rPr lang="cs-CZ" sz="1600" b="1" dirty="0"/>
              <a:t> </a:t>
            </a:r>
            <a:r>
              <a:rPr lang="cs-CZ" sz="1600" b="1" dirty="0" err="1"/>
              <a:t>heart</a:t>
            </a:r>
            <a:endParaRPr lang="cs-CZ" sz="1600" b="1" dirty="0"/>
          </a:p>
        </p:txBody>
      </p:sp>
      <p:sp>
        <p:nvSpPr>
          <p:cNvPr id="132" name="TextovéPole 131">
            <a:extLst>
              <a:ext uri="{FF2B5EF4-FFF2-40B4-BE49-F238E27FC236}">
                <a16:creationId xmlns:a16="http://schemas.microsoft.com/office/drawing/2014/main" id="{D0955674-C547-4F0E-ABB0-674DA9775559}"/>
              </a:ext>
            </a:extLst>
          </p:cNvPr>
          <p:cNvSpPr txBox="1"/>
          <p:nvPr/>
        </p:nvSpPr>
        <p:spPr>
          <a:xfrm>
            <a:off x="4914938" y="3818489"/>
            <a:ext cx="925174" cy="584775"/>
          </a:xfrm>
          <a:prstGeom prst="rect">
            <a:avLst/>
          </a:prstGeom>
          <a:noFill/>
        </p:spPr>
        <p:txBody>
          <a:bodyPr wrap="square" rtlCol="0">
            <a:spAutoFit/>
          </a:bodyPr>
          <a:lstStyle/>
          <a:p>
            <a:r>
              <a:rPr lang="cs-CZ" sz="1600" dirty="0" err="1"/>
              <a:t>failing</a:t>
            </a:r>
            <a:r>
              <a:rPr lang="cs-CZ" sz="1600" dirty="0"/>
              <a:t> </a:t>
            </a:r>
            <a:r>
              <a:rPr lang="cs-CZ" sz="1600" dirty="0" err="1"/>
              <a:t>heart</a:t>
            </a:r>
            <a:endParaRPr lang="cs-CZ" sz="1600" dirty="0"/>
          </a:p>
        </p:txBody>
      </p:sp>
      <p:sp>
        <p:nvSpPr>
          <p:cNvPr id="133" name="TextovéPole 132">
            <a:extLst>
              <a:ext uri="{FF2B5EF4-FFF2-40B4-BE49-F238E27FC236}">
                <a16:creationId xmlns:a16="http://schemas.microsoft.com/office/drawing/2014/main" id="{741738ED-B965-4355-AB20-985D4F28AE40}"/>
              </a:ext>
            </a:extLst>
          </p:cNvPr>
          <p:cNvSpPr txBox="1"/>
          <p:nvPr/>
        </p:nvSpPr>
        <p:spPr>
          <a:xfrm>
            <a:off x="4537676" y="3092129"/>
            <a:ext cx="1896754" cy="338554"/>
          </a:xfrm>
          <a:prstGeom prst="rect">
            <a:avLst/>
          </a:prstGeom>
          <a:noFill/>
        </p:spPr>
        <p:txBody>
          <a:bodyPr wrap="square" rtlCol="0">
            <a:spAutoFit/>
          </a:bodyPr>
          <a:lstStyle/>
          <a:p>
            <a:r>
              <a:rPr lang="cs-CZ" sz="1600" dirty="0" err="1"/>
              <a:t>healthy</a:t>
            </a:r>
            <a:r>
              <a:rPr lang="cs-CZ" sz="1600" dirty="0"/>
              <a:t> </a:t>
            </a:r>
            <a:r>
              <a:rPr lang="cs-CZ" sz="1600" dirty="0" err="1"/>
              <a:t>heart</a:t>
            </a:r>
            <a:endParaRPr lang="cs-CZ" sz="1600" dirty="0"/>
          </a:p>
        </p:txBody>
      </p:sp>
    </p:spTree>
    <p:extLst>
      <p:ext uri="{BB962C8B-B14F-4D97-AF65-F5344CB8AC3E}">
        <p14:creationId xmlns:p14="http://schemas.microsoft.com/office/powerpoint/2010/main" val="3835748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 </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Apex beat</a:t>
            </a:r>
          </a:p>
        </p:txBody>
      </p:sp>
      <p:sp>
        <p:nvSpPr>
          <p:cNvPr id="5" name="Zástupný symbol pro obsah 4"/>
          <p:cNvSpPr>
            <a:spLocks noGrp="1"/>
          </p:cNvSpPr>
          <p:nvPr>
            <p:ph idx="1"/>
          </p:nvPr>
        </p:nvSpPr>
        <p:spPr>
          <a:xfrm>
            <a:off x="436963" y="1135063"/>
            <a:ext cx="10753201" cy="5243966"/>
          </a:xfrm>
        </p:spPr>
        <p:txBody>
          <a:bodyPr/>
          <a:lstStyle/>
          <a:p>
            <a:pPr>
              <a:lnSpc>
                <a:spcPct val="100000"/>
              </a:lnSpc>
            </a:pPr>
            <a:r>
              <a:rPr lang="cs-CZ" dirty="0"/>
              <a:t>T</a:t>
            </a:r>
            <a:r>
              <a:rPr lang="en-US" dirty="0"/>
              <a:t>he area where the heart apex is in the contact with the chest wall (1-2 cm medially from the midclavicular line in the 4th or 5th intercostal space</a:t>
            </a:r>
            <a:endParaRPr lang="cs-CZ" dirty="0"/>
          </a:p>
          <a:p>
            <a:pPr>
              <a:lnSpc>
                <a:spcPct val="100000"/>
              </a:lnSpc>
            </a:pPr>
            <a:endParaRPr lang="cs-CZ" dirty="0"/>
          </a:p>
          <a:p>
            <a:pPr>
              <a:lnSpc>
                <a:spcPct val="100000"/>
              </a:lnSpc>
            </a:pPr>
            <a:r>
              <a:rPr lang="cs-CZ" dirty="0"/>
              <a:t>L</a:t>
            </a:r>
            <a:r>
              <a:rPr lang="en-US" dirty="0" err="1"/>
              <a:t>ocalization</a:t>
            </a:r>
            <a:r>
              <a:rPr lang="en-US" dirty="0"/>
              <a:t> of the maximal apex beat – palpation, inspection</a:t>
            </a:r>
            <a:endParaRPr lang="cs-CZ" dirty="0"/>
          </a:p>
          <a:p>
            <a:pPr>
              <a:lnSpc>
                <a:spcPct val="100000"/>
              </a:lnSpc>
            </a:pPr>
            <a:endParaRPr lang="cs-CZ" dirty="0"/>
          </a:p>
          <a:p>
            <a:pPr>
              <a:lnSpc>
                <a:spcPct val="100000"/>
              </a:lnSpc>
            </a:pPr>
            <a:r>
              <a:rPr lang="en-US" dirty="0"/>
              <a:t>Examined mostly in the supine or half-sitting position</a:t>
            </a:r>
            <a:endParaRPr lang="cs-CZ" dirty="0"/>
          </a:p>
          <a:p>
            <a:pPr>
              <a:lnSpc>
                <a:spcPct val="100000"/>
              </a:lnSpc>
            </a:pPr>
            <a:endParaRPr lang="cs-CZ" dirty="0"/>
          </a:p>
          <a:p>
            <a:pPr>
              <a:lnSpc>
                <a:spcPct val="100000"/>
              </a:lnSpc>
            </a:pPr>
            <a:r>
              <a:rPr lang="cs-CZ" dirty="0"/>
              <a:t>A</a:t>
            </a:r>
            <a:r>
              <a:rPr lang="en-US" dirty="0"/>
              <a:t> change in position of the maximal apex beat to the left + visible apex beat – </a:t>
            </a:r>
            <a:r>
              <a:rPr lang="cs-CZ" dirty="0" err="1"/>
              <a:t>signs</a:t>
            </a:r>
            <a:r>
              <a:rPr lang="en-US" dirty="0"/>
              <a:t> of hypertrophy and dilatation of the left ventricle</a:t>
            </a:r>
            <a:endParaRPr lang="cs-CZ" dirty="0"/>
          </a:p>
        </p:txBody>
      </p:sp>
    </p:spTree>
    <p:extLst>
      <p:ext uri="{BB962C8B-B14F-4D97-AF65-F5344CB8AC3E}">
        <p14:creationId xmlns:p14="http://schemas.microsoft.com/office/powerpoint/2010/main" val="1774846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 </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err="1"/>
              <a:t>Heart</a:t>
            </a:r>
            <a:r>
              <a:rPr lang="cs-CZ" dirty="0"/>
              <a:t> </a:t>
            </a:r>
            <a:r>
              <a:rPr lang="cs-CZ" dirty="0" err="1"/>
              <a:t>sounds</a:t>
            </a:r>
            <a:r>
              <a:rPr lang="cs-CZ" dirty="0"/>
              <a:t> – </a:t>
            </a:r>
            <a:r>
              <a:rPr lang="cs-CZ" dirty="0" err="1"/>
              <a:t>auscultation</a:t>
            </a:r>
            <a:br>
              <a:rPr lang="cs-CZ" dirty="0"/>
            </a:br>
            <a:endParaRPr lang="cs-CZ" dirty="0"/>
          </a:p>
        </p:txBody>
      </p:sp>
      <p:sp>
        <p:nvSpPr>
          <p:cNvPr id="5" name="Zástupný symbol pro obsah 4"/>
          <p:cNvSpPr>
            <a:spLocks noGrp="1"/>
          </p:cNvSpPr>
          <p:nvPr>
            <p:ph idx="1"/>
          </p:nvPr>
        </p:nvSpPr>
        <p:spPr>
          <a:xfrm>
            <a:off x="343434" y="1135063"/>
            <a:ext cx="3536563" cy="4713741"/>
          </a:xfrm>
        </p:spPr>
        <p:txBody>
          <a:bodyPr/>
          <a:lstStyle/>
          <a:p>
            <a:pPr>
              <a:lnSpc>
                <a:spcPct val="100000"/>
              </a:lnSpc>
            </a:pPr>
            <a:endParaRPr lang="cs-CZ" dirty="0"/>
          </a:p>
          <a:p>
            <a:pPr>
              <a:lnSpc>
                <a:spcPct val="100000"/>
              </a:lnSpc>
            </a:pPr>
            <a:r>
              <a:rPr lang="cs-CZ" dirty="0" err="1"/>
              <a:t>Ear</a:t>
            </a:r>
            <a:endParaRPr lang="cs-CZ" dirty="0"/>
          </a:p>
          <a:p>
            <a:pPr>
              <a:lnSpc>
                <a:spcPct val="100000"/>
              </a:lnSpc>
            </a:pPr>
            <a:r>
              <a:rPr lang="cs-CZ" dirty="0" err="1"/>
              <a:t>Stethoscope</a:t>
            </a:r>
            <a:endParaRPr lang="cs-CZ" dirty="0"/>
          </a:p>
          <a:p>
            <a:pPr lvl="1"/>
            <a:r>
              <a:rPr lang="cs-CZ" dirty="0"/>
              <a:t>Bell</a:t>
            </a:r>
          </a:p>
          <a:p>
            <a:pPr lvl="1"/>
            <a:r>
              <a:rPr lang="cs-CZ" dirty="0" err="1"/>
              <a:t>Diaphragm</a:t>
            </a:r>
            <a:endParaRPr lang="cs-CZ" dirty="0"/>
          </a:p>
          <a:p>
            <a:pPr>
              <a:lnSpc>
                <a:spcPct val="100000"/>
              </a:lnSpc>
            </a:pPr>
            <a:endParaRPr lang="cs-CZ" dirty="0"/>
          </a:p>
          <a:p>
            <a:pPr>
              <a:lnSpc>
                <a:spcPct val="100000"/>
              </a:lnSpc>
            </a:pPr>
            <a:r>
              <a:rPr lang="cs-CZ" dirty="0" err="1"/>
              <a:t>Microphone</a:t>
            </a:r>
            <a:r>
              <a:rPr lang="cs-CZ" dirty="0"/>
              <a:t> – </a:t>
            </a:r>
            <a:r>
              <a:rPr lang="cs-CZ" dirty="0" err="1"/>
              <a:t>phonocardiography</a:t>
            </a:r>
            <a:endParaRPr lang="cs-CZ" dirty="0"/>
          </a:p>
        </p:txBody>
      </p:sp>
      <p:pic>
        <p:nvPicPr>
          <p:cNvPr id="6" name="Picture 2">
            <a:extLst>
              <a:ext uri="{FF2B5EF4-FFF2-40B4-BE49-F238E27FC236}">
                <a16:creationId xmlns:a16="http://schemas.microsoft.com/office/drawing/2014/main" id="{B0DB9422-785C-4F01-91C2-58A3B1FF6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2493" y="1298442"/>
            <a:ext cx="2232248" cy="3449838"/>
          </a:xfrm>
          <a:prstGeom prst="rect">
            <a:avLst/>
          </a:prstGeom>
          <a:noFill/>
          <a:ln w="25400">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cxnSp>
        <p:nvCxnSpPr>
          <p:cNvPr id="7" name="Přímá spojnice se šipkou 6">
            <a:extLst>
              <a:ext uri="{FF2B5EF4-FFF2-40B4-BE49-F238E27FC236}">
                <a16:creationId xmlns:a16="http://schemas.microsoft.com/office/drawing/2014/main" id="{144E91AF-F242-4C37-905E-00D792BA4264}"/>
              </a:ext>
            </a:extLst>
          </p:cNvPr>
          <p:cNvCxnSpPr/>
          <p:nvPr/>
        </p:nvCxnSpPr>
        <p:spPr>
          <a:xfrm flipH="1">
            <a:off x="6482413" y="2738602"/>
            <a:ext cx="1001247"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8" name="Přímá spojnice se šipkou 7">
            <a:extLst>
              <a:ext uri="{FF2B5EF4-FFF2-40B4-BE49-F238E27FC236}">
                <a16:creationId xmlns:a16="http://schemas.microsoft.com/office/drawing/2014/main" id="{D8FC6794-1743-4B0D-9B9C-EF928BFA480C}"/>
              </a:ext>
            </a:extLst>
          </p:cNvPr>
          <p:cNvCxnSpPr/>
          <p:nvPr/>
        </p:nvCxnSpPr>
        <p:spPr>
          <a:xfrm flipH="1">
            <a:off x="6550988" y="3962738"/>
            <a:ext cx="864096"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9" name="Přímá spojnice se šipkou 8">
            <a:extLst>
              <a:ext uri="{FF2B5EF4-FFF2-40B4-BE49-F238E27FC236}">
                <a16:creationId xmlns:a16="http://schemas.microsoft.com/office/drawing/2014/main" id="{ED41F8F7-8B57-4247-A0D9-180EA239D403}"/>
              </a:ext>
            </a:extLst>
          </p:cNvPr>
          <p:cNvCxnSpPr/>
          <p:nvPr/>
        </p:nvCxnSpPr>
        <p:spPr>
          <a:xfrm>
            <a:off x="8807418" y="2757039"/>
            <a:ext cx="1131379" cy="18437"/>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0" name="Přímá spojnice se šipkou 9">
            <a:extLst>
              <a:ext uri="{FF2B5EF4-FFF2-40B4-BE49-F238E27FC236}">
                <a16:creationId xmlns:a16="http://schemas.microsoft.com/office/drawing/2014/main" id="{07B1208E-620F-4664-B3AB-58BC4895E0CD}"/>
              </a:ext>
            </a:extLst>
          </p:cNvPr>
          <p:cNvCxnSpPr/>
          <p:nvPr/>
        </p:nvCxnSpPr>
        <p:spPr>
          <a:xfrm>
            <a:off x="9074701" y="4250770"/>
            <a:ext cx="1152128" cy="7200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1" name="TextovéPole 10">
            <a:extLst>
              <a:ext uri="{FF2B5EF4-FFF2-40B4-BE49-F238E27FC236}">
                <a16:creationId xmlns:a16="http://schemas.microsoft.com/office/drawing/2014/main" id="{FCB65C57-7798-42DE-82B5-C380EEA6BA9D}"/>
              </a:ext>
            </a:extLst>
          </p:cNvPr>
          <p:cNvSpPr txBox="1"/>
          <p:nvPr/>
        </p:nvSpPr>
        <p:spPr>
          <a:xfrm>
            <a:off x="4711737" y="2449720"/>
            <a:ext cx="1776448" cy="461665"/>
          </a:xfrm>
          <a:prstGeom prst="rect">
            <a:avLst/>
          </a:prstGeom>
          <a:noFill/>
        </p:spPr>
        <p:txBody>
          <a:bodyPr wrap="none" rtlCol="0">
            <a:spAutoFit/>
          </a:bodyPr>
          <a:lstStyle/>
          <a:p>
            <a:r>
              <a:rPr lang="cs-CZ" dirty="0" err="1">
                <a:latin typeface="Arial" panose="020B0604020202020204" pitchFamily="34" charset="0"/>
                <a:cs typeface="Arial" panose="020B0604020202020204" pitchFamily="34" charset="0"/>
              </a:rPr>
              <a:t>Aortic</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valve</a:t>
            </a:r>
            <a:endParaRPr lang="cs-CZ" dirty="0">
              <a:latin typeface="Arial" panose="020B0604020202020204" pitchFamily="34" charset="0"/>
              <a:cs typeface="Arial" panose="020B0604020202020204" pitchFamily="34" charset="0"/>
            </a:endParaRPr>
          </a:p>
        </p:txBody>
      </p:sp>
      <p:sp>
        <p:nvSpPr>
          <p:cNvPr id="12" name="TextovéPole 11">
            <a:extLst>
              <a:ext uri="{FF2B5EF4-FFF2-40B4-BE49-F238E27FC236}">
                <a16:creationId xmlns:a16="http://schemas.microsoft.com/office/drawing/2014/main" id="{392C96AC-042D-4763-9A2A-07AB9F94D615}"/>
              </a:ext>
            </a:extLst>
          </p:cNvPr>
          <p:cNvSpPr txBox="1"/>
          <p:nvPr/>
        </p:nvSpPr>
        <p:spPr>
          <a:xfrm>
            <a:off x="4789807" y="3586226"/>
            <a:ext cx="1702412" cy="830997"/>
          </a:xfrm>
          <a:prstGeom prst="rect">
            <a:avLst/>
          </a:prstGeom>
          <a:noFill/>
        </p:spPr>
        <p:txBody>
          <a:bodyPr wrap="square" rtlCol="0">
            <a:spAutoFit/>
          </a:bodyPr>
          <a:lstStyle/>
          <a:p>
            <a:pPr algn="r"/>
            <a:r>
              <a:rPr lang="cs-CZ" dirty="0" err="1">
                <a:latin typeface="Arial" panose="020B0604020202020204" pitchFamily="34" charset="0"/>
                <a:cs typeface="Arial" panose="020B0604020202020204" pitchFamily="34" charset="0"/>
              </a:rPr>
              <a:t>Tricuspidal</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valve</a:t>
            </a:r>
            <a:endParaRPr lang="cs-CZ" dirty="0">
              <a:latin typeface="Arial" panose="020B0604020202020204" pitchFamily="34" charset="0"/>
              <a:cs typeface="Arial" panose="020B0604020202020204" pitchFamily="34" charset="0"/>
            </a:endParaRPr>
          </a:p>
        </p:txBody>
      </p:sp>
      <p:sp>
        <p:nvSpPr>
          <p:cNvPr id="13" name="TextovéPole 12">
            <a:extLst>
              <a:ext uri="{FF2B5EF4-FFF2-40B4-BE49-F238E27FC236}">
                <a16:creationId xmlns:a16="http://schemas.microsoft.com/office/drawing/2014/main" id="{D13FF165-ED75-4E18-A1BA-230E9B5C1EC8}"/>
              </a:ext>
            </a:extLst>
          </p:cNvPr>
          <p:cNvSpPr txBox="1"/>
          <p:nvPr/>
        </p:nvSpPr>
        <p:spPr>
          <a:xfrm>
            <a:off x="10108593" y="3870514"/>
            <a:ext cx="1742785" cy="461665"/>
          </a:xfrm>
          <a:prstGeom prst="rect">
            <a:avLst/>
          </a:prstGeom>
          <a:noFill/>
        </p:spPr>
        <p:txBody>
          <a:bodyPr wrap="none" rtlCol="0">
            <a:spAutoFit/>
          </a:bodyPr>
          <a:lstStyle/>
          <a:p>
            <a:r>
              <a:rPr lang="cs-CZ" dirty="0" err="1">
                <a:latin typeface="Arial" panose="020B0604020202020204" pitchFamily="34" charset="0"/>
                <a:cs typeface="Arial" panose="020B0604020202020204" pitchFamily="34" charset="0"/>
              </a:rPr>
              <a:t>Mitral</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valve</a:t>
            </a:r>
            <a:endParaRPr lang="cs-CZ" dirty="0">
              <a:latin typeface="Arial" panose="020B0604020202020204" pitchFamily="34" charset="0"/>
              <a:cs typeface="Arial" panose="020B0604020202020204" pitchFamily="34" charset="0"/>
            </a:endParaRPr>
          </a:p>
        </p:txBody>
      </p:sp>
      <p:sp>
        <p:nvSpPr>
          <p:cNvPr id="14" name="TextovéPole 13">
            <a:extLst>
              <a:ext uri="{FF2B5EF4-FFF2-40B4-BE49-F238E27FC236}">
                <a16:creationId xmlns:a16="http://schemas.microsoft.com/office/drawing/2014/main" id="{B3176E9C-CDBD-47F6-8DE6-B9EB384F7992}"/>
              </a:ext>
            </a:extLst>
          </p:cNvPr>
          <p:cNvSpPr txBox="1"/>
          <p:nvPr/>
        </p:nvSpPr>
        <p:spPr>
          <a:xfrm>
            <a:off x="9968179" y="2359977"/>
            <a:ext cx="1909769" cy="830997"/>
          </a:xfrm>
          <a:prstGeom prst="rect">
            <a:avLst/>
          </a:prstGeom>
          <a:noFill/>
        </p:spPr>
        <p:txBody>
          <a:bodyPr wrap="square" rtlCol="0">
            <a:spAutoFit/>
          </a:bodyPr>
          <a:lstStyle/>
          <a:p>
            <a:r>
              <a:rPr lang="cs-CZ" dirty="0" err="1">
                <a:latin typeface="Arial" panose="020B0604020202020204" pitchFamily="34" charset="0"/>
                <a:cs typeface="Arial" panose="020B0604020202020204" pitchFamily="34" charset="0"/>
              </a:rPr>
              <a:t>Pulmonary</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valve</a:t>
            </a:r>
            <a:endParaRPr lang="cs-CZ" dirty="0">
              <a:latin typeface="Arial" panose="020B0604020202020204" pitchFamily="34" charset="0"/>
              <a:cs typeface="Arial" panose="020B0604020202020204" pitchFamily="34" charset="0"/>
            </a:endParaRPr>
          </a:p>
        </p:txBody>
      </p:sp>
      <p:sp>
        <p:nvSpPr>
          <p:cNvPr id="15" name="Zástupný symbol pro obsah 2">
            <a:extLst>
              <a:ext uri="{FF2B5EF4-FFF2-40B4-BE49-F238E27FC236}">
                <a16:creationId xmlns:a16="http://schemas.microsoft.com/office/drawing/2014/main" id="{99C521EA-5F67-47FF-8B1E-0BD3DA3A12E7}"/>
              </a:ext>
            </a:extLst>
          </p:cNvPr>
          <p:cNvSpPr txBox="1">
            <a:spLocks/>
          </p:cNvSpPr>
          <p:nvPr/>
        </p:nvSpPr>
        <p:spPr>
          <a:xfrm>
            <a:off x="3752478" y="5092065"/>
            <a:ext cx="9132278" cy="757064"/>
          </a:xfrm>
          <a:prstGeom prst="rect">
            <a:avLst/>
          </a:prstGeom>
        </p:spPr>
        <p:txBody>
          <a:bodyPr vert="horz" lIns="0" tIns="0" rIns="0" bIns="0" rtlCol="0">
            <a:norm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lgn="ctr">
              <a:buNone/>
            </a:pPr>
            <a:r>
              <a:rPr lang="cs-CZ" kern="0" dirty="0" err="1">
                <a:latin typeface="Arial" panose="020B0604020202020204" pitchFamily="34" charset="0"/>
                <a:cs typeface="Arial" panose="020B0604020202020204" pitchFamily="34" charset="0"/>
              </a:rPr>
              <a:t>Heart</a:t>
            </a:r>
            <a:r>
              <a:rPr lang="cs-CZ" kern="0" dirty="0">
                <a:latin typeface="Arial" panose="020B0604020202020204" pitchFamily="34" charset="0"/>
                <a:cs typeface="Arial" panose="020B0604020202020204" pitchFamily="34" charset="0"/>
              </a:rPr>
              <a:t> </a:t>
            </a:r>
            <a:r>
              <a:rPr lang="cs-CZ" kern="0" dirty="0" err="1">
                <a:latin typeface="Arial" panose="020B0604020202020204" pitchFamily="34" charset="0"/>
                <a:cs typeface="Arial" panose="020B0604020202020204" pitchFamily="34" charset="0"/>
              </a:rPr>
              <a:t>valves</a:t>
            </a:r>
            <a:r>
              <a:rPr lang="cs-CZ" kern="0" dirty="0">
                <a:latin typeface="Arial" panose="020B0604020202020204" pitchFamily="34" charset="0"/>
                <a:cs typeface="Arial" panose="020B0604020202020204" pitchFamily="34" charset="0"/>
              </a:rPr>
              <a:t> </a:t>
            </a:r>
            <a:r>
              <a:rPr lang="cs-CZ" kern="0" dirty="0" err="1">
                <a:latin typeface="Arial" panose="020B0604020202020204" pitchFamily="34" charset="0"/>
                <a:cs typeface="Arial" panose="020B0604020202020204" pitchFamily="34" charset="0"/>
              </a:rPr>
              <a:t>auscultation</a:t>
            </a:r>
            <a:r>
              <a:rPr lang="cs-CZ" kern="0" dirty="0">
                <a:latin typeface="Arial" panose="020B0604020202020204" pitchFamily="34" charset="0"/>
                <a:cs typeface="Arial" panose="020B0604020202020204" pitchFamily="34" charset="0"/>
              </a:rPr>
              <a:t> </a:t>
            </a:r>
            <a:r>
              <a:rPr lang="cs-CZ" kern="0" dirty="0" err="1">
                <a:latin typeface="Arial" panose="020B0604020202020204" pitchFamily="34" charset="0"/>
                <a:cs typeface="Arial" panose="020B0604020202020204" pitchFamily="34" charset="0"/>
              </a:rPr>
              <a:t>points</a:t>
            </a:r>
            <a:endParaRPr lang="cs-CZ" kern="0" dirty="0">
              <a:latin typeface="Arial" panose="020B0604020202020204" pitchFamily="34" charset="0"/>
              <a:cs typeface="Arial" panose="020B0604020202020204" pitchFamily="34" charset="0"/>
            </a:endParaRPr>
          </a:p>
        </p:txBody>
      </p:sp>
      <p:sp>
        <p:nvSpPr>
          <p:cNvPr id="16" name="TextovéPole 15">
            <a:extLst>
              <a:ext uri="{FF2B5EF4-FFF2-40B4-BE49-F238E27FC236}">
                <a16:creationId xmlns:a16="http://schemas.microsoft.com/office/drawing/2014/main" id="{F3EBABDC-ED9B-4F6A-906E-65D0DCD981E8}"/>
              </a:ext>
            </a:extLst>
          </p:cNvPr>
          <p:cNvSpPr txBox="1"/>
          <p:nvPr/>
        </p:nvSpPr>
        <p:spPr>
          <a:xfrm>
            <a:off x="6887576" y="919571"/>
            <a:ext cx="2848857" cy="461665"/>
          </a:xfrm>
          <a:prstGeom prst="rect">
            <a:avLst/>
          </a:prstGeom>
          <a:noFill/>
        </p:spPr>
        <p:txBody>
          <a:bodyPr wrap="none" rtlCol="0">
            <a:spAutoFit/>
          </a:bodyPr>
          <a:lstStyle/>
          <a:p>
            <a:r>
              <a:rPr lang="cs-CZ" dirty="0" err="1"/>
              <a:t>Right</a:t>
            </a:r>
            <a:r>
              <a:rPr lang="cs-CZ" dirty="0"/>
              <a:t>               </a:t>
            </a:r>
            <a:r>
              <a:rPr lang="cs-CZ" dirty="0" err="1"/>
              <a:t>Left</a:t>
            </a:r>
            <a:endParaRPr lang="cs-CZ" dirty="0"/>
          </a:p>
        </p:txBody>
      </p:sp>
    </p:spTree>
    <p:extLst>
      <p:ext uri="{BB962C8B-B14F-4D97-AF65-F5344CB8AC3E}">
        <p14:creationId xmlns:p14="http://schemas.microsoft.com/office/powerpoint/2010/main" val="1569613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 </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sz="4000" dirty="0" err="1">
                <a:latin typeface="Arial" panose="020B0604020202020204" pitchFamily="34" charset="0"/>
                <a:cs typeface="Arial" panose="020B0604020202020204" pitchFamily="34" charset="0"/>
              </a:rPr>
              <a:t>Heart</a:t>
            </a:r>
            <a:r>
              <a:rPr lang="cs-CZ" sz="4000" dirty="0">
                <a:latin typeface="Arial" panose="020B0604020202020204" pitchFamily="34" charset="0"/>
                <a:cs typeface="Arial" panose="020B0604020202020204" pitchFamily="34" charset="0"/>
              </a:rPr>
              <a:t> </a:t>
            </a:r>
            <a:r>
              <a:rPr lang="cs-CZ" sz="4000" dirty="0" err="1">
                <a:latin typeface="Arial" panose="020B0604020202020204" pitchFamily="34" charset="0"/>
                <a:cs typeface="Arial" panose="020B0604020202020204" pitchFamily="34" charset="0"/>
              </a:rPr>
              <a:t>sounds</a:t>
            </a:r>
            <a:r>
              <a:rPr lang="cs-CZ" sz="4000" dirty="0">
                <a:latin typeface="Arial" panose="020B0604020202020204" pitchFamily="34" charset="0"/>
                <a:cs typeface="Arial" panose="020B0604020202020204" pitchFamily="34" charset="0"/>
              </a:rPr>
              <a:t> – </a:t>
            </a:r>
            <a:r>
              <a:rPr lang="cs-CZ" sz="4000" dirty="0" err="1">
                <a:latin typeface="Arial" panose="020B0604020202020204" pitchFamily="34" charset="0"/>
                <a:cs typeface="Arial" panose="020B0604020202020204" pitchFamily="34" charset="0"/>
              </a:rPr>
              <a:t>auscultation</a:t>
            </a:r>
            <a:r>
              <a:rPr lang="cs-CZ" sz="4000" dirty="0">
                <a:latin typeface="Arial" panose="020B0604020202020204" pitchFamily="34" charset="0"/>
                <a:cs typeface="Arial" panose="020B0604020202020204" pitchFamily="34" charset="0"/>
              </a:rPr>
              <a:t> </a:t>
            </a:r>
            <a:r>
              <a:rPr lang="cs-CZ" sz="4000" dirty="0" err="1">
                <a:latin typeface="Arial" panose="020B0604020202020204" pitchFamily="34" charset="0"/>
                <a:cs typeface="Arial" panose="020B0604020202020204" pitchFamily="34" charset="0"/>
              </a:rPr>
              <a:t>points</a:t>
            </a:r>
            <a:endParaRPr lang="cs-CZ" dirty="0"/>
          </a:p>
        </p:txBody>
      </p:sp>
      <p:pic>
        <p:nvPicPr>
          <p:cNvPr id="6" name="Picture 2" descr="C:\Users\Kateřina\Desktop\výuka\praktika\auskultační místa na hrudníku.jpg">
            <a:extLst>
              <a:ext uri="{FF2B5EF4-FFF2-40B4-BE49-F238E27FC236}">
                <a16:creationId xmlns:a16="http://schemas.microsoft.com/office/drawing/2014/main" id="{847B4EB9-43B3-4D69-AB63-F0AD642D16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00" y="1908313"/>
            <a:ext cx="5521784" cy="3816434"/>
          </a:xfrm>
          <a:prstGeom prst="rect">
            <a:avLst/>
          </a:prstGeom>
          <a:noFill/>
          <a:ln w="25400">
            <a:solidFill>
              <a:srgbClr val="0070C0"/>
            </a:solidFill>
          </a:ln>
          <a:extLst>
            <a:ext uri="{909E8E84-426E-40DD-AFC4-6F175D3DCCD1}">
              <a14:hiddenFill xmlns:a14="http://schemas.microsoft.com/office/drawing/2010/main">
                <a:solidFill>
                  <a:srgbClr val="FFFFFF"/>
                </a:solidFill>
              </a14:hiddenFill>
            </a:ext>
          </a:extLst>
        </p:spPr>
      </p:pic>
      <p:sp>
        <p:nvSpPr>
          <p:cNvPr id="9" name="Zástupný symbol pro obsah 4">
            <a:extLst>
              <a:ext uri="{FF2B5EF4-FFF2-40B4-BE49-F238E27FC236}">
                <a16:creationId xmlns:a16="http://schemas.microsoft.com/office/drawing/2014/main" id="{A57D8B5F-1C99-4C54-AC72-81A1B4B2042F}"/>
              </a:ext>
            </a:extLst>
          </p:cNvPr>
          <p:cNvSpPr txBox="1">
            <a:spLocks/>
          </p:cNvSpPr>
          <p:nvPr/>
        </p:nvSpPr>
        <p:spPr>
          <a:xfrm>
            <a:off x="6256218" y="2159939"/>
            <a:ext cx="5714109" cy="3816434"/>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pPr>
            <a:r>
              <a:rPr lang="cs-CZ" kern="0" dirty="0" err="1"/>
              <a:t>Aortic</a:t>
            </a:r>
            <a:r>
              <a:rPr lang="cs-CZ" kern="0" dirty="0"/>
              <a:t> </a:t>
            </a:r>
            <a:r>
              <a:rPr lang="cs-CZ" kern="0" dirty="0" err="1"/>
              <a:t>valve</a:t>
            </a:r>
            <a:r>
              <a:rPr lang="cs-CZ" kern="0" dirty="0"/>
              <a:t>:		</a:t>
            </a:r>
          </a:p>
          <a:p>
            <a:pPr lvl="1"/>
            <a:r>
              <a:rPr lang="cs-CZ" kern="0" dirty="0"/>
              <a:t>2nd </a:t>
            </a:r>
            <a:r>
              <a:rPr lang="cs-CZ" kern="0" dirty="0" err="1"/>
              <a:t>intercostal</a:t>
            </a:r>
            <a:r>
              <a:rPr lang="cs-CZ" kern="0" dirty="0"/>
              <a:t> </a:t>
            </a:r>
            <a:r>
              <a:rPr lang="cs-CZ" kern="0" dirty="0" err="1"/>
              <a:t>space</a:t>
            </a:r>
            <a:r>
              <a:rPr lang="cs-CZ" kern="0" dirty="0"/>
              <a:t> </a:t>
            </a:r>
            <a:r>
              <a:rPr lang="cs-CZ" kern="0" dirty="0" err="1"/>
              <a:t>at</a:t>
            </a:r>
            <a:r>
              <a:rPr lang="cs-CZ" kern="0" dirty="0"/>
              <a:t> </a:t>
            </a:r>
            <a:r>
              <a:rPr lang="cs-CZ" kern="0" dirty="0" err="1"/>
              <a:t>the</a:t>
            </a:r>
            <a:r>
              <a:rPr lang="cs-CZ" kern="0" dirty="0"/>
              <a:t> </a:t>
            </a:r>
            <a:r>
              <a:rPr lang="cs-CZ" kern="0" dirty="0" err="1"/>
              <a:t>right</a:t>
            </a:r>
            <a:r>
              <a:rPr lang="cs-CZ" kern="0" dirty="0"/>
              <a:t> </a:t>
            </a:r>
            <a:r>
              <a:rPr lang="cs-CZ" kern="0" dirty="0" err="1"/>
              <a:t>sternal</a:t>
            </a:r>
            <a:r>
              <a:rPr lang="cs-CZ" kern="0" dirty="0"/>
              <a:t> </a:t>
            </a:r>
            <a:r>
              <a:rPr lang="cs-CZ" kern="0" dirty="0" err="1"/>
              <a:t>edge</a:t>
            </a:r>
            <a:endParaRPr lang="cs-CZ" kern="0" dirty="0"/>
          </a:p>
          <a:p>
            <a:pPr>
              <a:lnSpc>
                <a:spcPct val="100000"/>
              </a:lnSpc>
            </a:pPr>
            <a:r>
              <a:rPr lang="cs-CZ" kern="0" dirty="0" err="1"/>
              <a:t>Pulmonary</a:t>
            </a:r>
            <a:r>
              <a:rPr lang="cs-CZ" kern="0" dirty="0"/>
              <a:t> </a:t>
            </a:r>
            <a:r>
              <a:rPr lang="cs-CZ" kern="0" dirty="0" err="1"/>
              <a:t>valve</a:t>
            </a:r>
            <a:r>
              <a:rPr lang="cs-CZ" kern="0" dirty="0"/>
              <a:t>:		</a:t>
            </a:r>
          </a:p>
          <a:p>
            <a:pPr lvl="1"/>
            <a:r>
              <a:rPr lang="en-US" kern="0" dirty="0"/>
              <a:t>2nd intercostal space at the left sternal edge</a:t>
            </a:r>
            <a:endParaRPr lang="cs-CZ" kern="0" dirty="0"/>
          </a:p>
          <a:p>
            <a:pPr>
              <a:lnSpc>
                <a:spcPct val="100000"/>
              </a:lnSpc>
            </a:pPr>
            <a:r>
              <a:rPr lang="cs-CZ" kern="0" dirty="0" err="1"/>
              <a:t>Mitral</a:t>
            </a:r>
            <a:r>
              <a:rPr lang="cs-CZ" kern="0" dirty="0"/>
              <a:t> </a:t>
            </a:r>
            <a:r>
              <a:rPr lang="cs-CZ" kern="0" dirty="0" err="1"/>
              <a:t>valve</a:t>
            </a:r>
            <a:r>
              <a:rPr lang="cs-CZ" kern="0" dirty="0"/>
              <a:t>: 		</a:t>
            </a:r>
          </a:p>
          <a:p>
            <a:pPr lvl="1"/>
            <a:r>
              <a:rPr lang="en-US" dirty="0"/>
              <a:t>5th intercostal space in the midclavicular line</a:t>
            </a:r>
            <a:r>
              <a:rPr lang="cs-CZ" dirty="0"/>
              <a:t> = a </a:t>
            </a:r>
            <a:r>
              <a:rPr lang="cs-CZ" dirty="0" err="1"/>
              <a:t>site</a:t>
            </a:r>
            <a:r>
              <a:rPr lang="cs-CZ" dirty="0"/>
              <a:t> </a:t>
            </a:r>
            <a:r>
              <a:rPr lang="cs-CZ" dirty="0" err="1"/>
              <a:t>of</a:t>
            </a:r>
            <a:r>
              <a:rPr lang="cs-CZ" dirty="0"/>
              <a:t> apex beat</a:t>
            </a:r>
            <a:endParaRPr lang="cs-CZ" kern="0" dirty="0"/>
          </a:p>
          <a:p>
            <a:pPr>
              <a:lnSpc>
                <a:spcPct val="100000"/>
              </a:lnSpc>
            </a:pPr>
            <a:r>
              <a:rPr lang="cs-CZ" kern="0" dirty="0" err="1"/>
              <a:t>Tricuspidal</a:t>
            </a:r>
            <a:r>
              <a:rPr lang="cs-CZ" kern="0" dirty="0"/>
              <a:t> </a:t>
            </a:r>
            <a:r>
              <a:rPr lang="cs-CZ" kern="0" dirty="0" err="1"/>
              <a:t>valve</a:t>
            </a:r>
            <a:r>
              <a:rPr lang="cs-CZ" kern="0" dirty="0"/>
              <a:t>: 	</a:t>
            </a:r>
          </a:p>
          <a:p>
            <a:pPr lvl="1"/>
            <a:r>
              <a:rPr lang="en-US" kern="0" dirty="0"/>
              <a:t>5th intercostal space at the lower </a:t>
            </a:r>
            <a:r>
              <a:rPr lang="cs-CZ" kern="0" dirty="0" err="1"/>
              <a:t>right</a:t>
            </a:r>
            <a:r>
              <a:rPr lang="en-US" kern="0" dirty="0"/>
              <a:t> sternal edge</a:t>
            </a:r>
            <a:endParaRPr lang="cs-CZ" kern="0" dirty="0"/>
          </a:p>
        </p:txBody>
      </p:sp>
    </p:spTree>
    <p:extLst>
      <p:ext uri="{BB962C8B-B14F-4D97-AF65-F5344CB8AC3E}">
        <p14:creationId xmlns:p14="http://schemas.microsoft.com/office/powerpoint/2010/main" val="782319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 </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err="1"/>
              <a:t>Heart</a:t>
            </a:r>
            <a:r>
              <a:rPr lang="cs-CZ" dirty="0"/>
              <a:t> </a:t>
            </a:r>
            <a:r>
              <a:rPr lang="cs-CZ" dirty="0" err="1"/>
              <a:t>sounds</a:t>
            </a:r>
            <a:r>
              <a:rPr lang="cs-CZ" dirty="0"/>
              <a:t> – </a:t>
            </a:r>
            <a:r>
              <a:rPr lang="cs-CZ" dirty="0" err="1"/>
              <a:t>phonocardiogram</a:t>
            </a:r>
            <a:endParaRPr lang="cs-CZ" dirty="0"/>
          </a:p>
        </p:txBody>
      </p:sp>
      <p:sp>
        <p:nvSpPr>
          <p:cNvPr id="5" name="Zástupný symbol pro obsah 4"/>
          <p:cNvSpPr>
            <a:spLocks noGrp="1"/>
          </p:cNvSpPr>
          <p:nvPr>
            <p:ph idx="1"/>
          </p:nvPr>
        </p:nvSpPr>
        <p:spPr>
          <a:xfrm>
            <a:off x="436963" y="1135063"/>
            <a:ext cx="6659695" cy="5243966"/>
          </a:xfrm>
        </p:spPr>
        <p:txBody>
          <a:bodyPr/>
          <a:lstStyle/>
          <a:p>
            <a:pPr>
              <a:lnSpc>
                <a:spcPct val="100000"/>
              </a:lnSpc>
            </a:pPr>
            <a:r>
              <a:rPr lang="cs-CZ" sz="2400" b="1" dirty="0"/>
              <a:t>1st </a:t>
            </a:r>
            <a:r>
              <a:rPr lang="cs-CZ" sz="2400" b="1" dirty="0" err="1"/>
              <a:t>sound</a:t>
            </a:r>
            <a:r>
              <a:rPr lang="cs-CZ" sz="2400" dirty="0"/>
              <a:t>: </a:t>
            </a:r>
            <a:r>
              <a:rPr lang="cs-CZ" sz="2400" dirty="0" err="1"/>
              <a:t>mitral</a:t>
            </a:r>
            <a:r>
              <a:rPr lang="cs-CZ" sz="2400" dirty="0"/>
              <a:t> and </a:t>
            </a:r>
            <a:r>
              <a:rPr lang="cs-CZ" sz="2400" dirty="0" err="1"/>
              <a:t>tricuspis</a:t>
            </a:r>
            <a:r>
              <a:rPr lang="cs-CZ" sz="2400" dirty="0"/>
              <a:t> </a:t>
            </a:r>
            <a:r>
              <a:rPr lang="cs-CZ" sz="2400" dirty="0" err="1"/>
              <a:t>valve</a:t>
            </a:r>
            <a:r>
              <a:rPr lang="cs-CZ" sz="2400" dirty="0"/>
              <a:t> </a:t>
            </a:r>
            <a:r>
              <a:rPr lang="cs-CZ" sz="2400" dirty="0" err="1"/>
              <a:t>closure</a:t>
            </a:r>
            <a:endParaRPr lang="cs-CZ" sz="2400" dirty="0"/>
          </a:p>
          <a:p>
            <a:pPr>
              <a:lnSpc>
                <a:spcPct val="100000"/>
              </a:lnSpc>
            </a:pPr>
            <a:r>
              <a:rPr lang="cs-CZ" sz="2400" b="1" dirty="0"/>
              <a:t>2nd </a:t>
            </a:r>
            <a:r>
              <a:rPr lang="cs-CZ" sz="2400" b="1" dirty="0" err="1"/>
              <a:t>sound</a:t>
            </a:r>
            <a:r>
              <a:rPr lang="cs-CZ" sz="2400" dirty="0"/>
              <a:t>: </a:t>
            </a:r>
            <a:r>
              <a:rPr lang="cs-CZ" sz="2400" dirty="0" err="1"/>
              <a:t>aortic</a:t>
            </a:r>
            <a:r>
              <a:rPr lang="cs-CZ" sz="2400" dirty="0"/>
              <a:t> and </a:t>
            </a:r>
            <a:r>
              <a:rPr lang="cs-CZ" sz="2400" dirty="0" err="1"/>
              <a:t>pulmonary</a:t>
            </a:r>
            <a:r>
              <a:rPr lang="cs-CZ" sz="2400" dirty="0"/>
              <a:t> </a:t>
            </a:r>
            <a:r>
              <a:rPr lang="cs-CZ" sz="2400" dirty="0" err="1"/>
              <a:t>valve</a:t>
            </a:r>
            <a:r>
              <a:rPr lang="cs-CZ" sz="2400" dirty="0"/>
              <a:t> </a:t>
            </a:r>
            <a:r>
              <a:rPr lang="cs-CZ" sz="2400" dirty="0" err="1"/>
              <a:t>closure</a:t>
            </a:r>
            <a:endParaRPr lang="cs-CZ" sz="2400" dirty="0"/>
          </a:p>
          <a:p>
            <a:pPr lvl="1"/>
            <a:r>
              <a:rPr lang="cs-CZ" dirty="0" err="1"/>
              <a:t>Systolic</a:t>
            </a:r>
            <a:r>
              <a:rPr lang="cs-CZ" dirty="0"/>
              <a:t> </a:t>
            </a:r>
            <a:r>
              <a:rPr lang="cs-CZ" dirty="0" err="1"/>
              <a:t>pause</a:t>
            </a:r>
            <a:r>
              <a:rPr lang="cs-CZ" dirty="0"/>
              <a:t>: </a:t>
            </a:r>
            <a:r>
              <a:rPr lang="cs-CZ" dirty="0" err="1"/>
              <a:t>between</a:t>
            </a:r>
            <a:r>
              <a:rPr lang="cs-CZ" dirty="0"/>
              <a:t> 1st and 2nd </a:t>
            </a:r>
            <a:r>
              <a:rPr lang="cs-CZ" dirty="0" err="1"/>
              <a:t>heart</a:t>
            </a:r>
            <a:r>
              <a:rPr lang="cs-CZ" dirty="0"/>
              <a:t> </a:t>
            </a:r>
            <a:r>
              <a:rPr lang="cs-CZ" dirty="0" err="1"/>
              <a:t>sound</a:t>
            </a:r>
            <a:endParaRPr lang="cs-CZ" dirty="0"/>
          </a:p>
          <a:p>
            <a:pPr lvl="1"/>
            <a:r>
              <a:rPr lang="cs-CZ" dirty="0" err="1"/>
              <a:t>Diastolic</a:t>
            </a:r>
            <a:r>
              <a:rPr lang="cs-CZ" dirty="0"/>
              <a:t> </a:t>
            </a:r>
            <a:r>
              <a:rPr lang="cs-CZ" dirty="0" err="1"/>
              <a:t>pause</a:t>
            </a:r>
            <a:r>
              <a:rPr lang="cs-CZ" dirty="0"/>
              <a:t>: </a:t>
            </a:r>
            <a:r>
              <a:rPr lang="cs-CZ" dirty="0" err="1"/>
              <a:t>between</a:t>
            </a:r>
            <a:r>
              <a:rPr lang="cs-CZ" dirty="0"/>
              <a:t> 2nd and 1st </a:t>
            </a:r>
            <a:r>
              <a:rPr lang="cs-CZ" dirty="0" err="1"/>
              <a:t>heart</a:t>
            </a:r>
            <a:r>
              <a:rPr lang="cs-CZ" dirty="0"/>
              <a:t> </a:t>
            </a:r>
            <a:r>
              <a:rPr lang="cs-CZ" dirty="0" err="1"/>
              <a:t>sound</a:t>
            </a:r>
            <a:endParaRPr lang="cs-CZ" dirty="0"/>
          </a:p>
          <a:p>
            <a:pPr>
              <a:lnSpc>
                <a:spcPct val="100000"/>
              </a:lnSpc>
            </a:pPr>
            <a:r>
              <a:rPr lang="cs-CZ" sz="2400" b="1" dirty="0"/>
              <a:t>3rd </a:t>
            </a:r>
            <a:r>
              <a:rPr lang="cs-CZ" sz="2400" b="1" dirty="0" err="1"/>
              <a:t>sound</a:t>
            </a:r>
            <a:r>
              <a:rPr lang="cs-CZ" sz="2400" dirty="0"/>
              <a:t>: </a:t>
            </a:r>
            <a:r>
              <a:rPr lang="cs-CZ" sz="2400" dirty="0" err="1"/>
              <a:t>at</a:t>
            </a:r>
            <a:r>
              <a:rPr lang="cs-CZ" sz="2400" dirty="0"/>
              <a:t> </a:t>
            </a:r>
            <a:r>
              <a:rPr lang="cs-CZ" sz="2400" dirty="0" err="1"/>
              <a:t>the</a:t>
            </a:r>
            <a:r>
              <a:rPr lang="cs-CZ" sz="2400" dirty="0"/>
              <a:t> </a:t>
            </a:r>
            <a:r>
              <a:rPr lang="cs-CZ" sz="2400" dirty="0" err="1"/>
              <a:t>beginning</a:t>
            </a:r>
            <a:r>
              <a:rPr lang="cs-CZ" sz="2400" dirty="0"/>
              <a:t> </a:t>
            </a:r>
            <a:r>
              <a:rPr lang="cs-CZ" sz="2400" dirty="0" err="1"/>
              <a:t>of</a:t>
            </a:r>
            <a:r>
              <a:rPr lang="cs-CZ" sz="2400" dirty="0"/>
              <a:t> diastole, </a:t>
            </a:r>
            <a:r>
              <a:rPr lang="cs-CZ" sz="2400" dirty="0" err="1"/>
              <a:t>rarely</a:t>
            </a:r>
            <a:r>
              <a:rPr lang="cs-CZ" sz="2400" dirty="0"/>
              <a:t> </a:t>
            </a:r>
            <a:r>
              <a:rPr lang="cs-CZ" sz="2400" dirty="0" err="1"/>
              <a:t>heard</a:t>
            </a:r>
            <a:r>
              <a:rPr lang="cs-CZ" sz="2400" dirty="0"/>
              <a:t> </a:t>
            </a:r>
            <a:r>
              <a:rPr lang="cs-CZ" sz="2400" dirty="0" err="1"/>
              <a:t>mainly</a:t>
            </a:r>
            <a:r>
              <a:rPr lang="cs-CZ" sz="2400" dirty="0"/>
              <a:t> in </a:t>
            </a:r>
            <a:r>
              <a:rPr lang="cs-CZ" sz="2400" dirty="0" err="1"/>
              <a:t>young</a:t>
            </a:r>
            <a:r>
              <a:rPr lang="cs-CZ" sz="2400" dirty="0"/>
              <a:t> and </a:t>
            </a:r>
            <a:r>
              <a:rPr lang="cs-CZ" sz="2400" dirty="0" err="1"/>
              <a:t>athletes</a:t>
            </a:r>
            <a:r>
              <a:rPr lang="cs-CZ" sz="2400" dirty="0"/>
              <a:t>, in </a:t>
            </a:r>
            <a:r>
              <a:rPr lang="cs-CZ" sz="2400" dirty="0" err="1"/>
              <a:t>people</a:t>
            </a:r>
            <a:r>
              <a:rPr lang="cs-CZ" sz="2400" dirty="0"/>
              <a:t> </a:t>
            </a:r>
            <a:r>
              <a:rPr lang="cs-CZ" sz="2400" dirty="0" err="1"/>
              <a:t>older</a:t>
            </a:r>
            <a:r>
              <a:rPr lang="cs-CZ" sz="2400" dirty="0"/>
              <a:t> </a:t>
            </a:r>
            <a:r>
              <a:rPr lang="cs-CZ" sz="2400" dirty="0" err="1"/>
              <a:t>than</a:t>
            </a:r>
            <a:r>
              <a:rPr lang="cs-CZ" sz="2400" dirty="0"/>
              <a:t> 30 y. </a:t>
            </a:r>
            <a:r>
              <a:rPr lang="cs-CZ" sz="2400" dirty="0" err="1"/>
              <a:t>almost</a:t>
            </a:r>
            <a:r>
              <a:rPr lang="cs-CZ" sz="2400" dirty="0"/>
              <a:t> </a:t>
            </a:r>
            <a:r>
              <a:rPr lang="cs-CZ" sz="2400" dirty="0" err="1"/>
              <a:t>always</a:t>
            </a:r>
            <a:r>
              <a:rPr lang="cs-CZ" sz="2400" dirty="0"/>
              <a:t> a sign </a:t>
            </a:r>
            <a:r>
              <a:rPr lang="cs-CZ" sz="2400" dirty="0" err="1"/>
              <a:t>of</a:t>
            </a:r>
            <a:r>
              <a:rPr lang="cs-CZ" sz="2400" dirty="0"/>
              <a:t> </a:t>
            </a:r>
            <a:r>
              <a:rPr lang="cs-CZ" sz="2400" dirty="0" err="1"/>
              <a:t>pathology</a:t>
            </a:r>
            <a:r>
              <a:rPr lang="cs-CZ" sz="2400" dirty="0"/>
              <a:t> – </a:t>
            </a:r>
            <a:r>
              <a:rPr lang="cs-CZ" sz="2400" dirty="0" err="1"/>
              <a:t>dilated</a:t>
            </a:r>
            <a:r>
              <a:rPr lang="cs-CZ" sz="2400" dirty="0"/>
              <a:t> </a:t>
            </a:r>
            <a:r>
              <a:rPr lang="cs-CZ" sz="2400" dirty="0" err="1"/>
              <a:t>left</a:t>
            </a:r>
            <a:r>
              <a:rPr lang="cs-CZ" sz="2400" dirty="0"/>
              <a:t> </a:t>
            </a:r>
            <a:r>
              <a:rPr lang="cs-CZ" sz="2400" dirty="0" err="1"/>
              <a:t>ventricle</a:t>
            </a:r>
            <a:endParaRPr lang="cs-CZ" sz="2400" dirty="0"/>
          </a:p>
          <a:p>
            <a:pPr>
              <a:lnSpc>
                <a:spcPct val="100000"/>
              </a:lnSpc>
            </a:pPr>
            <a:r>
              <a:rPr lang="cs-CZ" sz="2400" b="1" dirty="0"/>
              <a:t>4th </a:t>
            </a:r>
            <a:r>
              <a:rPr lang="cs-CZ" sz="2400" b="1" dirty="0" err="1"/>
              <a:t>sound</a:t>
            </a:r>
            <a:r>
              <a:rPr lang="cs-CZ" sz="2400" b="1" dirty="0"/>
              <a:t>: </a:t>
            </a:r>
            <a:r>
              <a:rPr lang="cs-CZ" sz="2400" dirty="0" err="1"/>
              <a:t>atrial</a:t>
            </a:r>
            <a:r>
              <a:rPr lang="cs-CZ" sz="2400" dirty="0"/>
              <a:t> systole, very </a:t>
            </a:r>
            <a:r>
              <a:rPr lang="cs-CZ" sz="2400" dirty="0" err="1"/>
              <a:t>rarely</a:t>
            </a:r>
            <a:r>
              <a:rPr lang="cs-CZ" sz="2400" dirty="0"/>
              <a:t> in </a:t>
            </a:r>
            <a:r>
              <a:rPr lang="cs-CZ" sz="2400" dirty="0" err="1"/>
              <a:t>children</a:t>
            </a:r>
            <a:r>
              <a:rPr lang="cs-CZ" sz="2400" dirty="0"/>
              <a:t>, in </a:t>
            </a:r>
            <a:r>
              <a:rPr lang="cs-CZ" sz="2400" dirty="0" err="1"/>
              <a:t>adlts</a:t>
            </a:r>
            <a:r>
              <a:rPr lang="cs-CZ" sz="2400" dirty="0"/>
              <a:t> </a:t>
            </a:r>
            <a:r>
              <a:rPr lang="cs-CZ" sz="2400" dirty="0" err="1"/>
              <a:t>always</a:t>
            </a:r>
            <a:r>
              <a:rPr lang="cs-CZ" sz="2400" dirty="0"/>
              <a:t> </a:t>
            </a:r>
            <a:r>
              <a:rPr lang="cs-CZ" sz="2400" dirty="0" err="1"/>
              <a:t>pathological</a:t>
            </a:r>
            <a:r>
              <a:rPr lang="cs-CZ" sz="2400" dirty="0"/>
              <a:t> – </a:t>
            </a:r>
            <a:r>
              <a:rPr lang="cs-CZ" sz="2400" dirty="0" err="1"/>
              <a:t>hypertrophic</a:t>
            </a:r>
            <a:r>
              <a:rPr lang="cs-CZ" sz="2400" dirty="0"/>
              <a:t> </a:t>
            </a:r>
            <a:r>
              <a:rPr lang="cs-CZ" sz="2400" dirty="0" err="1"/>
              <a:t>left</a:t>
            </a:r>
            <a:r>
              <a:rPr lang="cs-CZ" sz="2400" dirty="0"/>
              <a:t> </a:t>
            </a:r>
            <a:r>
              <a:rPr lang="cs-CZ" sz="2400" dirty="0" err="1"/>
              <a:t>ventricle</a:t>
            </a:r>
            <a:endParaRPr lang="cs-CZ" sz="2400" dirty="0"/>
          </a:p>
        </p:txBody>
      </p:sp>
      <p:grpSp>
        <p:nvGrpSpPr>
          <p:cNvPr id="23" name="Skupina 22">
            <a:extLst>
              <a:ext uri="{FF2B5EF4-FFF2-40B4-BE49-F238E27FC236}">
                <a16:creationId xmlns:a16="http://schemas.microsoft.com/office/drawing/2014/main" id="{42479CA1-AF75-4FB5-A7E4-694555DAF5DB}"/>
              </a:ext>
            </a:extLst>
          </p:cNvPr>
          <p:cNvGrpSpPr/>
          <p:nvPr/>
        </p:nvGrpSpPr>
        <p:grpSpPr>
          <a:xfrm>
            <a:off x="6995039" y="1800554"/>
            <a:ext cx="4881258" cy="3211448"/>
            <a:chOff x="6995039" y="2610452"/>
            <a:chExt cx="4881258" cy="3211448"/>
          </a:xfrm>
        </p:grpSpPr>
        <p:sp>
          <p:nvSpPr>
            <p:cNvPr id="7" name="Volný tvar 28">
              <a:extLst>
                <a:ext uri="{FF2B5EF4-FFF2-40B4-BE49-F238E27FC236}">
                  <a16:creationId xmlns:a16="http://schemas.microsoft.com/office/drawing/2014/main" id="{74333554-404E-414A-B25B-E00E71A6CF1F}"/>
                </a:ext>
              </a:extLst>
            </p:cNvPr>
            <p:cNvSpPr/>
            <p:nvPr/>
          </p:nvSpPr>
          <p:spPr>
            <a:xfrm>
              <a:off x="7157518" y="2931126"/>
              <a:ext cx="4412775" cy="1050911"/>
            </a:xfrm>
            <a:custGeom>
              <a:avLst/>
              <a:gdLst>
                <a:gd name="connsiteX0" fmla="*/ 0 w 2957513"/>
                <a:gd name="connsiteY0" fmla="*/ 559861 h 807513"/>
                <a:gd name="connsiteX1" fmla="*/ 69056 w 2957513"/>
                <a:gd name="connsiteY1" fmla="*/ 562242 h 807513"/>
                <a:gd name="connsiteX2" fmla="*/ 97631 w 2957513"/>
                <a:gd name="connsiteY2" fmla="*/ 519379 h 807513"/>
                <a:gd name="connsiteX3" fmla="*/ 164306 w 2957513"/>
                <a:gd name="connsiteY3" fmla="*/ 490804 h 807513"/>
                <a:gd name="connsiteX4" fmla="*/ 233363 w 2957513"/>
                <a:gd name="connsiteY4" fmla="*/ 559861 h 807513"/>
                <a:gd name="connsiteX5" fmla="*/ 280988 w 2957513"/>
                <a:gd name="connsiteY5" fmla="*/ 564623 h 807513"/>
                <a:gd name="connsiteX6" fmla="*/ 383381 w 2957513"/>
                <a:gd name="connsiteY6" fmla="*/ 555098 h 807513"/>
                <a:gd name="connsiteX7" fmla="*/ 395288 w 2957513"/>
                <a:gd name="connsiteY7" fmla="*/ 555098 h 807513"/>
                <a:gd name="connsiteX8" fmla="*/ 459581 w 2957513"/>
                <a:gd name="connsiteY8" fmla="*/ 619392 h 807513"/>
                <a:gd name="connsiteX9" fmla="*/ 466725 w 2957513"/>
                <a:gd name="connsiteY9" fmla="*/ 526523 h 807513"/>
                <a:gd name="connsiteX10" fmla="*/ 497681 w 2957513"/>
                <a:gd name="connsiteY10" fmla="*/ 159811 h 807513"/>
                <a:gd name="connsiteX11" fmla="*/ 516731 w 2957513"/>
                <a:gd name="connsiteY11" fmla="*/ 5029 h 807513"/>
                <a:gd name="connsiteX12" fmla="*/ 526256 w 2957513"/>
                <a:gd name="connsiteY12" fmla="*/ 83611 h 807513"/>
                <a:gd name="connsiteX13" fmla="*/ 557213 w 2957513"/>
                <a:gd name="connsiteY13" fmla="*/ 514617 h 807513"/>
                <a:gd name="connsiteX14" fmla="*/ 566738 w 2957513"/>
                <a:gd name="connsiteY14" fmla="*/ 714642 h 807513"/>
                <a:gd name="connsiteX15" fmla="*/ 573881 w 2957513"/>
                <a:gd name="connsiteY15" fmla="*/ 807511 h 807513"/>
                <a:gd name="connsiteX16" fmla="*/ 583406 w 2957513"/>
                <a:gd name="connsiteY16" fmla="*/ 717023 h 807513"/>
                <a:gd name="connsiteX17" fmla="*/ 602456 w 2957513"/>
                <a:gd name="connsiteY17" fmla="*/ 574148 h 807513"/>
                <a:gd name="connsiteX18" fmla="*/ 654844 w 2957513"/>
                <a:gd name="connsiteY18" fmla="*/ 564623 h 807513"/>
                <a:gd name="connsiteX19" fmla="*/ 862013 w 2957513"/>
                <a:gd name="connsiteY19" fmla="*/ 559861 h 807513"/>
                <a:gd name="connsiteX20" fmla="*/ 1035844 w 2957513"/>
                <a:gd name="connsiteY20" fmla="*/ 559861 h 807513"/>
                <a:gd name="connsiteX21" fmla="*/ 1226344 w 2957513"/>
                <a:gd name="connsiteY21" fmla="*/ 452704 h 807513"/>
                <a:gd name="connsiteX22" fmla="*/ 1393031 w 2957513"/>
                <a:gd name="connsiteY22" fmla="*/ 500329 h 807513"/>
                <a:gd name="connsiteX23" fmla="*/ 1464469 w 2957513"/>
                <a:gd name="connsiteY23" fmla="*/ 557479 h 807513"/>
                <a:gd name="connsiteX24" fmla="*/ 1712119 w 2957513"/>
                <a:gd name="connsiteY24" fmla="*/ 559861 h 807513"/>
                <a:gd name="connsiteX25" fmla="*/ 2428875 w 2957513"/>
                <a:gd name="connsiteY25" fmla="*/ 552717 h 807513"/>
                <a:gd name="connsiteX26" fmla="*/ 2719388 w 2957513"/>
                <a:gd name="connsiteY26" fmla="*/ 550336 h 807513"/>
                <a:gd name="connsiteX27" fmla="*/ 2778919 w 2957513"/>
                <a:gd name="connsiteY27" fmla="*/ 488423 h 807513"/>
                <a:gd name="connsiteX28" fmla="*/ 2883694 w 2957513"/>
                <a:gd name="connsiteY28" fmla="*/ 471754 h 807513"/>
                <a:gd name="connsiteX29" fmla="*/ 2957513 w 2957513"/>
                <a:gd name="connsiteY29" fmla="*/ 562242 h 807513"/>
                <a:gd name="connsiteX0" fmla="*/ 0 w 2957513"/>
                <a:gd name="connsiteY0" fmla="*/ 559861 h 807513"/>
                <a:gd name="connsiteX1" fmla="*/ 69056 w 2957513"/>
                <a:gd name="connsiteY1" fmla="*/ 562242 h 807513"/>
                <a:gd name="connsiteX2" fmla="*/ 114300 w 2957513"/>
                <a:gd name="connsiteY2" fmla="*/ 516998 h 807513"/>
                <a:gd name="connsiteX3" fmla="*/ 164306 w 2957513"/>
                <a:gd name="connsiteY3" fmla="*/ 490804 h 807513"/>
                <a:gd name="connsiteX4" fmla="*/ 233363 w 2957513"/>
                <a:gd name="connsiteY4" fmla="*/ 559861 h 807513"/>
                <a:gd name="connsiteX5" fmla="*/ 280988 w 2957513"/>
                <a:gd name="connsiteY5" fmla="*/ 564623 h 807513"/>
                <a:gd name="connsiteX6" fmla="*/ 383381 w 2957513"/>
                <a:gd name="connsiteY6" fmla="*/ 555098 h 807513"/>
                <a:gd name="connsiteX7" fmla="*/ 395288 w 2957513"/>
                <a:gd name="connsiteY7" fmla="*/ 555098 h 807513"/>
                <a:gd name="connsiteX8" fmla="*/ 459581 w 2957513"/>
                <a:gd name="connsiteY8" fmla="*/ 619392 h 807513"/>
                <a:gd name="connsiteX9" fmla="*/ 466725 w 2957513"/>
                <a:gd name="connsiteY9" fmla="*/ 526523 h 807513"/>
                <a:gd name="connsiteX10" fmla="*/ 497681 w 2957513"/>
                <a:gd name="connsiteY10" fmla="*/ 159811 h 807513"/>
                <a:gd name="connsiteX11" fmla="*/ 516731 w 2957513"/>
                <a:gd name="connsiteY11" fmla="*/ 5029 h 807513"/>
                <a:gd name="connsiteX12" fmla="*/ 526256 w 2957513"/>
                <a:gd name="connsiteY12" fmla="*/ 83611 h 807513"/>
                <a:gd name="connsiteX13" fmla="*/ 557213 w 2957513"/>
                <a:gd name="connsiteY13" fmla="*/ 514617 h 807513"/>
                <a:gd name="connsiteX14" fmla="*/ 566738 w 2957513"/>
                <a:gd name="connsiteY14" fmla="*/ 714642 h 807513"/>
                <a:gd name="connsiteX15" fmla="*/ 573881 w 2957513"/>
                <a:gd name="connsiteY15" fmla="*/ 807511 h 807513"/>
                <a:gd name="connsiteX16" fmla="*/ 583406 w 2957513"/>
                <a:gd name="connsiteY16" fmla="*/ 717023 h 807513"/>
                <a:gd name="connsiteX17" fmla="*/ 602456 w 2957513"/>
                <a:gd name="connsiteY17" fmla="*/ 574148 h 807513"/>
                <a:gd name="connsiteX18" fmla="*/ 654844 w 2957513"/>
                <a:gd name="connsiteY18" fmla="*/ 564623 h 807513"/>
                <a:gd name="connsiteX19" fmla="*/ 862013 w 2957513"/>
                <a:gd name="connsiteY19" fmla="*/ 559861 h 807513"/>
                <a:gd name="connsiteX20" fmla="*/ 1035844 w 2957513"/>
                <a:gd name="connsiteY20" fmla="*/ 559861 h 807513"/>
                <a:gd name="connsiteX21" fmla="*/ 1226344 w 2957513"/>
                <a:gd name="connsiteY21" fmla="*/ 452704 h 807513"/>
                <a:gd name="connsiteX22" fmla="*/ 1393031 w 2957513"/>
                <a:gd name="connsiteY22" fmla="*/ 500329 h 807513"/>
                <a:gd name="connsiteX23" fmla="*/ 1464469 w 2957513"/>
                <a:gd name="connsiteY23" fmla="*/ 557479 h 807513"/>
                <a:gd name="connsiteX24" fmla="*/ 1712119 w 2957513"/>
                <a:gd name="connsiteY24" fmla="*/ 559861 h 807513"/>
                <a:gd name="connsiteX25" fmla="*/ 2428875 w 2957513"/>
                <a:gd name="connsiteY25" fmla="*/ 552717 h 807513"/>
                <a:gd name="connsiteX26" fmla="*/ 2719388 w 2957513"/>
                <a:gd name="connsiteY26" fmla="*/ 550336 h 807513"/>
                <a:gd name="connsiteX27" fmla="*/ 2778919 w 2957513"/>
                <a:gd name="connsiteY27" fmla="*/ 488423 h 807513"/>
                <a:gd name="connsiteX28" fmla="*/ 2883694 w 2957513"/>
                <a:gd name="connsiteY28" fmla="*/ 471754 h 807513"/>
                <a:gd name="connsiteX29" fmla="*/ 2957513 w 2957513"/>
                <a:gd name="connsiteY29" fmla="*/ 562242 h 807513"/>
                <a:gd name="connsiteX0" fmla="*/ 0 w 2957513"/>
                <a:gd name="connsiteY0" fmla="*/ 559861 h 807513"/>
                <a:gd name="connsiteX1" fmla="*/ 69056 w 2957513"/>
                <a:gd name="connsiteY1" fmla="*/ 562242 h 807513"/>
                <a:gd name="connsiteX2" fmla="*/ 114300 w 2957513"/>
                <a:gd name="connsiteY2" fmla="*/ 516998 h 807513"/>
                <a:gd name="connsiteX3" fmla="*/ 171449 w 2957513"/>
                <a:gd name="connsiteY3" fmla="*/ 505091 h 807513"/>
                <a:gd name="connsiteX4" fmla="*/ 233363 w 2957513"/>
                <a:gd name="connsiteY4" fmla="*/ 559861 h 807513"/>
                <a:gd name="connsiteX5" fmla="*/ 280988 w 2957513"/>
                <a:gd name="connsiteY5" fmla="*/ 564623 h 807513"/>
                <a:gd name="connsiteX6" fmla="*/ 383381 w 2957513"/>
                <a:gd name="connsiteY6" fmla="*/ 555098 h 807513"/>
                <a:gd name="connsiteX7" fmla="*/ 395288 w 2957513"/>
                <a:gd name="connsiteY7" fmla="*/ 555098 h 807513"/>
                <a:gd name="connsiteX8" fmla="*/ 459581 w 2957513"/>
                <a:gd name="connsiteY8" fmla="*/ 619392 h 807513"/>
                <a:gd name="connsiteX9" fmla="*/ 466725 w 2957513"/>
                <a:gd name="connsiteY9" fmla="*/ 526523 h 807513"/>
                <a:gd name="connsiteX10" fmla="*/ 497681 w 2957513"/>
                <a:gd name="connsiteY10" fmla="*/ 159811 h 807513"/>
                <a:gd name="connsiteX11" fmla="*/ 516731 w 2957513"/>
                <a:gd name="connsiteY11" fmla="*/ 5029 h 807513"/>
                <a:gd name="connsiteX12" fmla="*/ 526256 w 2957513"/>
                <a:gd name="connsiteY12" fmla="*/ 83611 h 807513"/>
                <a:gd name="connsiteX13" fmla="*/ 557213 w 2957513"/>
                <a:gd name="connsiteY13" fmla="*/ 514617 h 807513"/>
                <a:gd name="connsiteX14" fmla="*/ 566738 w 2957513"/>
                <a:gd name="connsiteY14" fmla="*/ 714642 h 807513"/>
                <a:gd name="connsiteX15" fmla="*/ 573881 w 2957513"/>
                <a:gd name="connsiteY15" fmla="*/ 807511 h 807513"/>
                <a:gd name="connsiteX16" fmla="*/ 583406 w 2957513"/>
                <a:gd name="connsiteY16" fmla="*/ 717023 h 807513"/>
                <a:gd name="connsiteX17" fmla="*/ 602456 w 2957513"/>
                <a:gd name="connsiteY17" fmla="*/ 574148 h 807513"/>
                <a:gd name="connsiteX18" fmla="*/ 654844 w 2957513"/>
                <a:gd name="connsiteY18" fmla="*/ 564623 h 807513"/>
                <a:gd name="connsiteX19" fmla="*/ 862013 w 2957513"/>
                <a:gd name="connsiteY19" fmla="*/ 559861 h 807513"/>
                <a:gd name="connsiteX20" fmla="*/ 1035844 w 2957513"/>
                <a:gd name="connsiteY20" fmla="*/ 559861 h 807513"/>
                <a:gd name="connsiteX21" fmla="*/ 1226344 w 2957513"/>
                <a:gd name="connsiteY21" fmla="*/ 452704 h 807513"/>
                <a:gd name="connsiteX22" fmla="*/ 1393031 w 2957513"/>
                <a:gd name="connsiteY22" fmla="*/ 500329 h 807513"/>
                <a:gd name="connsiteX23" fmla="*/ 1464469 w 2957513"/>
                <a:gd name="connsiteY23" fmla="*/ 557479 h 807513"/>
                <a:gd name="connsiteX24" fmla="*/ 1712119 w 2957513"/>
                <a:gd name="connsiteY24" fmla="*/ 559861 h 807513"/>
                <a:gd name="connsiteX25" fmla="*/ 2428875 w 2957513"/>
                <a:gd name="connsiteY25" fmla="*/ 552717 h 807513"/>
                <a:gd name="connsiteX26" fmla="*/ 2719388 w 2957513"/>
                <a:gd name="connsiteY26" fmla="*/ 550336 h 807513"/>
                <a:gd name="connsiteX27" fmla="*/ 2778919 w 2957513"/>
                <a:gd name="connsiteY27" fmla="*/ 488423 h 807513"/>
                <a:gd name="connsiteX28" fmla="*/ 2883694 w 2957513"/>
                <a:gd name="connsiteY28" fmla="*/ 471754 h 807513"/>
                <a:gd name="connsiteX29" fmla="*/ 2957513 w 2957513"/>
                <a:gd name="connsiteY29" fmla="*/ 562242 h 807513"/>
                <a:gd name="connsiteX0" fmla="*/ 0 w 2957513"/>
                <a:gd name="connsiteY0" fmla="*/ 569386 h 807513"/>
                <a:gd name="connsiteX1" fmla="*/ 69056 w 2957513"/>
                <a:gd name="connsiteY1" fmla="*/ 562242 h 807513"/>
                <a:gd name="connsiteX2" fmla="*/ 114300 w 2957513"/>
                <a:gd name="connsiteY2" fmla="*/ 516998 h 807513"/>
                <a:gd name="connsiteX3" fmla="*/ 171449 w 2957513"/>
                <a:gd name="connsiteY3" fmla="*/ 505091 h 807513"/>
                <a:gd name="connsiteX4" fmla="*/ 233363 w 2957513"/>
                <a:gd name="connsiteY4" fmla="*/ 559861 h 807513"/>
                <a:gd name="connsiteX5" fmla="*/ 280988 w 2957513"/>
                <a:gd name="connsiteY5" fmla="*/ 564623 h 807513"/>
                <a:gd name="connsiteX6" fmla="*/ 383381 w 2957513"/>
                <a:gd name="connsiteY6" fmla="*/ 555098 h 807513"/>
                <a:gd name="connsiteX7" fmla="*/ 395288 w 2957513"/>
                <a:gd name="connsiteY7" fmla="*/ 555098 h 807513"/>
                <a:gd name="connsiteX8" fmla="*/ 459581 w 2957513"/>
                <a:gd name="connsiteY8" fmla="*/ 619392 h 807513"/>
                <a:gd name="connsiteX9" fmla="*/ 466725 w 2957513"/>
                <a:gd name="connsiteY9" fmla="*/ 526523 h 807513"/>
                <a:gd name="connsiteX10" fmla="*/ 497681 w 2957513"/>
                <a:gd name="connsiteY10" fmla="*/ 159811 h 807513"/>
                <a:gd name="connsiteX11" fmla="*/ 516731 w 2957513"/>
                <a:gd name="connsiteY11" fmla="*/ 5029 h 807513"/>
                <a:gd name="connsiteX12" fmla="*/ 526256 w 2957513"/>
                <a:gd name="connsiteY12" fmla="*/ 83611 h 807513"/>
                <a:gd name="connsiteX13" fmla="*/ 557213 w 2957513"/>
                <a:gd name="connsiteY13" fmla="*/ 514617 h 807513"/>
                <a:gd name="connsiteX14" fmla="*/ 566738 w 2957513"/>
                <a:gd name="connsiteY14" fmla="*/ 714642 h 807513"/>
                <a:gd name="connsiteX15" fmla="*/ 573881 w 2957513"/>
                <a:gd name="connsiteY15" fmla="*/ 807511 h 807513"/>
                <a:gd name="connsiteX16" fmla="*/ 583406 w 2957513"/>
                <a:gd name="connsiteY16" fmla="*/ 717023 h 807513"/>
                <a:gd name="connsiteX17" fmla="*/ 602456 w 2957513"/>
                <a:gd name="connsiteY17" fmla="*/ 574148 h 807513"/>
                <a:gd name="connsiteX18" fmla="*/ 654844 w 2957513"/>
                <a:gd name="connsiteY18" fmla="*/ 564623 h 807513"/>
                <a:gd name="connsiteX19" fmla="*/ 862013 w 2957513"/>
                <a:gd name="connsiteY19" fmla="*/ 559861 h 807513"/>
                <a:gd name="connsiteX20" fmla="*/ 1035844 w 2957513"/>
                <a:gd name="connsiteY20" fmla="*/ 559861 h 807513"/>
                <a:gd name="connsiteX21" fmla="*/ 1226344 w 2957513"/>
                <a:gd name="connsiteY21" fmla="*/ 452704 h 807513"/>
                <a:gd name="connsiteX22" fmla="*/ 1393031 w 2957513"/>
                <a:gd name="connsiteY22" fmla="*/ 500329 h 807513"/>
                <a:gd name="connsiteX23" fmla="*/ 1464469 w 2957513"/>
                <a:gd name="connsiteY23" fmla="*/ 557479 h 807513"/>
                <a:gd name="connsiteX24" fmla="*/ 1712119 w 2957513"/>
                <a:gd name="connsiteY24" fmla="*/ 559861 h 807513"/>
                <a:gd name="connsiteX25" fmla="*/ 2428875 w 2957513"/>
                <a:gd name="connsiteY25" fmla="*/ 552717 h 807513"/>
                <a:gd name="connsiteX26" fmla="*/ 2719388 w 2957513"/>
                <a:gd name="connsiteY26" fmla="*/ 550336 h 807513"/>
                <a:gd name="connsiteX27" fmla="*/ 2778919 w 2957513"/>
                <a:gd name="connsiteY27" fmla="*/ 488423 h 807513"/>
                <a:gd name="connsiteX28" fmla="*/ 2883694 w 2957513"/>
                <a:gd name="connsiteY28" fmla="*/ 471754 h 807513"/>
                <a:gd name="connsiteX29" fmla="*/ 2957513 w 2957513"/>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600075 w 2955132"/>
                <a:gd name="connsiteY17" fmla="*/ 574148 h 807513"/>
                <a:gd name="connsiteX18" fmla="*/ 652463 w 2955132"/>
                <a:gd name="connsiteY18" fmla="*/ 564623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600075 w 2955132"/>
                <a:gd name="connsiteY17" fmla="*/ 574148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607219 w 2955132"/>
                <a:gd name="connsiteY17" fmla="*/ 574148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31106 w 2955132"/>
                <a:gd name="connsiteY21" fmla="*/ 476517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95588 w 2955132"/>
                <a:gd name="connsiteY27" fmla="*/ 500330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09863 w 2955132"/>
                <a:gd name="connsiteY26" fmla="*/ 552717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07482 w 2955132"/>
                <a:gd name="connsiteY26" fmla="*/ 545573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07482 w 2955132"/>
                <a:gd name="connsiteY26" fmla="*/ 545573 h 807513"/>
                <a:gd name="connsiteX27" fmla="*/ 2776538 w 2955132"/>
                <a:gd name="connsiteY27" fmla="*/ 502711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07482 w 2955132"/>
                <a:gd name="connsiteY26" fmla="*/ 545573 h 807513"/>
                <a:gd name="connsiteX27" fmla="*/ 2776538 w 2955132"/>
                <a:gd name="connsiteY27" fmla="*/ 502711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3194 w 2955132"/>
                <a:gd name="connsiteY26" fmla="*/ 555098 h 807513"/>
                <a:gd name="connsiteX27" fmla="*/ 2776538 w 2955132"/>
                <a:gd name="connsiteY27" fmla="*/ 502711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3194 w 2955132"/>
                <a:gd name="connsiteY26" fmla="*/ 555098 h 807513"/>
                <a:gd name="connsiteX27" fmla="*/ 2776538 w 2955132"/>
                <a:gd name="connsiteY27" fmla="*/ 502711 h 807513"/>
                <a:gd name="connsiteX28" fmla="*/ 2845594 w 2955132"/>
                <a:gd name="connsiteY28" fmla="*/ 481279 h 807513"/>
                <a:gd name="connsiteX29" fmla="*/ 2955132 w 2955132"/>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45594 w 2921794"/>
                <a:gd name="connsiteY28" fmla="*/ 481279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45594 w 2921794"/>
                <a:gd name="connsiteY28" fmla="*/ 481279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45594 w 2921794"/>
                <a:gd name="connsiteY28" fmla="*/ 481279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57500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76538 w 2921794"/>
                <a:gd name="connsiteY27" fmla="*/ 502711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94881 w 2921794"/>
                <a:gd name="connsiteY22" fmla="*/ 477003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94881 w 2921794"/>
                <a:gd name="connsiteY22" fmla="*/ 477003 h 807513"/>
                <a:gd name="connsiteX23" fmla="*/ 1548646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401539 w 2921794"/>
                <a:gd name="connsiteY22" fmla="*/ 437054 h 807513"/>
                <a:gd name="connsiteX23" fmla="*/ 1548646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93873 w 2921794"/>
                <a:gd name="connsiteY20" fmla="*/ 555099 h 807513"/>
                <a:gd name="connsiteX21" fmla="*/ 1228725 w 2921794"/>
                <a:gd name="connsiteY21" fmla="*/ 452705 h 807513"/>
                <a:gd name="connsiteX22" fmla="*/ 1401539 w 2921794"/>
                <a:gd name="connsiteY22" fmla="*/ 437054 h 807513"/>
                <a:gd name="connsiteX23" fmla="*/ 1548646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67240 w 2921794"/>
                <a:gd name="connsiteY20" fmla="*/ 548440 h 807513"/>
                <a:gd name="connsiteX21" fmla="*/ 1228725 w 2921794"/>
                <a:gd name="connsiteY21" fmla="*/ 452705 h 807513"/>
                <a:gd name="connsiteX22" fmla="*/ 1401539 w 2921794"/>
                <a:gd name="connsiteY22" fmla="*/ 437054 h 807513"/>
                <a:gd name="connsiteX23" fmla="*/ 1548646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67240 w 2921794"/>
                <a:gd name="connsiteY20" fmla="*/ 548440 h 807513"/>
                <a:gd name="connsiteX21" fmla="*/ 1228725 w 2921794"/>
                <a:gd name="connsiteY21" fmla="*/ 452705 h 807513"/>
                <a:gd name="connsiteX22" fmla="*/ 1401539 w 2921794"/>
                <a:gd name="connsiteY22" fmla="*/ 437054 h 807513"/>
                <a:gd name="connsiteX23" fmla="*/ 1575279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21794" h="807513">
                  <a:moveTo>
                    <a:pt x="0" y="555099"/>
                  </a:moveTo>
                  <a:cubicBezTo>
                    <a:pt x="26392" y="559663"/>
                    <a:pt x="48022" y="568592"/>
                    <a:pt x="66675" y="562242"/>
                  </a:cubicBezTo>
                  <a:cubicBezTo>
                    <a:pt x="85328" y="555892"/>
                    <a:pt x="94854" y="526523"/>
                    <a:pt x="111919" y="516998"/>
                  </a:cubicBezTo>
                  <a:cubicBezTo>
                    <a:pt x="128984" y="507473"/>
                    <a:pt x="149224" y="497947"/>
                    <a:pt x="169068" y="505091"/>
                  </a:cubicBezTo>
                  <a:cubicBezTo>
                    <a:pt x="188912" y="512235"/>
                    <a:pt x="212726" y="549939"/>
                    <a:pt x="230982" y="559861"/>
                  </a:cubicBezTo>
                  <a:cubicBezTo>
                    <a:pt x="249238" y="569783"/>
                    <a:pt x="257176" y="565417"/>
                    <a:pt x="278607" y="564623"/>
                  </a:cubicBezTo>
                  <a:cubicBezTo>
                    <a:pt x="300038" y="563829"/>
                    <a:pt x="337344" y="556686"/>
                    <a:pt x="359569" y="555098"/>
                  </a:cubicBezTo>
                  <a:cubicBezTo>
                    <a:pt x="381794" y="553510"/>
                    <a:pt x="395685" y="544381"/>
                    <a:pt x="411957" y="555097"/>
                  </a:cubicBezTo>
                  <a:cubicBezTo>
                    <a:pt x="428229" y="565813"/>
                    <a:pt x="448469" y="624154"/>
                    <a:pt x="457200" y="619392"/>
                  </a:cubicBezTo>
                  <a:cubicBezTo>
                    <a:pt x="465931" y="614630"/>
                    <a:pt x="457994" y="603120"/>
                    <a:pt x="464344" y="526523"/>
                  </a:cubicBezTo>
                  <a:cubicBezTo>
                    <a:pt x="470694" y="449926"/>
                    <a:pt x="486966" y="246727"/>
                    <a:pt x="495300" y="159811"/>
                  </a:cubicBezTo>
                  <a:cubicBezTo>
                    <a:pt x="503634" y="72895"/>
                    <a:pt x="509587" y="17729"/>
                    <a:pt x="514350" y="5029"/>
                  </a:cubicBezTo>
                  <a:cubicBezTo>
                    <a:pt x="519113" y="-7671"/>
                    <a:pt x="517128" y="-1320"/>
                    <a:pt x="523875" y="83611"/>
                  </a:cubicBezTo>
                  <a:cubicBezTo>
                    <a:pt x="530622" y="168542"/>
                    <a:pt x="548085" y="409445"/>
                    <a:pt x="554832" y="514617"/>
                  </a:cubicBezTo>
                  <a:cubicBezTo>
                    <a:pt x="561579" y="619789"/>
                    <a:pt x="561579" y="665826"/>
                    <a:pt x="564357" y="714642"/>
                  </a:cubicBezTo>
                  <a:cubicBezTo>
                    <a:pt x="567135" y="763458"/>
                    <a:pt x="568722" y="807114"/>
                    <a:pt x="571500" y="807511"/>
                  </a:cubicBezTo>
                  <a:cubicBezTo>
                    <a:pt x="574278" y="807908"/>
                    <a:pt x="577056" y="756711"/>
                    <a:pt x="581025" y="717023"/>
                  </a:cubicBezTo>
                  <a:cubicBezTo>
                    <a:pt x="584994" y="677335"/>
                    <a:pt x="580628" y="583673"/>
                    <a:pt x="595313" y="569386"/>
                  </a:cubicBezTo>
                  <a:cubicBezTo>
                    <a:pt x="609998" y="555099"/>
                    <a:pt x="653654" y="561447"/>
                    <a:pt x="697707" y="559860"/>
                  </a:cubicBezTo>
                  <a:cubicBezTo>
                    <a:pt x="741760" y="558273"/>
                    <a:pt x="798043" y="561764"/>
                    <a:pt x="859632" y="559861"/>
                  </a:cubicBezTo>
                  <a:cubicBezTo>
                    <a:pt x="921221" y="557958"/>
                    <a:pt x="1005725" y="566299"/>
                    <a:pt x="1067240" y="548440"/>
                  </a:cubicBezTo>
                  <a:cubicBezTo>
                    <a:pt x="1128756" y="530581"/>
                    <a:pt x="1173009" y="471269"/>
                    <a:pt x="1228725" y="452705"/>
                  </a:cubicBezTo>
                  <a:cubicBezTo>
                    <a:pt x="1284442" y="434141"/>
                    <a:pt x="1343780" y="420701"/>
                    <a:pt x="1401539" y="437054"/>
                  </a:cubicBezTo>
                  <a:cubicBezTo>
                    <a:pt x="1459298" y="453407"/>
                    <a:pt x="1523913" y="530353"/>
                    <a:pt x="1575279" y="550821"/>
                  </a:cubicBezTo>
                  <a:cubicBezTo>
                    <a:pt x="1626646" y="571289"/>
                    <a:pt x="1567869" y="559545"/>
                    <a:pt x="1709738" y="559861"/>
                  </a:cubicBezTo>
                  <a:lnTo>
                    <a:pt x="2426494" y="552717"/>
                  </a:lnTo>
                  <a:cubicBezTo>
                    <a:pt x="2591594" y="552320"/>
                    <a:pt x="2667397" y="564624"/>
                    <a:pt x="2700338" y="557480"/>
                  </a:cubicBezTo>
                  <a:cubicBezTo>
                    <a:pt x="2733279" y="550336"/>
                    <a:pt x="2733676" y="527714"/>
                    <a:pt x="2752725" y="509854"/>
                  </a:cubicBezTo>
                  <a:cubicBezTo>
                    <a:pt x="2771774" y="491994"/>
                    <a:pt x="2815035" y="470166"/>
                    <a:pt x="2843213" y="478897"/>
                  </a:cubicBezTo>
                  <a:cubicBezTo>
                    <a:pt x="2871391" y="487628"/>
                    <a:pt x="2899965" y="520968"/>
                    <a:pt x="2921794" y="562242"/>
                  </a:cubicBezTo>
                </a:path>
              </a:pathLst>
            </a:cu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143"/>
            </a:p>
          </p:txBody>
        </p:sp>
        <p:cxnSp>
          <p:nvCxnSpPr>
            <p:cNvPr id="8" name="Přímá spojnice 7">
              <a:extLst>
                <a:ext uri="{FF2B5EF4-FFF2-40B4-BE49-F238E27FC236}">
                  <a16:creationId xmlns:a16="http://schemas.microsoft.com/office/drawing/2014/main" id="{65D97800-6C08-42AA-8697-690D59BC24FA}"/>
                </a:ext>
              </a:extLst>
            </p:cNvPr>
            <p:cNvCxnSpPr/>
            <p:nvPr/>
          </p:nvCxnSpPr>
          <p:spPr>
            <a:xfrm>
              <a:off x="7148660" y="5405953"/>
              <a:ext cx="44297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ovéPole 8">
              <a:extLst>
                <a:ext uri="{FF2B5EF4-FFF2-40B4-BE49-F238E27FC236}">
                  <a16:creationId xmlns:a16="http://schemas.microsoft.com/office/drawing/2014/main" id="{CE93BCD1-6F89-49AC-8F37-ED29D1F699D8}"/>
                </a:ext>
              </a:extLst>
            </p:cNvPr>
            <p:cNvSpPr txBox="1"/>
            <p:nvPr/>
          </p:nvSpPr>
          <p:spPr>
            <a:xfrm>
              <a:off x="6995039" y="5412491"/>
              <a:ext cx="533314" cy="405046"/>
            </a:xfrm>
            <a:prstGeom prst="rect">
              <a:avLst/>
            </a:prstGeom>
            <a:noFill/>
            <a:ln w="38100">
              <a:noFill/>
            </a:ln>
          </p:spPr>
          <p:txBody>
            <a:bodyPr wrap="square" rtlCol="0">
              <a:spAutoFit/>
            </a:bodyPr>
            <a:lstStyle/>
            <a:p>
              <a:pPr algn="ctr"/>
              <a:r>
                <a:rPr lang="cs-CZ" sz="2032" dirty="0"/>
                <a:t>0</a:t>
              </a:r>
            </a:p>
          </p:txBody>
        </p:sp>
        <p:sp>
          <p:nvSpPr>
            <p:cNvPr id="10" name="TextovéPole 9">
              <a:extLst>
                <a:ext uri="{FF2B5EF4-FFF2-40B4-BE49-F238E27FC236}">
                  <a16:creationId xmlns:a16="http://schemas.microsoft.com/office/drawing/2014/main" id="{7A0D0655-1BB5-493C-99D3-38E1110C73CA}"/>
                </a:ext>
              </a:extLst>
            </p:cNvPr>
            <p:cNvSpPr txBox="1"/>
            <p:nvPr/>
          </p:nvSpPr>
          <p:spPr>
            <a:xfrm>
              <a:off x="11051443" y="5405953"/>
              <a:ext cx="824854" cy="405046"/>
            </a:xfrm>
            <a:prstGeom prst="rect">
              <a:avLst/>
            </a:prstGeom>
            <a:noFill/>
            <a:ln w="38100">
              <a:noFill/>
            </a:ln>
          </p:spPr>
          <p:txBody>
            <a:bodyPr wrap="square" rtlCol="0">
              <a:spAutoFit/>
            </a:bodyPr>
            <a:lstStyle/>
            <a:p>
              <a:pPr algn="ctr"/>
              <a:r>
                <a:rPr lang="cs-CZ" sz="2032" dirty="0"/>
                <a:t>0.8 s</a:t>
              </a:r>
            </a:p>
          </p:txBody>
        </p:sp>
        <p:sp>
          <p:nvSpPr>
            <p:cNvPr id="11" name="TextovéPole 10">
              <a:extLst>
                <a:ext uri="{FF2B5EF4-FFF2-40B4-BE49-F238E27FC236}">
                  <a16:creationId xmlns:a16="http://schemas.microsoft.com/office/drawing/2014/main" id="{B631BD3A-4148-4418-B3A8-9F4AB80CB2B1}"/>
                </a:ext>
              </a:extLst>
            </p:cNvPr>
            <p:cNvSpPr txBox="1"/>
            <p:nvPr/>
          </p:nvSpPr>
          <p:spPr>
            <a:xfrm>
              <a:off x="8997773" y="5416854"/>
              <a:ext cx="711336" cy="405046"/>
            </a:xfrm>
            <a:prstGeom prst="rect">
              <a:avLst/>
            </a:prstGeom>
            <a:noFill/>
            <a:ln w="38100">
              <a:noFill/>
            </a:ln>
          </p:spPr>
          <p:txBody>
            <a:bodyPr wrap="square" rtlCol="0">
              <a:spAutoFit/>
            </a:bodyPr>
            <a:lstStyle/>
            <a:p>
              <a:pPr algn="ctr"/>
              <a:r>
                <a:rPr lang="cs-CZ" sz="2032" dirty="0"/>
                <a:t>0.4</a:t>
              </a:r>
            </a:p>
          </p:txBody>
        </p:sp>
        <p:sp>
          <p:nvSpPr>
            <p:cNvPr id="12" name="Volný tvar 36">
              <a:extLst>
                <a:ext uri="{FF2B5EF4-FFF2-40B4-BE49-F238E27FC236}">
                  <a16:creationId xmlns:a16="http://schemas.microsoft.com/office/drawing/2014/main" id="{F703654F-E968-4321-BB1D-3F9412DCA282}"/>
                </a:ext>
              </a:extLst>
            </p:cNvPr>
            <p:cNvSpPr/>
            <p:nvPr/>
          </p:nvSpPr>
          <p:spPr>
            <a:xfrm>
              <a:off x="7151972" y="4366118"/>
              <a:ext cx="4405370" cy="621743"/>
            </a:xfrm>
            <a:custGeom>
              <a:avLst/>
              <a:gdLst>
                <a:gd name="connsiteX0" fmla="*/ 0 w 2729603"/>
                <a:gd name="connsiteY0" fmla="*/ 10197 h 10197"/>
                <a:gd name="connsiteX1" fmla="*/ 2729603 w 2729603"/>
                <a:gd name="connsiteY1" fmla="*/ 0 h 10197"/>
                <a:gd name="connsiteX0" fmla="*/ 0 w 2729603"/>
                <a:gd name="connsiteY0" fmla="*/ 10197 h 10197"/>
                <a:gd name="connsiteX1" fmla="*/ 115619 w 2729603"/>
                <a:gd name="connsiteY1" fmla="*/ 6781 h 10197"/>
                <a:gd name="connsiteX2" fmla="*/ 2729603 w 2729603"/>
                <a:gd name="connsiteY2" fmla="*/ 0 h 10197"/>
                <a:gd name="connsiteX0" fmla="*/ 0 w 2729603"/>
                <a:gd name="connsiteY0" fmla="*/ 10197 h 10197"/>
                <a:gd name="connsiteX1" fmla="*/ 115619 w 2729603"/>
                <a:gd name="connsiteY1" fmla="*/ 6781 h 10197"/>
                <a:gd name="connsiteX2" fmla="*/ 2729603 w 2729603"/>
                <a:gd name="connsiteY2" fmla="*/ 0 h 10197"/>
                <a:gd name="connsiteX0" fmla="*/ 28036 w 2757639"/>
                <a:gd name="connsiteY0" fmla="*/ 10197 h 10197"/>
                <a:gd name="connsiteX1" fmla="*/ 143655 w 2757639"/>
                <a:gd name="connsiteY1" fmla="*/ 6781 h 10197"/>
                <a:gd name="connsiteX2" fmla="*/ 203187 w 2757639"/>
                <a:gd name="connsiteY2" fmla="*/ 2018 h 10197"/>
                <a:gd name="connsiteX3" fmla="*/ 2757639 w 2757639"/>
                <a:gd name="connsiteY3" fmla="*/ 0 h 10197"/>
                <a:gd name="connsiteX0" fmla="*/ 28036 w 2757639"/>
                <a:gd name="connsiteY0" fmla="*/ 10197 h 10197"/>
                <a:gd name="connsiteX1" fmla="*/ 143655 w 2757639"/>
                <a:gd name="connsiteY1" fmla="*/ 6781 h 10197"/>
                <a:gd name="connsiteX2" fmla="*/ 203187 w 2757639"/>
                <a:gd name="connsiteY2" fmla="*/ 2018 h 10197"/>
                <a:gd name="connsiteX3" fmla="*/ 2757639 w 2757639"/>
                <a:gd name="connsiteY3" fmla="*/ 0 h 10197"/>
                <a:gd name="connsiteX0" fmla="*/ 0 w 2729603"/>
                <a:gd name="connsiteY0" fmla="*/ 10197 h 10197"/>
                <a:gd name="connsiteX1" fmla="*/ 115619 w 2729603"/>
                <a:gd name="connsiteY1" fmla="*/ 6781 h 10197"/>
                <a:gd name="connsiteX2" fmla="*/ 175151 w 2729603"/>
                <a:gd name="connsiteY2" fmla="*/ 2018 h 10197"/>
                <a:gd name="connsiteX3" fmla="*/ 2729603 w 2729603"/>
                <a:gd name="connsiteY3" fmla="*/ 0 h 10197"/>
                <a:gd name="connsiteX0" fmla="*/ 0 w 2729603"/>
                <a:gd name="connsiteY0" fmla="*/ 10197 h 10197"/>
                <a:gd name="connsiteX1" fmla="*/ 115619 w 2729603"/>
                <a:gd name="connsiteY1" fmla="*/ 6781 h 10197"/>
                <a:gd name="connsiteX2" fmla="*/ 175151 w 2729603"/>
                <a:gd name="connsiteY2" fmla="*/ 2018 h 10197"/>
                <a:gd name="connsiteX3" fmla="*/ 2729603 w 2729603"/>
                <a:gd name="connsiteY3" fmla="*/ 0 h 10197"/>
                <a:gd name="connsiteX0" fmla="*/ 0 w 2729603"/>
                <a:gd name="connsiteY0" fmla="*/ 10197 h 10197"/>
                <a:gd name="connsiteX1" fmla="*/ 115619 w 2729603"/>
                <a:gd name="connsiteY1" fmla="*/ 6781 h 10197"/>
                <a:gd name="connsiteX2" fmla="*/ 175151 w 2729603"/>
                <a:gd name="connsiteY2" fmla="*/ 2018 h 10197"/>
                <a:gd name="connsiteX3" fmla="*/ 2729603 w 2729603"/>
                <a:gd name="connsiteY3" fmla="*/ 0 h 10197"/>
                <a:gd name="connsiteX0" fmla="*/ 0 w 2729603"/>
                <a:gd name="connsiteY0" fmla="*/ 10197 h 10197"/>
                <a:gd name="connsiteX1" fmla="*/ 115619 w 2729603"/>
                <a:gd name="connsiteY1" fmla="*/ 6781 h 10197"/>
                <a:gd name="connsiteX2" fmla="*/ 175151 w 2729603"/>
                <a:gd name="connsiteY2" fmla="*/ 2018 h 10197"/>
                <a:gd name="connsiteX3" fmla="*/ 2729603 w 2729603"/>
                <a:gd name="connsiteY3" fmla="*/ 0 h 10197"/>
                <a:gd name="connsiteX0" fmla="*/ 0 w 2729603"/>
                <a:gd name="connsiteY0" fmla="*/ 10560 h 10560"/>
                <a:gd name="connsiteX1" fmla="*/ 115619 w 2729603"/>
                <a:gd name="connsiteY1" fmla="*/ 7144 h 10560"/>
                <a:gd name="connsiteX2" fmla="*/ 175151 w 2729603"/>
                <a:gd name="connsiteY2" fmla="*/ 2381 h 10560"/>
                <a:gd name="connsiteX3" fmla="*/ 1320532 w 2729603"/>
                <a:gd name="connsiteY3" fmla="*/ 0 h 10560"/>
                <a:gd name="connsiteX4" fmla="*/ 2729603 w 2729603"/>
                <a:gd name="connsiteY4" fmla="*/ 363 h 10560"/>
                <a:gd name="connsiteX0" fmla="*/ 0 w 2729603"/>
                <a:gd name="connsiteY0" fmla="*/ 10560 h 10560"/>
                <a:gd name="connsiteX1" fmla="*/ 115619 w 2729603"/>
                <a:gd name="connsiteY1" fmla="*/ 7144 h 10560"/>
                <a:gd name="connsiteX2" fmla="*/ 175151 w 2729603"/>
                <a:gd name="connsiteY2" fmla="*/ 2381 h 10560"/>
                <a:gd name="connsiteX3" fmla="*/ 1320532 w 2729603"/>
                <a:gd name="connsiteY3" fmla="*/ 0 h 10560"/>
                <a:gd name="connsiteX4" fmla="*/ 2729603 w 2729603"/>
                <a:gd name="connsiteY4" fmla="*/ 363 h 10560"/>
                <a:gd name="connsiteX0" fmla="*/ 0 w 2729603"/>
                <a:gd name="connsiteY0" fmla="*/ 10560 h 10560"/>
                <a:gd name="connsiteX1" fmla="*/ 115619 w 2729603"/>
                <a:gd name="connsiteY1" fmla="*/ 7144 h 10560"/>
                <a:gd name="connsiteX2" fmla="*/ 175151 w 2729603"/>
                <a:gd name="connsiteY2" fmla="*/ 2381 h 10560"/>
                <a:gd name="connsiteX3" fmla="*/ 1320532 w 2729603"/>
                <a:gd name="connsiteY3" fmla="*/ 0 h 10560"/>
                <a:gd name="connsiteX4" fmla="*/ 2729603 w 2729603"/>
                <a:gd name="connsiteY4" fmla="*/ 363 h 10560"/>
                <a:gd name="connsiteX0" fmla="*/ 0 w 2729603"/>
                <a:gd name="connsiteY0" fmla="*/ 10599 h 10599"/>
                <a:gd name="connsiteX1" fmla="*/ 115619 w 2729603"/>
                <a:gd name="connsiteY1" fmla="*/ 7183 h 10599"/>
                <a:gd name="connsiteX2" fmla="*/ 175151 w 2729603"/>
                <a:gd name="connsiteY2" fmla="*/ 2420 h 10599"/>
                <a:gd name="connsiteX3" fmla="*/ 1320532 w 2729603"/>
                <a:gd name="connsiteY3" fmla="*/ 39 h 10599"/>
                <a:gd name="connsiteX4" fmla="*/ 1432451 w 2729603"/>
                <a:gd name="connsiteY4" fmla="*/ 2420 h 10599"/>
                <a:gd name="connsiteX5" fmla="*/ 2729603 w 2729603"/>
                <a:gd name="connsiteY5" fmla="*/ 402 h 10599"/>
                <a:gd name="connsiteX0" fmla="*/ 0 w 2729603"/>
                <a:gd name="connsiteY0" fmla="*/ 11045 h 11045"/>
                <a:gd name="connsiteX1" fmla="*/ 115619 w 2729603"/>
                <a:gd name="connsiteY1" fmla="*/ 7629 h 11045"/>
                <a:gd name="connsiteX2" fmla="*/ 175151 w 2729603"/>
                <a:gd name="connsiteY2" fmla="*/ 2866 h 11045"/>
                <a:gd name="connsiteX3" fmla="*/ 1320532 w 2729603"/>
                <a:gd name="connsiteY3" fmla="*/ 485 h 11045"/>
                <a:gd name="connsiteX4" fmla="*/ 1432451 w 2729603"/>
                <a:gd name="connsiteY4" fmla="*/ 2866 h 11045"/>
                <a:gd name="connsiteX5" fmla="*/ 2729603 w 2729603"/>
                <a:gd name="connsiteY5" fmla="*/ 848 h 11045"/>
                <a:gd name="connsiteX0" fmla="*/ 0 w 2729603"/>
                <a:gd name="connsiteY0" fmla="*/ 11329 h 11329"/>
                <a:gd name="connsiteX1" fmla="*/ 115619 w 2729603"/>
                <a:gd name="connsiteY1" fmla="*/ 7913 h 11329"/>
                <a:gd name="connsiteX2" fmla="*/ 175151 w 2729603"/>
                <a:gd name="connsiteY2" fmla="*/ 3150 h 11329"/>
                <a:gd name="connsiteX3" fmla="*/ 1320532 w 2729603"/>
                <a:gd name="connsiteY3" fmla="*/ 769 h 11329"/>
                <a:gd name="connsiteX4" fmla="*/ 1432451 w 2729603"/>
                <a:gd name="connsiteY4" fmla="*/ 3150 h 11329"/>
                <a:gd name="connsiteX5" fmla="*/ 2729603 w 2729603"/>
                <a:gd name="connsiteY5"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1320532 w 2729603"/>
                <a:gd name="connsiteY4" fmla="*/ 769 h 11329"/>
                <a:gd name="connsiteX5" fmla="*/ 1432451 w 2729603"/>
                <a:gd name="connsiteY5" fmla="*/ 3150 h 11329"/>
                <a:gd name="connsiteX6" fmla="*/ 2729603 w 2729603"/>
                <a:gd name="connsiteY6"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1320532 w 2729603"/>
                <a:gd name="connsiteY4" fmla="*/ 769 h 11329"/>
                <a:gd name="connsiteX5" fmla="*/ 1432451 w 2729603"/>
                <a:gd name="connsiteY5" fmla="*/ 3150 h 11329"/>
                <a:gd name="connsiteX6" fmla="*/ 2729603 w 2729603"/>
                <a:gd name="connsiteY6"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1320532 w 2729603"/>
                <a:gd name="connsiteY4" fmla="*/ 769 h 11329"/>
                <a:gd name="connsiteX5" fmla="*/ 1432451 w 2729603"/>
                <a:gd name="connsiteY5" fmla="*/ 3150 h 11329"/>
                <a:gd name="connsiteX6" fmla="*/ 2729603 w 2729603"/>
                <a:gd name="connsiteY6"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560913 w 2729603"/>
                <a:gd name="connsiteY4" fmla="*/ 7914 h 11329"/>
                <a:gd name="connsiteX5" fmla="*/ 1320532 w 2729603"/>
                <a:gd name="connsiteY5" fmla="*/ 769 h 11329"/>
                <a:gd name="connsiteX6" fmla="*/ 1432451 w 2729603"/>
                <a:gd name="connsiteY6" fmla="*/ 3150 h 11329"/>
                <a:gd name="connsiteX7" fmla="*/ 2729603 w 2729603"/>
                <a:gd name="connsiteY7"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560913 w 2729603"/>
                <a:gd name="connsiteY4" fmla="*/ 7914 h 11329"/>
                <a:gd name="connsiteX5" fmla="*/ 1320532 w 2729603"/>
                <a:gd name="connsiteY5" fmla="*/ 769 h 11329"/>
                <a:gd name="connsiteX6" fmla="*/ 1432451 w 2729603"/>
                <a:gd name="connsiteY6" fmla="*/ 3150 h 11329"/>
                <a:gd name="connsiteX7" fmla="*/ 2729603 w 2729603"/>
                <a:gd name="connsiteY7"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560913 w 2729603"/>
                <a:gd name="connsiteY4" fmla="*/ 7914 h 11329"/>
                <a:gd name="connsiteX5" fmla="*/ 1320532 w 2729603"/>
                <a:gd name="connsiteY5" fmla="*/ 769 h 11329"/>
                <a:gd name="connsiteX6" fmla="*/ 1432451 w 2729603"/>
                <a:gd name="connsiteY6" fmla="*/ 3150 h 11329"/>
                <a:gd name="connsiteX7" fmla="*/ 2729603 w 2729603"/>
                <a:gd name="connsiteY7" fmla="*/ 1132 h 11329"/>
                <a:gd name="connsiteX0" fmla="*/ 0 w 2729603"/>
                <a:gd name="connsiteY0" fmla="*/ 11329 h 131747"/>
                <a:gd name="connsiteX1" fmla="*/ 115619 w 2729603"/>
                <a:gd name="connsiteY1" fmla="*/ 7913 h 131747"/>
                <a:gd name="connsiteX2" fmla="*/ 175151 w 2729603"/>
                <a:gd name="connsiteY2" fmla="*/ 3150 h 131747"/>
                <a:gd name="connsiteX3" fmla="*/ 370413 w 2729603"/>
                <a:gd name="connsiteY3" fmla="*/ 770 h 131747"/>
                <a:gd name="connsiteX4" fmla="*/ 394226 w 2729603"/>
                <a:gd name="connsiteY4" fmla="*/ 131739 h 131747"/>
                <a:gd name="connsiteX5" fmla="*/ 560913 w 2729603"/>
                <a:gd name="connsiteY5" fmla="*/ 7914 h 131747"/>
                <a:gd name="connsiteX6" fmla="*/ 1320532 w 2729603"/>
                <a:gd name="connsiteY6" fmla="*/ 769 h 131747"/>
                <a:gd name="connsiteX7" fmla="*/ 1432451 w 2729603"/>
                <a:gd name="connsiteY7" fmla="*/ 3150 h 131747"/>
                <a:gd name="connsiteX8" fmla="*/ 2729603 w 2729603"/>
                <a:gd name="connsiteY8" fmla="*/ 1132 h 131747"/>
                <a:gd name="connsiteX0" fmla="*/ 0 w 2729603"/>
                <a:gd name="connsiteY0" fmla="*/ 197637 h 318341"/>
                <a:gd name="connsiteX1" fmla="*/ 115619 w 2729603"/>
                <a:gd name="connsiteY1" fmla="*/ 194221 h 318341"/>
                <a:gd name="connsiteX2" fmla="*/ 175151 w 2729603"/>
                <a:gd name="connsiteY2" fmla="*/ 189458 h 318341"/>
                <a:gd name="connsiteX3" fmla="*/ 370413 w 2729603"/>
                <a:gd name="connsiteY3" fmla="*/ 187078 h 318341"/>
                <a:gd name="connsiteX4" fmla="*/ 394226 w 2729603"/>
                <a:gd name="connsiteY4" fmla="*/ 318047 h 318341"/>
                <a:gd name="connsiteX5" fmla="*/ 432326 w 2729603"/>
                <a:gd name="connsiteY5" fmla="*/ 1340 h 318341"/>
                <a:gd name="connsiteX6" fmla="*/ 560913 w 2729603"/>
                <a:gd name="connsiteY6" fmla="*/ 194222 h 318341"/>
                <a:gd name="connsiteX7" fmla="*/ 1320532 w 2729603"/>
                <a:gd name="connsiteY7" fmla="*/ 187077 h 318341"/>
                <a:gd name="connsiteX8" fmla="*/ 1432451 w 2729603"/>
                <a:gd name="connsiteY8" fmla="*/ 189458 h 318341"/>
                <a:gd name="connsiteX9" fmla="*/ 2729603 w 2729603"/>
                <a:gd name="connsiteY9" fmla="*/ 187440 h 31834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560913 w 2729603"/>
                <a:gd name="connsiteY7" fmla="*/ 195102 h 319221"/>
                <a:gd name="connsiteX8" fmla="*/ 1320532 w 2729603"/>
                <a:gd name="connsiteY8" fmla="*/ 187957 h 319221"/>
                <a:gd name="connsiteX9" fmla="*/ 1432451 w 2729603"/>
                <a:gd name="connsiteY9" fmla="*/ 190338 h 319221"/>
                <a:gd name="connsiteX10" fmla="*/ 2729603 w 2729603"/>
                <a:gd name="connsiteY10"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60913 w 2729603"/>
                <a:gd name="connsiteY8" fmla="*/ 195102 h 319221"/>
                <a:gd name="connsiteX9" fmla="*/ 1320532 w 2729603"/>
                <a:gd name="connsiteY9" fmla="*/ 187957 h 319221"/>
                <a:gd name="connsiteX10" fmla="*/ 1432451 w 2729603"/>
                <a:gd name="connsiteY10" fmla="*/ 190338 h 319221"/>
                <a:gd name="connsiteX11" fmla="*/ 2729603 w 2729603"/>
                <a:gd name="connsiteY11"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60913 w 2729603"/>
                <a:gd name="connsiteY9" fmla="*/ 195102 h 319221"/>
                <a:gd name="connsiteX10" fmla="*/ 1320532 w 2729603"/>
                <a:gd name="connsiteY10" fmla="*/ 187957 h 319221"/>
                <a:gd name="connsiteX11" fmla="*/ 1432451 w 2729603"/>
                <a:gd name="connsiteY11" fmla="*/ 190338 h 319221"/>
                <a:gd name="connsiteX12" fmla="*/ 2729603 w 2729603"/>
                <a:gd name="connsiteY12"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1320532 w 2729603"/>
                <a:gd name="connsiteY11" fmla="*/ 187957 h 319221"/>
                <a:gd name="connsiteX12" fmla="*/ 1432451 w 2729603"/>
                <a:gd name="connsiteY12" fmla="*/ 190338 h 319221"/>
                <a:gd name="connsiteX13" fmla="*/ 2729603 w 2729603"/>
                <a:gd name="connsiteY13"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1320532 w 2729603"/>
                <a:gd name="connsiteY11" fmla="*/ 187957 h 319221"/>
                <a:gd name="connsiteX12" fmla="*/ 1432451 w 2729603"/>
                <a:gd name="connsiteY12" fmla="*/ 190338 h 319221"/>
                <a:gd name="connsiteX13" fmla="*/ 2729603 w 2729603"/>
                <a:gd name="connsiteY13"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1320532 w 2729603"/>
                <a:gd name="connsiteY11" fmla="*/ 187957 h 319221"/>
                <a:gd name="connsiteX12" fmla="*/ 1432451 w 2729603"/>
                <a:gd name="connsiteY12" fmla="*/ 190338 h 319221"/>
                <a:gd name="connsiteX13" fmla="*/ 2729603 w 2729603"/>
                <a:gd name="connsiteY13"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1320532 w 2729603"/>
                <a:gd name="connsiteY11" fmla="*/ 187957 h 319221"/>
                <a:gd name="connsiteX12" fmla="*/ 1432451 w 2729603"/>
                <a:gd name="connsiteY12" fmla="*/ 190338 h 319221"/>
                <a:gd name="connsiteX13" fmla="*/ 2729603 w 2729603"/>
                <a:gd name="connsiteY13"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1320532 w 2729603"/>
                <a:gd name="connsiteY11" fmla="*/ 187957 h 319221"/>
                <a:gd name="connsiteX12" fmla="*/ 1432451 w 2729603"/>
                <a:gd name="connsiteY12" fmla="*/ 190338 h 319221"/>
                <a:gd name="connsiteX13" fmla="*/ 2729603 w 2729603"/>
                <a:gd name="connsiteY13"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75151 w 2729603"/>
                <a:gd name="connsiteY3" fmla="*/ 190338 h 319221"/>
                <a:gd name="connsiteX4" fmla="*/ 370413 w 2729603"/>
                <a:gd name="connsiteY4" fmla="*/ 187958 h 319221"/>
                <a:gd name="connsiteX5" fmla="*/ 394226 w 2729603"/>
                <a:gd name="connsiteY5" fmla="*/ 318927 h 319221"/>
                <a:gd name="connsiteX6" fmla="*/ 432326 w 2729603"/>
                <a:gd name="connsiteY6" fmla="*/ 2220 h 319221"/>
                <a:gd name="connsiteX7" fmla="*/ 451376 w 2729603"/>
                <a:gd name="connsiteY7" fmla="*/ 268920 h 319221"/>
                <a:gd name="connsiteX8" fmla="*/ 477569 w 2729603"/>
                <a:gd name="connsiteY8" fmla="*/ 35558 h 319221"/>
                <a:gd name="connsiteX9" fmla="*/ 503763 w 2729603"/>
                <a:gd name="connsiteY9" fmla="*/ 273683 h 319221"/>
                <a:gd name="connsiteX10" fmla="*/ 525194 w 2729603"/>
                <a:gd name="connsiteY10" fmla="*/ 118902 h 319221"/>
                <a:gd name="connsiteX11" fmla="*/ 560913 w 2729603"/>
                <a:gd name="connsiteY11" fmla="*/ 195102 h 319221"/>
                <a:gd name="connsiteX12" fmla="*/ 599013 w 2729603"/>
                <a:gd name="connsiteY12" fmla="*/ 195102 h 319221"/>
                <a:gd name="connsiteX13" fmla="*/ 1320532 w 2729603"/>
                <a:gd name="connsiteY13" fmla="*/ 187957 h 319221"/>
                <a:gd name="connsiteX14" fmla="*/ 1432451 w 2729603"/>
                <a:gd name="connsiteY14" fmla="*/ 190338 h 319221"/>
                <a:gd name="connsiteX15" fmla="*/ 2729603 w 2729603"/>
                <a:gd name="connsiteY15"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75151 w 2729603"/>
                <a:gd name="connsiteY4" fmla="*/ 190338 h 319221"/>
                <a:gd name="connsiteX5" fmla="*/ 370413 w 2729603"/>
                <a:gd name="connsiteY5" fmla="*/ 187958 h 319221"/>
                <a:gd name="connsiteX6" fmla="*/ 394226 w 2729603"/>
                <a:gd name="connsiteY6" fmla="*/ 318927 h 319221"/>
                <a:gd name="connsiteX7" fmla="*/ 432326 w 2729603"/>
                <a:gd name="connsiteY7" fmla="*/ 2220 h 319221"/>
                <a:gd name="connsiteX8" fmla="*/ 451376 w 2729603"/>
                <a:gd name="connsiteY8" fmla="*/ 268920 h 319221"/>
                <a:gd name="connsiteX9" fmla="*/ 477569 w 2729603"/>
                <a:gd name="connsiteY9" fmla="*/ 35558 h 319221"/>
                <a:gd name="connsiteX10" fmla="*/ 503763 w 2729603"/>
                <a:gd name="connsiteY10" fmla="*/ 273683 h 319221"/>
                <a:gd name="connsiteX11" fmla="*/ 525194 w 2729603"/>
                <a:gd name="connsiteY11" fmla="*/ 118902 h 319221"/>
                <a:gd name="connsiteX12" fmla="*/ 560913 w 2729603"/>
                <a:gd name="connsiteY12" fmla="*/ 195102 h 319221"/>
                <a:gd name="connsiteX13" fmla="*/ 599013 w 2729603"/>
                <a:gd name="connsiteY13" fmla="*/ 195102 h 319221"/>
                <a:gd name="connsiteX14" fmla="*/ 1320532 w 2729603"/>
                <a:gd name="connsiteY14" fmla="*/ 187957 h 319221"/>
                <a:gd name="connsiteX15" fmla="*/ 1432451 w 2729603"/>
                <a:gd name="connsiteY15" fmla="*/ 190338 h 319221"/>
                <a:gd name="connsiteX16" fmla="*/ 2729603 w 2729603"/>
                <a:gd name="connsiteY1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75151 w 2729603"/>
                <a:gd name="connsiteY5" fmla="*/ 190338 h 319221"/>
                <a:gd name="connsiteX6" fmla="*/ 370413 w 2729603"/>
                <a:gd name="connsiteY6" fmla="*/ 187958 h 319221"/>
                <a:gd name="connsiteX7" fmla="*/ 394226 w 2729603"/>
                <a:gd name="connsiteY7" fmla="*/ 318927 h 319221"/>
                <a:gd name="connsiteX8" fmla="*/ 432326 w 2729603"/>
                <a:gd name="connsiteY8" fmla="*/ 2220 h 319221"/>
                <a:gd name="connsiteX9" fmla="*/ 451376 w 2729603"/>
                <a:gd name="connsiteY9" fmla="*/ 268920 h 319221"/>
                <a:gd name="connsiteX10" fmla="*/ 477569 w 2729603"/>
                <a:gd name="connsiteY10" fmla="*/ 35558 h 319221"/>
                <a:gd name="connsiteX11" fmla="*/ 503763 w 2729603"/>
                <a:gd name="connsiteY11" fmla="*/ 273683 h 319221"/>
                <a:gd name="connsiteX12" fmla="*/ 525194 w 2729603"/>
                <a:gd name="connsiteY12" fmla="*/ 118902 h 319221"/>
                <a:gd name="connsiteX13" fmla="*/ 560913 w 2729603"/>
                <a:gd name="connsiteY13" fmla="*/ 195102 h 319221"/>
                <a:gd name="connsiteX14" fmla="*/ 599013 w 2729603"/>
                <a:gd name="connsiteY14" fmla="*/ 195102 h 319221"/>
                <a:gd name="connsiteX15" fmla="*/ 1320532 w 2729603"/>
                <a:gd name="connsiteY15" fmla="*/ 187957 h 319221"/>
                <a:gd name="connsiteX16" fmla="*/ 1432451 w 2729603"/>
                <a:gd name="connsiteY16" fmla="*/ 190338 h 319221"/>
                <a:gd name="connsiteX17" fmla="*/ 2729603 w 2729603"/>
                <a:gd name="connsiteY17"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90338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20532 w 2729603"/>
                <a:gd name="connsiteY16" fmla="*/ 187957 h 319221"/>
                <a:gd name="connsiteX17" fmla="*/ 1432451 w 2729603"/>
                <a:gd name="connsiteY17" fmla="*/ 190338 h 319221"/>
                <a:gd name="connsiteX18" fmla="*/ 2729603 w 2729603"/>
                <a:gd name="connsiteY1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20532 w 2729603"/>
                <a:gd name="connsiteY16" fmla="*/ 187957 h 319221"/>
                <a:gd name="connsiteX17" fmla="*/ 1432451 w 2729603"/>
                <a:gd name="connsiteY17" fmla="*/ 190338 h 319221"/>
                <a:gd name="connsiteX18" fmla="*/ 2729603 w 2729603"/>
                <a:gd name="connsiteY1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20532 w 2729603"/>
                <a:gd name="connsiteY16" fmla="*/ 187957 h 319221"/>
                <a:gd name="connsiteX17" fmla="*/ 1432451 w 2729603"/>
                <a:gd name="connsiteY17" fmla="*/ 190338 h 319221"/>
                <a:gd name="connsiteX18" fmla="*/ 2729603 w 2729603"/>
                <a:gd name="connsiteY1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20532 w 2729603"/>
                <a:gd name="connsiteY16" fmla="*/ 187957 h 319221"/>
                <a:gd name="connsiteX17" fmla="*/ 1432451 w 2729603"/>
                <a:gd name="connsiteY17" fmla="*/ 190338 h 319221"/>
                <a:gd name="connsiteX18" fmla="*/ 2729603 w 2729603"/>
                <a:gd name="connsiteY1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432451 w 2729603"/>
                <a:gd name="connsiteY17" fmla="*/ 190338 h 319221"/>
                <a:gd name="connsiteX18" fmla="*/ 2729603 w 2729603"/>
                <a:gd name="connsiteY1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432451 w 2729603"/>
                <a:gd name="connsiteY18" fmla="*/ 190338 h 319221"/>
                <a:gd name="connsiteX19" fmla="*/ 2729603 w 2729603"/>
                <a:gd name="connsiteY19"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432451 w 2729603"/>
                <a:gd name="connsiteY18" fmla="*/ 190338 h 319221"/>
                <a:gd name="connsiteX19" fmla="*/ 2729603 w 2729603"/>
                <a:gd name="connsiteY19"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432451 w 2729603"/>
                <a:gd name="connsiteY18" fmla="*/ 190338 h 319221"/>
                <a:gd name="connsiteX19" fmla="*/ 2729603 w 2729603"/>
                <a:gd name="connsiteY19"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32451 w 2729603"/>
                <a:gd name="connsiteY19" fmla="*/ 190338 h 319221"/>
                <a:gd name="connsiteX20" fmla="*/ 2729603 w 2729603"/>
                <a:gd name="connsiteY20"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32451 w 2729603"/>
                <a:gd name="connsiteY19" fmla="*/ 190338 h 319221"/>
                <a:gd name="connsiteX20" fmla="*/ 2729603 w 2729603"/>
                <a:gd name="connsiteY20"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01494 w 2729603"/>
                <a:gd name="connsiteY19" fmla="*/ 116520 h 319221"/>
                <a:gd name="connsiteX20" fmla="*/ 1432451 w 2729603"/>
                <a:gd name="connsiteY20" fmla="*/ 190338 h 319221"/>
                <a:gd name="connsiteX21" fmla="*/ 2729603 w 2729603"/>
                <a:gd name="connsiteY21"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01494 w 2729603"/>
                <a:gd name="connsiteY19" fmla="*/ 116520 h 319221"/>
                <a:gd name="connsiteX20" fmla="*/ 1446739 w 2729603"/>
                <a:gd name="connsiteY20" fmla="*/ 192720 h 319221"/>
                <a:gd name="connsiteX21" fmla="*/ 2729603 w 2729603"/>
                <a:gd name="connsiteY21"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01494 w 2729603"/>
                <a:gd name="connsiteY19" fmla="*/ 116520 h 319221"/>
                <a:gd name="connsiteX20" fmla="*/ 1446739 w 2729603"/>
                <a:gd name="connsiteY20" fmla="*/ 192720 h 319221"/>
                <a:gd name="connsiteX21" fmla="*/ 2729603 w 2729603"/>
                <a:gd name="connsiteY21"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01494 w 2729603"/>
                <a:gd name="connsiteY19" fmla="*/ 116520 h 319221"/>
                <a:gd name="connsiteX20" fmla="*/ 1425307 w 2729603"/>
                <a:gd name="connsiteY20" fmla="*/ 197483 h 319221"/>
                <a:gd name="connsiteX21" fmla="*/ 1446739 w 2729603"/>
                <a:gd name="connsiteY21" fmla="*/ 192720 h 319221"/>
                <a:gd name="connsiteX22" fmla="*/ 2729603 w 2729603"/>
                <a:gd name="connsiteY22"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01494 w 2729603"/>
                <a:gd name="connsiteY19" fmla="*/ 116520 h 319221"/>
                <a:gd name="connsiteX20" fmla="*/ 1425307 w 2729603"/>
                <a:gd name="connsiteY20" fmla="*/ 197483 h 319221"/>
                <a:gd name="connsiteX21" fmla="*/ 1446739 w 2729603"/>
                <a:gd name="connsiteY21" fmla="*/ 192720 h 319221"/>
                <a:gd name="connsiteX22" fmla="*/ 2729603 w 2729603"/>
                <a:gd name="connsiteY22"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75301 w 2729603"/>
                <a:gd name="connsiteY19" fmla="*/ 264158 h 319221"/>
                <a:gd name="connsiteX20" fmla="*/ 1401494 w 2729603"/>
                <a:gd name="connsiteY20" fmla="*/ 116520 h 319221"/>
                <a:gd name="connsiteX21" fmla="*/ 1425307 w 2729603"/>
                <a:gd name="connsiteY21" fmla="*/ 197483 h 319221"/>
                <a:gd name="connsiteX22" fmla="*/ 1446739 w 2729603"/>
                <a:gd name="connsiteY22" fmla="*/ 192720 h 319221"/>
                <a:gd name="connsiteX23" fmla="*/ 2729603 w 2729603"/>
                <a:gd name="connsiteY23"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96732 w 2729603"/>
                <a:gd name="connsiteY19" fmla="*/ 266539 h 319221"/>
                <a:gd name="connsiteX20" fmla="*/ 1401494 w 2729603"/>
                <a:gd name="connsiteY20" fmla="*/ 116520 h 319221"/>
                <a:gd name="connsiteX21" fmla="*/ 1425307 w 2729603"/>
                <a:gd name="connsiteY21" fmla="*/ 197483 h 319221"/>
                <a:gd name="connsiteX22" fmla="*/ 1446739 w 2729603"/>
                <a:gd name="connsiteY22" fmla="*/ 192720 h 319221"/>
                <a:gd name="connsiteX23" fmla="*/ 2729603 w 2729603"/>
                <a:gd name="connsiteY23"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75301 w 2729603"/>
                <a:gd name="connsiteY19" fmla="*/ 71277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2729603 w 2729603"/>
                <a:gd name="connsiteY24"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2729603 w 2729603"/>
                <a:gd name="connsiteY24"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94401 w 2729603"/>
                <a:gd name="connsiteY24" fmla="*/ 185577 h 319221"/>
                <a:gd name="connsiteX25" fmla="*/ 2729603 w 2729603"/>
                <a:gd name="connsiteY25"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94401 w 2729603"/>
                <a:gd name="connsiteY24" fmla="*/ 185577 h 319221"/>
                <a:gd name="connsiteX25" fmla="*/ 2729603 w 2729603"/>
                <a:gd name="connsiteY25"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53919 w 2729603"/>
                <a:gd name="connsiteY24" fmla="*/ 197483 h 319221"/>
                <a:gd name="connsiteX25" fmla="*/ 1794401 w 2729603"/>
                <a:gd name="connsiteY25" fmla="*/ 185577 h 319221"/>
                <a:gd name="connsiteX26" fmla="*/ 2729603 w 2729603"/>
                <a:gd name="connsiteY2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53919 w 2729603"/>
                <a:gd name="connsiteY24" fmla="*/ 197483 h 319221"/>
                <a:gd name="connsiteX25" fmla="*/ 1794401 w 2729603"/>
                <a:gd name="connsiteY25" fmla="*/ 185577 h 319221"/>
                <a:gd name="connsiteX26" fmla="*/ 2729603 w 2729603"/>
                <a:gd name="connsiteY2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46775 w 2729603"/>
                <a:gd name="connsiteY24" fmla="*/ 187958 h 319221"/>
                <a:gd name="connsiteX25" fmla="*/ 1794401 w 2729603"/>
                <a:gd name="connsiteY25" fmla="*/ 185577 h 319221"/>
                <a:gd name="connsiteX26" fmla="*/ 2729603 w 2729603"/>
                <a:gd name="connsiteY2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46775 w 2729603"/>
                <a:gd name="connsiteY24" fmla="*/ 187958 h 319221"/>
                <a:gd name="connsiteX25" fmla="*/ 1780114 w 2729603"/>
                <a:gd name="connsiteY25" fmla="*/ 183196 h 319221"/>
                <a:gd name="connsiteX26" fmla="*/ 2729603 w 2729603"/>
                <a:gd name="connsiteY2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46775 w 2729603"/>
                <a:gd name="connsiteY24" fmla="*/ 187958 h 319221"/>
                <a:gd name="connsiteX25" fmla="*/ 1780114 w 2729603"/>
                <a:gd name="connsiteY25" fmla="*/ 183196 h 319221"/>
                <a:gd name="connsiteX26" fmla="*/ 2729603 w 2729603"/>
                <a:gd name="connsiteY2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746775 w 2729603"/>
                <a:gd name="connsiteY25" fmla="*/ 187958 h 319221"/>
                <a:gd name="connsiteX26" fmla="*/ 1780114 w 2729603"/>
                <a:gd name="connsiteY26" fmla="*/ 183196 h 319221"/>
                <a:gd name="connsiteX27" fmla="*/ 2729603 w 2729603"/>
                <a:gd name="connsiteY27"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746775 w 2729603"/>
                <a:gd name="connsiteY25" fmla="*/ 187958 h 319221"/>
                <a:gd name="connsiteX26" fmla="*/ 1780114 w 2729603"/>
                <a:gd name="connsiteY26" fmla="*/ 183196 h 319221"/>
                <a:gd name="connsiteX27" fmla="*/ 2729603 w 2729603"/>
                <a:gd name="connsiteY27"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746775 w 2729603"/>
                <a:gd name="connsiteY25" fmla="*/ 187958 h 319221"/>
                <a:gd name="connsiteX26" fmla="*/ 1780114 w 2729603"/>
                <a:gd name="connsiteY26" fmla="*/ 183196 h 319221"/>
                <a:gd name="connsiteX27" fmla="*/ 2729603 w 2729603"/>
                <a:gd name="connsiteY27"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746775 w 2729603"/>
                <a:gd name="connsiteY26" fmla="*/ 187958 h 319221"/>
                <a:gd name="connsiteX27" fmla="*/ 1780114 w 2729603"/>
                <a:gd name="connsiteY27" fmla="*/ 183196 h 319221"/>
                <a:gd name="connsiteX28" fmla="*/ 2729603 w 2729603"/>
                <a:gd name="connsiteY2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627713 w 2729603"/>
                <a:gd name="connsiteY26" fmla="*/ 223677 h 319221"/>
                <a:gd name="connsiteX27" fmla="*/ 1746775 w 2729603"/>
                <a:gd name="connsiteY27" fmla="*/ 187958 h 319221"/>
                <a:gd name="connsiteX28" fmla="*/ 1780114 w 2729603"/>
                <a:gd name="connsiteY28" fmla="*/ 183196 h 319221"/>
                <a:gd name="connsiteX29" fmla="*/ 2729603 w 2729603"/>
                <a:gd name="connsiteY29"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627713 w 2729603"/>
                <a:gd name="connsiteY26" fmla="*/ 223677 h 319221"/>
                <a:gd name="connsiteX27" fmla="*/ 1653907 w 2729603"/>
                <a:gd name="connsiteY27" fmla="*/ 173670 h 319221"/>
                <a:gd name="connsiteX28" fmla="*/ 1746775 w 2729603"/>
                <a:gd name="connsiteY28" fmla="*/ 187958 h 319221"/>
                <a:gd name="connsiteX29" fmla="*/ 1780114 w 2729603"/>
                <a:gd name="connsiteY29" fmla="*/ 183196 h 319221"/>
                <a:gd name="connsiteX30" fmla="*/ 2729603 w 2729603"/>
                <a:gd name="connsiteY30"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627713 w 2729603"/>
                <a:gd name="connsiteY26" fmla="*/ 223677 h 319221"/>
                <a:gd name="connsiteX27" fmla="*/ 1653907 w 2729603"/>
                <a:gd name="connsiteY27" fmla="*/ 173670 h 319221"/>
                <a:gd name="connsiteX28" fmla="*/ 1668194 w 2729603"/>
                <a:gd name="connsiteY28" fmla="*/ 221295 h 319221"/>
                <a:gd name="connsiteX29" fmla="*/ 1746775 w 2729603"/>
                <a:gd name="connsiteY29" fmla="*/ 187958 h 319221"/>
                <a:gd name="connsiteX30" fmla="*/ 1780114 w 2729603"/>
                <a:gd name="connsiteY30" fmla="*/ 183196 h 319221"/>
                <a:gd name="connsiteX31" fmla="*/ 2729603 w 2729603"/>
                <a:gd name="connsiteY31"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627713 w 2729603"/>
                <a:gd name="connsiteY26" fmla="*/ 223677 h 319221"/>
                <a:gd name="connsiteX27" fmla="*/ 1653907 w 2729603"/>
                <a:gd name="connsiteY27" fmla="*/ 173670 h 319221"/>
                <a:gd name="connsiteX28" fmla="*/ 1668194 w 2729603"/>
                <a:gd name="connsiteY28" fmla="*/ 221295 h 319221"/>
                <a:gd name="connsiteX29" fmla="*/ 1687244 w 2729603"/>
                <a:gd name="connsiteY29" fmla="*/ 176052 h 319221"/>
                <a:gd name="connsiteX30" fmla="*/ 1746775 w 2729603"/>
                <a:gd name="connsiteY30" fmla="*/ 187958 h 319221"/>
                <a:gd name="connsiteX31" fmla="*/ 1780114 w 2729603"/>
                <a:gd name="connsiteY31" fmla="*/ 183196 h 319221"/>
                <a:gd name="connsiteX32" fmla="*/ 2729603 w 2729603"/>
                <a:gd name="connsiteY32"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627713 w 2729603"/>
                <a:gd name="connsiteY26" fmla="*/ 223677 h 319221"/>
                <a:gd name="connsiteX27" fmla="*/ 1653907 w 2729603"/>
                <a:gd name="connsiteY27" fmla="*/ 173670 h 319221"/>
                <a:gd name="connsiteX28" fmla="*/ 1668194 w 2729603"/>
                <a:gd name="connsiteY28" fmla="*/ 221295 h 319221"/>
                <a:gd name="connsiteX29" fmla="*/ 1687244 w 2729603"/>
                <a:gd name="connsiteY29" fmla="*/ 176052 h 319221"/>
                <a:gd name="connsiteX30" fmla="*/ 1701532 w 2729603"/>
                <a:gd name="connsiteY30" fmla="*/ 199864 h 319221"/>
                <a:gd name="connsiteX31" fmla="*/ 1746775 w 2729603"/>
                <a:gd name="connsiteY31" fmla="*/ 187958 h 319221"/>
                <a:gd name="connsiteX32" fmla="*/ 1780114 w 2729603"/>
                <a:gd name="connsiteY32" fmla="*/ 183196 h 319221"/>
                <a:gd name="connsiteX33" fmla="*/ 2729603 w 2729603"/>
                <a:gd name="connsiteY33" fmla="*/ 188320 h 319221"/>
                <a:gd name="connsiteX0" fmla="*/ 0 w 2884771"/>
                <a:gd name="connsiteY0" fmla="*/ 198517 h 319221"/>
                <a:gd name="connsiteX1" fmla="*/ 270787 w 2884771"/>
                <a:gd name="connsiteY1" fmla="*/ 195101 h 319221"/>
                <a:gd name="connsiteX2" fmla="*/ 285075 w 2884771"/>
                <a:gd name="connsiteY2" fmla="*/ 168908 h 319221"/>
                <a:gd name="connsiteX3" fmla="*/ 296981 w 2884771"/>
                <a:gd name="connsiteY3" fmla="*/ 214152 h 319221"/>
                <a:gd name="connsiteX4" fmla="*/ 304125 w 2884771"/>
                <a:gd name="connsiteY4" fmla="*/ 164145 h 319221"/>
                <a:gd name="connsiteX5" fmla="*/ 318412 w 2884771"/>
                <a:gd name="connsiteY5" fmla="*/ 221295 h 319221"/>
                <a:gd name="connsiteX6" fmla="*/ 330319 w 2884771"/>
                <a:gd name="connsiteY6" fmla="*/ 183195 h 319221"/>
                <a:gd name="connsiteX7" fmla="*/ 525581 w 2884771"/>
                <a:gd name="connsiteY7" fmla="*/ 187958 h 319221"/>
                <a:gd name="connsiteX8" fmla="*/ 549394 w 2884771"/>
                <a:gd name="connsiteY8" fmla="*/ 318927 h 319221"/>
                <a:gd name="connsiteX9" fmla="*/ 587494 w 2884771"/>
                <a:gd name="connsiteY9" fmla="*/ 2220 h 319221"/>
                <a:gd name="connsiteX10" fmla="*/ 606544 w 2884771"/>
                <a:gd name="connsiteY10" fmla="*/ 268920 h 319221"/>
                <a:gd name="connsiteX11" fmla="*/ 632737 w 2884771"/>
                <a:gd name="connsiteY11" fmla="*/ 35558 h 319221"/>
                <a:gd name="connsiteX12" fmla="*/ 658931 w 2884771"/>
                <a:gd name="connsiteY12" fmla="*/ 273683 h 319221"/>
                <a:gd name="connsiteX13" fmla="*/ 680362 w 2884771"/>
                <a:gd name="connsiteY13" fmla="*/ 118902 h 319221"/>
                <a:gd name="connsiteX14" fmla="*/ 716081 w 2884771"/>
                <a:gd name="connsiteY14" fmla="*/ 195102 h 319221"/>
                <a:gd name="connsiteX15" fmla="*/ 754181 w 2884771"/>
                <a:gd name="connsiteY15" fmla="*/ 195102 h 319221"/>
                <a:gd name="connsiteX16" fmla="*/ 1461412 w 2884771"/>
                <a:gd name="connsiteY16" fmla="*/ 195101 h 319221"/>
                <a:gd name="connsiteX17" fmla="*/ 1489987 w 2884771"/>
                <a:gd name="connsiteY17" fmla="*/ 102233 h 319221"/>
                <a:gd name="connsiteX18" fmla="*/ 1492369 w 2884771"/>
                <a:gd name="connsiteY18" fmla="*/ 247489 h 319221"/>
                <a:gd name="connsiteX19" fmla="*/ 1520944 w 2884771"/>
                <a:gd name="connsiteY19" fmla="*/ 68895 h 319221"/>
                <a:gd name="connsiteX20" fmla="*/ 1551900 w 2884771"/>
                <a:gd name="connsiteY20" fmla="*/ 266539 h 319221"/>
                <a:gd name="connsiteX21" fmla="*/ 1556662 w 2884771"/>
                <a:gd name="connsiteY21" fmla="*/ 116520 h 319221"/>
                <a:gd name="connsiteX22" fmla="*/ 1580475 w 2884771"/>
                <a:gd name="connsiteY22" fmla="*/ 197483 h 319221"/>
                <a:gd name="connsiteX23" fmla="*/ 1601907 w 2884771"/>
                <a:gd name="connsiteY23" fmla="*/ 192720 h 319221"/>
                <a:gd name="connsiteX24" fmla="*/ 1742400 w 2884771"/>
                <a:gd name="connsiteY24" fmla="*/ 195102 h 319221"/>
                <a:gd name="connsiteX25" fmla="*/ 1768594 w 2884771"/>
                <a:gd name="connsiteY25" fmla="*/ 159383 h 319221"/>
                <a:gd name="connsiteX26" fmla="*/ 1782881 w 2884771"/>
                <a:gd name="connsiteY26" fmla="*/ 223677 h 319221"/>
                <a:gd name="connsiteX27" fmla="*/ 1809075 w 2884771"/>
                <a:gd name="connsiteY27" fmla="*/ 173670 h 319221"/>
                <a:gd name="connsiteX28" fmla="*/ 1823362 w 2884771"/>
                <a:gd name="connsiteY28" fmla="*/ 221295 h 319221"/>
                <a:gd name="connsiteX29" fmla="*/ 1842412 w 2884771"/>
                <a:gd name="connsiteY29" fmla="*/ 176052 h 319221"/>
                <a:gd name="connsiteX30" fmla="*/ 1856700 w 2884771"/>
                <a:gd name="connsiteY30" fmla="*/ 199864 h 319221"/>
                <a:gd name="connsiteX31" fmla="*/ 1901943 w 2884771"/>
                <a:gd name="connsiteY31" fmla="*/ 187958 h 319221"/>
                <a:gd name="connsiteX32" fmla="*/ 1935282 w 2884771"/>
                <a:gd name="connsiteY32" fmla="*/ 183196 h 319221"/>
                <a:gd name="connsiteX33" fmla="*/ 2884771 w 2884771"/>
                <a:gd name="connsiteY33" fmla="*/ 188320 h 319221"/>
                <a:gd name="connsiteX0" fmla="*/ 0 w 2916891"/>
                <a:gd name="connsiteY0" fmla="*/ 198517 h 319221"/>
                <a:gd name="connsiteX1" fmla="*/ 270787 w 2916891"/>
                <a:gd name="connsiteY1" fmla="*/ 195101 h 319221"/>
                <a:gd name="connsiteX2" fmla="*/ 285075 w 2916891"/>
                <a:gd name="connsiteY2" fmla="*/ 168908 h 319221"/>
                <a:gd name="connsiteX3" fmla="*/ 296981 w 2916891"/>
                <a:gd name="connsiteY3" fmla="*/ 214152 h 319221"/>
                <a:gd name="connsiteX4" fmla="*/ 304125 w 2916891"/>
                <a:gd name="connsiteY4" fmla="*/ 164145 h 319221"/>
                <a:gd name="connsiteX5" fmla="*/ 318412 w 2916891"/>
                <a:gd name="connsiteY5" fmla="*/ 221295 h 319221"/>
                <a:gd name="connsiteX6" fmla="*/ 330319 w 2916891"/>
                <a:gd name="connsiteY6" fmla="*/ 183195 h 319221"/>
                <a:gd name="connsiteX7" fmla="*/ 525581 w 2916891"/>
                <a:gd name="connsiteY7" fmla="*/ 187958 h 319221"/>
                <a:gd name="connsiteX8" fmla="*/ 549394 w 2916891"/>
                <a:gd name="connsiteY8" fmla="*/ 318927 h 319221"/>
                <a:gd name="connsiteX9" fmla="*/ 587494 w 2916891"/>
                <a:gd name="connsiteY9" fmla="*/ 2220 h 319221"/>
                <a:gd name="connsiteX10" fmla="*/ 606544 w 2916891"/>
                <a:gd name="connsiteY10" fmla="*/ 268920 h 319221"/>
                <a:gd name="connsiteX11" fmla="*/ 632737 w 2916891"/>
                <a:gd name="connsiteY11" fmla="*/ 35558 h 319221"/>
                <a:gd name="connsiteX12" fmla="*/ 658931 w 2916891"/>
                <a:gd name="connsiteY12" fmla="*/ 273683 h 319221"/>
                <a:gd name="connsiteX13" fmla="*/ 680362 w 2916891"/>
                <a:gd name="connsiteY13" fmla="*/ 118902 h 319221"/>
                <a:gd name="connsiteX14" fmla="*/ 716081 w 2916891"/>
                <a:gd name="connsiteY14" fmla="*/ 195102 h 319221"/>
                <a:gd name="connsiteX15" fmla="*/ 754181 w 2916891"/>
                <a:gd name="connsiteY15" fmla="*/ 195102 h 319221"/>
                <a:gd name="connsiteX16" fmla="*/ 1461412 w 2916891"/>
                <a:gd name="connsiteY16" fmla="*/ 195101 h 319221"/>
                <a:gd name="connsiteX17" fmla="*/ 1489987 w 2916891"/>
                <a:gd name="connsiteY17" fmla="*/ 102233 h 319221"/>
                <a:gd name="connsiteX18" fmla="*/ 1492369 w 2916891"/>
                <a:gd name="connsiteY18" fmla="*/ 247489 h 319221"/>
                <a:gd name="connsiteX19" fmla="*/ 1520944 w 2916891"/>
                <a:gd name="connsiteY19" fmla="*/ 68895 h 319221"/>
                <a:gd name="connsiteX20" fmla="*/ 1551900 w 2916891"/>
                <a:gd name="connsiteY20" fmla="*/ 266539 h 319221"/>
                <a:gd name="connsiteX21" fmla="*/ 1556662 w 2916891"/>
                <a:gd name="connsiteY21" fmla="*/ 116520 h 319221"/>
                <a:gd name="connsiteX22" fmla="*/ 1580475 w 2916891"/>
                <a:gd name="connsiteY22" fmla="*/ 197483 h 319221"/>
                <a:gd name="connsiteX23" fmla="*/ 1601907 w 2916891"/>
                <a:gd name="connsiteY23" fmla="*/ 192720 h 319221"/>
                <a:gd name="connsiteX24" fmla="*/ 1742400 w 2916891"/>
                <a:gd name="connsiteY24" fmla="*/ 195102 h 319221"/>
                <a:gd name="connsiteX25" fmla="*/ 1768594 w 2916891"/>
                <a:gd name="connsiteY25" fmla="*/ 159383 h 319221"/>
                <a:gd name="connsiteX26" fmla="*/ 1782881 w 2916891"/>
                <a:gd name="connsiteY26" fmla="*/ 223677 h 319221"/>
                <a:gd name="connsiteX27" fmla="*/ 1809075 w 2916891"/>
                <a:gd name="connsiteY27" fmla="*/ 173670 h 319221"/>
                <a:gd name="connsiteX28" fmla="*/ 1823362 w 2916891"/>
                <a:gd name="connsiteY28" fmla="*/ 221295 h 319221"/>
                <a:gd name="connsiteX29" fmla="*/ 1842412 w 2916891"/>
                <a:gd name="connsiteY29" fmla="*/ 176052 h 319221"/>
                <a:gd name="connsiteX30" fmla="*/ 1856700 w 2916891"/>
                <a:gd name="connsiteY30" fmla="*/ 199864 h 319221"/>
                <a:gd name="connsiteX31" fmla="*/ 1901943 w 2916891"/>
                <a:gd name="connsiteY31" fmla="*/ 187958 h 319221"/>
                <a:gd name="connsiteX32" fmla="*/ 1935282 w 2916891"/>
                <a:gd name="connsiteY32" fmla="*/ 183196 h 319221"/>
                <a:gd name="connsiteX33" fmla="*/ 2916891 w 2916891"/>
                <a:gd name="connsiteY33" fmla="*/ 188320 h 31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16891" h="319221">
                  <a:moveTo>
                    <a:pt x="0" y="198517"/>
                  </a:moveTo>
                  <a:cubicBezTo>
                    <a:pt x="13933" y="196584"/>
                    <a:pt x="256854" y="194652"/>
                    <a:pt x="270787" y="195101"/>
                  </a:cubicBezTo>
                  <a:cubicBezTo>
                    <a:pt x="294026" y="194135"/>
                    <a:pt x="275153" y="169702"/>
                    <a:pt x="285075" y="168908"/>
                  </a:cubicBezTo>
                  <a:cubicBezTo>
                    <a:pt x="290631" y="167718"/>
                    <a:pt x="289440" y="210580"/>
                    <a:pt x="296981" y="214152"/>
                  </a:cubicBezTo>
                  <a:cubicBezTo>
                    <a:pt x="300553" y="218517"/>
                    <a:pt x="298569" y="168114"/>
                    <a:pt x="304125" y="164145"/>
                  </a:cubicBezTo>
                  <a:cubicBezTo>
                    <a:pt x="306506" y="159383"/>
                    <a:pt x="314046" y="216930"/>
                    <a:pt x="318412" y="221295"/>
                  </a:cubicBezTo>
                  <a:cubicBezTo>
                    <a:pt x="322778" y="225660"/>
                    <a:pt x="294600" y="182798"/>
                    <a:pt x="330319" y="183195"/>
                  </a:cubicBezTo>
                  <a:lnTo>
                    <a:pt x="525581" y="187958"/>
                  </a:lnTo>
                  <a:cubicBezTo>
                    <a:pt x="546218" y="185974"/>
                    <a:pt x="543837" y="308211"/>
                    <a:pt x="549394" y="318927"/>
                  </a:cubicBezTo>
                  <a:cubicBezTo>
                    <a:pt x="560506" y="330039"/>
                    <a:pt x="559713" y="22857"/>
                    <a:pt x="587494" y="2220"/>
                  </a:cubicBezTo>
                  <a:cubicBezTo>
                    <a:pt x="599400" y="-26752"/>
                    <a:pt x="585113" y="236773"/>
                    <a:pt x="606544" y="268920"/>
                  </a:cubicBezTo>
                  <a:cubicBezTo>
                    <a:pt x="614084" y="304639"/>
                    <a:pt x="614481" y="47861"/>
                    <a:pt x="632737" y="35558"/>
                  </a:cubicBezTo>
                  <a:cubicBezTo>
                    <a:pt x="639484" y="18493"/>
                    <a:pt x="645040" y="247092"/>
                    <a:pt x="658931" y="273683"/>
                  </a:cubicBezTo>
                  <a:cubicBezTo>
                    <a:pt x="664487" y="300670"/>
                    <a:pt x="658931" y="129617"/>
                    <a:pt x="680362" y="118902"/>
                  </a:cubicBezTo>
                  <a:cubicBezTo>
                    <a:pt x="685124" y="158193"/>
                    <a:pt x="681156" y="194309"/>
                    <a:pt x="716081" y="195102"/>
                  </a:cubicBezTo>
                  <a:cubicBezTo>
                    <a:pt x="726797" y="207405"/>
                    <a:pt x="741878" y="191531"/>
                    <a:pt x="754181" y="195102"/>
                  </a:cubicBezTo>
                  <a:cubicBezTo>
                    <a:pt x="766087" y="197483"/>
                    <a:pt x="1220906" y="197483"/>
                    <a:pt x="1461412" y="195101"/>
                  </a:cubicBezTo>
                  <a:cubicBezTo>
                    <a:pt x="1491177" y="191926"/>
                    <a:pt x="1468953" y="103027"/>
                    <a:pt x="1489987" y="102233"/>
                  </a:cubicBezTo>
                  <a:cubicBezTo>
                    <a:pt x="1497131" y="100646"/>
                    <a:pt x="1485622" y="220502"/>
                    <a:pt x="1492369" y="247489"/>
                  </a:cubicBezTo>
                  <a:cubicBezTo>
                    <a:pt x="1497528" y="275667"/>
                    <a:pt x="1511022" y="65720"/>
                    <a:pt x="1520944" y="68895"/>
                  </a:cubicBezTo>
                  <a:cubicBezTo>
                    <a:pt x="1530866" y="72070"/>
                    <a:pt x="1545947" y="292336"/>
                    <a:pt x="1551900" y="266539"/>
                  </a:cubicBezTo>
                  <a:cubicBezTo>
                    <a:pt x="1563409" y="288764"/>
                    <a:pt x="1547137" y="128823"/>
                    <a:pt x="1556662" y="116520"/>
                  </a:cubicBezTo>
                  <a:cubicBezTo>
                    <a:pt x="1564996" y="101836"/>
                    <a:pt x="1572934" y="184783"/>
                    <a:pt x="1580475" y="197483"/>
                  </a:cubicBezTo>
                  <a:cubicBezTo>
                    <a:pt x="1588016" y="210183"/>
                    <a:pt x="1573729" y="193911"/>
                    <a:pt x="1601907" y="192720"/>
                  </a:cubicBezTo>
                  <a:cubicBezTo>
                    <a:pt x="1630085" y="191529"/>
                    <a:pt x="1713428" y="194705"/>
                    <a:pt x="1742400" y="195102"/>
                  </a:cubicBezTo>
                  <a:cubicBezTo>
                    <a:pt x="1771372" y="195499"/>
                    <a:pt x="1755894" y="164146"/>
                    <a:pt x="1768594" y="159383"/>
                  </a:cubicBezTo>
                  <a:cubicBezTo>
                    <a:pt x="1781294" y="154620"/>
                    <a:pt x="1774547" y="213755"/>
                    <a:pt x="1782881" y="223677"/>
                  </a:cubicBezTo>
                  <a:cubicBezTo>
                    <a:pt x="1791215" y="233599"/>
                    <a:pt x="1800741" y="181608"/>
                    <a:pt x="1809075" y="173670"/>
                  </a:cubicBezTo>
                  <a:cubicBezTo>
                    <a:pt x="1817409" y="165732"/>
                    <a:pt x="1816218" y="215342"/>
                    <a:pt x="1823362" y="221295"/>
                  </a:cubicBezTo>
                  <a:cubicBezTo>
                    <a:pt x="1830506" y="227248"/>
                    <a:pt x="1834871" y="183196"/>
                    <a:pt x="1842412" y="176052"/>
                  </a:cubicBezTo>
                  <a:cubicBezTo>
                    <a:pt x="1849953" y="168908"/>
                    <a:pt x="1846778" y="197880"/>
                    <a:pt x="1856700" y="199864"/>
                  </a:cubicBezTo>
                  <a:cubicBezTo>
                    <a:pt x="1866622" y="201848"/>
                    <a:pt x="1890830" y="187164"/>
                    <a:pt x="1901943" y="187958"/>
                  </a:cubicBezTo>
                  <a:lnTo>
                    <a:pt x="1935282" y="183196"/>
                  </a:lnTo>
                  <a:lnTo>
                    <a:pt x="2916891" y="188320"/>
                  </a:lnTo>
                </a:path>
              </a:pathLst>
            </a:custGeom>
            <a:ln w="38100">
              <a:solidFill>
                <a:srgbClr val="9A089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143"/>
            </a:p>
          </p:txBody>
        </p:sp>
        <p:sp>
          <p:nvSpPr>
            <p:cNvPr id="13" name="TextovéPole 12">
              <a:extLst>
                <a:ext uri="{FF2B5EF4-FFF2-40B4-BE49-F238E27FC236}">
                  <a16:creationId xmlns:a16="http://schemas.microsoft.com/office/drawing/2014/main" id="{B2D67ADF-582A-45BE-9C3A-F93C757758DB}"/>
                </a:ext>
              </a:extLst>
            </p:cNvPr>
            <p:cNvSpPr txBox="1"/>
            <p:nvPr/>
          </p:nvSpPr>
          <p:spPr>
            <a:xfrm>
              <a:off x="7096659" y="3290479"/>
              <a:ext cx="592620" cy="338554"/>
            </a:xfrm>
            <a:prstGeom prst="rect">
              <a:avLst/>
            </a:prstGeom>
            <a:noFill/>
          </p:spPr>
          <p:txBody>
            <a:bodyPr wrap="square" rtlCol="0">
              <a:spAutoFit/>
            </a:bodyPr>
            <a:lstStyle/>
            <a:p>
              <a:pPr algn="ctr"/>
              <a:r>
                <a:rPr lang="cs-CZ" sz="1600" dirty="0"/>
                <a:t>P</a:t>
              </a:r>
            </a:p>
          </p:txBody>
        </p:sp>
        <p:sp>
          <p:nvSpPr>
            <p:cNvPr id="14" name="TextovéPole 13">
              <a:extLst>
                <a:ext uri="{FF2B5EF4-FFF2-40B4-BE49-F238E27FC236}">
                  <a16:creationId xmlns:a16="http://schemas.microsoft.com/office/drawing/2014/main" id="{2E886B99-30B3-430F-8D10-98D9A489166C}"/>
                </a:ext>
              </a:extLst>
            </p:cNvPr>
            <p:cNvSpPr txBox="1"/>
            <p:nvPr/>
          </p:nvSpPr>
          <p:spPr>
            <a:xfrm>
              <a:off x="7663519" y="2610452"/>
              <a:ext cx="592620" cy="338554"/>
            </a:xfrm>
            <a:prstGeom prst="rect">
              <a:avLst/>
            </a:prstGeom>
            <a:noFill/>
          </p:spPr>
          <p:txBody>
            <a:bodyPr wrap="square" rtlCol="0">
              <a:spAutoFit/>
            </a:bodyPr>
            <a:lstStyle/>
            <a:p>
              <a:pPr algn="ctr"/>
              <a:r>
                <a:rPr lang="cs-CZ" sz="1600" dirty="0"/>
                <a:t>QRS</a:t>
              </a:r>
            </a:p>
          </p:txBody>
        </p:sp>
        <p:sp>
          <p:nvSpPr>
            <p:cNvPr id="15" name="TextovéPole 14">
              <a:extLst>
                <a:ext uri="{FF2B5EF4-FFF2-40B4-BE49-F238E27FC236}">
                  <a16:creationId xmlns:a16="http://schemas.microsoft.com/office/drawing/2014/main" id="{10FC8DA6-3D2D-4682-835E-9783DA9361FB}"/>
                </a:ext>
              </a:extLst>
            </p:cNvPr>
            <p:cNvSpPr txBox="1"/>
            <p:nvPr/>
          </p:nvSpPr>
          <p:spPr>
            <a:xfrm>
              <a:off x="8891620" y="3159084"/>
              <a:ext cx="592620" cy="338554"/>
            </a:xfrm>
            <a:prstGeom prst="rect">
              <a:avLst/>
            </a:prstGeom>
            <a:noFill/>
          </p:spPr>
          <p:txBody>
            <a:bodyPr wrap="square" rtlCol="0">
              <a:spAutoFit/>
            </a:bodyPr>
            <a:lstStyle/>
            <a:p>
              <a:pPr algn="ctr"/>
              <a:r>
                <a:rPr lang="cs-CZ" sz="1600" dirty="0"/>
                <a:t>T</a:t>
              </a:r>
            </a:p>
          </p:txBody>
        </p:sp>
        <p:sp>
          <p:nvSpPr>
            <p:cNvPr id="16" name="TextovéPole 15">
              <a:extLst>
                <a:ext uri="{FF2B5EF4-FFF2-40B4-BE49-F238E27FC236}">
                  <a16:creationId xmlns:a16="http://schemas.microsoft.com/office/drawing/2014/main" id="{DF02CA10-01B9-4163-A0D7-588C4AB46B24}"/>
                </a:ext>
              </a:extLst>
            </p:cNvPr>
            <p:cNvSpPr txBox="1"/>
            <p:nvPr/>
          </p:nvSpPr>
          <p:spPr>
            <a:xfrm>
              <a:off x="9187931" y="4130677"/>
              <a:ext cx="592620" cy="338554"/>
            </a:xfrm>
            <a:prstGeom prst="rect">
              <a:avLst/>
            </a:prstGeom>
            <a:noFill/>
          </p:spPr>
          <p:txBody>
            <a:bodyPr wrap="square" rtlCol="0">
              <a:spAutoFit/>
            </a:bodyPr>
            <a:lstStyle/>
            <a:p>
              <a:pPr algn="ctr"/>
              <a:r>
                <a:rPr lang="cs-CZ" sz="1600" dirty="0"/>
                <a:t>II</a:t>
              </a:r>
            </a:p>
          </p:txBody>
        </p:sp>
        <p:sp>
          <p:nvSpPr>
            <p:cNvPr id="17" name="TextovéPole 16">
              <a:extLst>
                <a:ext uri="{FF2B5EF4-FFF2-40B4-BE49-F238E27FC236}">
                  <a16:creationId xmlns:a16="http://schemas.microsoft.com/office/drawing/2014/main" id="{6B17D650-E69E-49C6-AD10-6BB56E010E02}"/>
                </a:ext>
              </a:extLst>
            </p:cNvPr>
            <p:cNvSpPr txBox="1"/>
            <p:nvPr/>
          </p:nvSpPr>
          <p:spPr>
            <a:xfrm>
              <a:off x="11099068" y="3175860"/>
              <a:ext cx="592620" cy="268215"/>
            </a:xfrm>
            <a:prstGeom prst="rect">
              <a:avLst/>
            </a:prstGeom>
            <a:noFill/>
          </p:spPr>
          <p:txBody>
            <a:bodyPr wrap="square" rtlCol="0">
              <a:spAutoFit/>
            </a:bodyPr>
            <a:lstStyle/>
            <a:p>
              <a:pPr algn="ctr"/>
              <a:r>
                <a:rPr lang="cs-CZ" sz="1143" dirty="0">
                  <a:solidFill>
                    <a:srgbClr val="0000FF"/>
                  </a:solidFill>
                </a:rPr>
                <a:t>ECG</a:t>
              </a:r>
            </a:p>
          </p:txBody>
        </p:sp>
        <p:sp>
          <p:nvSpPr>
            <p:cNvPr id="18" name="TextovéPole 17">
              <a:extLst>
                <a:ext uri="{FF2B5EF4-FFF2-40B4-BE49-F238E27FC236}">
                  <a16:creationId xmlns:a16="http://schemas.microsoft.com/office/drawing/2014/main" id="{FAAEDB6D-8D89-46E8-8B6F-FA0AA2D071D6}"/>
                </a:ext>
              </a:extLst>
            </p:cNvPr>
            <p:cNvSpPr txBox="1"/>
            <p:nvPr/>
          </p:nvSpPr>
          <p:spPr>
            <a:xfrm>
              <a:off x="9910365" y="4381340"/>
              <a:ext cx="1828775" cy="268215"/>
            </a:xfrm>
            <a:prstGeom prst="rect">
              <a:avLst/>
            </a:prstGeom>
            <a:noFill/>
          </p:spPr>
          <p:txBody>
            <a:bodyPr wrap="square" rtlCol="0">
              <a:spAutoFit/>
            </a:bodyPr>
            <a:lstStyle/>
            <a:p>
              <a:pPr algn="ctr"/>
              <a:r>
                <a:rPr lang="cs-CZ" sz="1143" dirty="0" err="1">
                  <a:solidFill>
                    <a:srgbClr val="9A089A"/>
                  </a:solidFill>
                </a:rPr>
                <a:t>phonocardiogram</a:t>
              </a:r>
              <a:endParaRPr lang="cs-CZ" sz="1143" dirty="0">
                <a:solidFill>
                  <a:srgbClr val="9A089A"/>
                </a:solidFill>
              </a:endParaRPr>
            </a:p>
          </p:txBody>
        </p:sp>
        <p:sp>
          <p:nvSpPr>
            <p:cNvPr id="20" name="TextovéPole 19">
              <a:extLst>
                <a:ext uri="{FF2B5EF4-FFF2-40B4-BE49-F238E27FC236}">
                  <a16:creationId xmlns:a16="http://schemas.microsoft.com/office/drawing/2014/main" id="{AA5AD948-A609-44EE-9ADD-5CC89B6292AC}"/>
                </a:ext>
              </a:extLst>
            </p:cNvPr>
            <p:cNvSpPr txBox="1"/>
            <p:nvPr/>
          </p:nvSpPr>
          <p:spPr>
            <a:xfrm>
              <a:off x="9556898" y="4214108"/>
              <a:ext cx="592620" cy="338554"/>
            </a:xfrm>
            <a:prstGeom prst="rect">
              <a:avLst/>
            </a:prstGeom>
            <a:noFill/>
          </p:spPr>
          <p:txBody>
            <a:bodyPr wrap="square" rtlCol="0">
              <a:spAutoFit/>
            </a:bodyPr>
            <a:lstStyle/>
            <a:p>
              <a:pPr algn="ctr"/>
              <a:r>
                <a:rPr lang="cs-CZ" sz="1600" dirty="0"/>
                <a:t>III</a:t>
              </a:r>
            </a:p>
          </p:txBody>
        </p:sp>
        <p:sp>
          <p:nvSpPr>
            <p:cNvPr id="21" name="TextovéPole 20">
              <a:extLst>
                <a:ext uri="{FF2B5EF4-FFF2-40B4-BE49-F238E27FC236}">
                  <a16:creationId xmlns:a16="http://schemas.microsoft.com/office/drawing/2014/main" id="{F9786605-4485-4A23-86E9-A6AF637A2314}"/>
                </a:ext>
              </a:extLst>
            </p:cNvPr>
            <p:cNvSpPr txBox="1"/>
            <p:nvPr/>
          </p:nvSpPr>
          <p:spPr>
            <a:xfrm>
              <a:off x="7301962" y="4272559"/>
              <a:ext cx="592620" cy="338554"/>
            </a:xfrm>
            <a:prstGeom prst="rect">
              <a:avLst/>
            </a:prstGeom>
            <a:noFill/>
          </p:spPr>
          <p:txBody>
            <a:bodyPr wrap="square" rtlCol="0">
              <a:spAutoFit/>
            </a:bodyPr>
            <a:lstStyle/>
            <a:p>
              <a:pPr algn="ctr"/>
              <a:r>
                <a:rPr lang="cs-CZ" sz="1600" dirty="0"/>
                <a:t>IV</a:t>
              </a:r>
            </a:p>
          </p:txBody>
        </p:sp>
        <p:sp>
          <p:nvSpPr>
            <p:cNvPr id="22" name="TextovéPole 21">
              <a:extLst>
                <a:ext uri="{FF2B5EF4-FFF2-40B4-BE49-F238E27FC236}">
                  <a16:creationId xmlns:a16="http://schemas.microsoft.com/office/drawing/2014/main" id="{274E032C-7781-4280-8F69-08CAEBE9DECE}"/>
                </a:ext>
              </a:extLst>
            </p:cNvPr>
            <p:cNvSpPr txBox="1"/>
            <p:nvPr/>
          </p:nvSpPr>
          <p:spPr>
            <a:xfrm>
              <a:off x="7764153" y="4021898"/>
              <a:ext cx="592620" cy="338554"/>
            </a:xfrm>
            <a:prstGeom prst="rect">
              <a:avLst/>
            </a:prstGeom>
            <a:noFill/>
          </p:spPr>
          <p:txBody>
            <a:bodyPr wrap="square" rtlCol="0">
              <a:spAutoFit/>
            </a:bodyPr>
            <a:lstStyle/>
            <a:p>
              <a:pPr algn="ctr"/>
              <a:r>
                <a:rPr lang="cs-CZ" sz="1600" dirty="0"/>
                <a:t>I</a:t>
              </a:r>
            </a:p>
          </p:txBody>
        </p:sp>
      </p:grpSp>
    </p:spTree>
    <p:extLst>
      <p:ext uri="{BB962C8B-B14F-4D97-AF65-F5344CB8AC3E}">
        <p14:creationId xmlns:p14="http://schemas.microsoft.com/office/powerpoint/2010/main" val="2883356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 </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err="1"/>
              <a:t>First</a:t>
            </a:r>
            <a:r>
              <a:rPr lang="cs-CZ" dirty="0"/>
              <a:t> </a:t>
            </a:r>
            <a:r>
              <a:rPr lang="cs-CZ" dirty="0" err="1"/>
              <a:t>heart</a:t>
            </a:r>
            <a:r>
              <a:rPr lang="cs-CZ" dirty="0"/>
              <a:t> </a:t>
            </a:r>
            <a:r>
              <a:rPr lang="cs-CZ" dirty="0" err="1"/>
              <a:t>sound</a:t>
            </a:r>
            <a:r>
              <a:rPr lang="cs-CZ" dirty="0"/>
              <a:t> (S</a:t>
            </a:r>
            <a:r>
              <a:rPr lang="cs-CZ" baseline="-25000" dirty="0"/>
              <a:t>1</a:t>
            </a:r>
            <a:r>
              <a:rPr lang="cs-CZ" dirty="0"/>
              <a:t>)</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en-US" dirty="0"/>
              <a:t>A rapid increase in pressure at the beginning of ventricular systole and sudden opening and vibration of the mitral and tricuspid valves</a:t>
            </a:r>
            <a:endParaRPr lang="cs-CZ" dirty="0"/>
          </a:p>
          <a:p>
            <a:pPr>
              <a:lnSpc>
                <a:spcPct val="100000"/>
              </a:lnSpc>
            </a:pPr>
            <a:r>
              <a:rPr lang="en-US" dirty="0"/>
              <a:t>Low-frequency sound, almost only from the mitral valve</a:t>
            </a:r>
            <a:endParaRPr lang="cs-CZ" dirty="0"/>
          </a:p>
          <a:p>
            <a:pPr>
              <a:lnSpc>
                <a:spcPct val="100000"/>
              </a:lnSpc>
            </a:pPr>
            <a:r>
              <a:rPr lang="en-US" dirty="0"/>
              <a:t>Heard about 50 </a:t>
            </a:r>
            <a:r>
              <a:rPr lang="en-US" dirty="0" err="1"/>
              <a:t>ms</a:t>
            </a:r>
            <a:r>
              <a:rPr lang="en-US" dirty="0"/>
              <a:t> after the beginning of the QRS complex, duration of around 100 </a:t>
            </a:r>
            <a:r>
              <a:rPr lang="en-US" dirty="0" err="1"/>
              <a:t>ms</a:t>
            </a:r>
            <a:endParaRPr lang="cs-CZ" dirty="0"/>
          </a:p>
          <a:p>
            <a:pPr>
              <a:lnSpc>
                <a:spcPct val="100000"/>
              </a:lnSpc>
            </a:pPr>
            <a:r>
              <a:rPr lang="en-US" dirty="0"/>
              <a:t>Best heard above the apex in the left supine position</a:t>
            </a:r>
            <a:endParaRPr lang="cs-CZ" dirty="0"/>
          </a:p>
          <a:p>
            <a:pPr marL="72000" indent="0">
              <a:lnSpc>
                <a:spcPct val="100000"/>
              </a:lnSpc>
              <a:buNone/>
            </a:pPr>
            <a:endParaRPr lang="cs-CZ" dirty="0"/>
          </a:p>
          <a:p>
            <a:pPr>
              <a:lnSpc>
                <a:spcPct val="100000"/>
              </a:lnSpc>
            </a:pPr>
            <a:r>
              <a:rPr lang="en-US" dirty="0"/>
              <a:t>CLINICALLY IMPORTANT: assessment of heart sound's volume, especially amplification or attenuation of heart sounds, or split of the first sound</a:t>
            </a:r>
            <a:endParaRPr lang="cs-CZ" dirty="0"/>
          </a:p>
        </p:txBody>
      </p:sp>
    </p:spTree>
    <p:extLst>
      <p:ext uri="{BB962C8B-B14F-4D97-AF65-F5344CB8AC3E}">
        <p14:creationId xmlns:p14="http://schemas.microsoft.com/office/powerpoint/2010/main" val="1204888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 </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Second </a:t>
            </a:r>
            <a:r>
              <a:rPr lang="cs-CZ" dirty="0" err="1"/>
              <a:t>heart</a:t>
            </a:r>
            <a:r>
              <a:rPr lang="cs-CZ" dirty="0"/>
              <a:t> </a:t>
            </a:r>
            <a:r>
              <a:rPr lang="cs-CZ" dirty="0" err="1"/>
              <a:t>sound</a:t>
            </a:r>
            <a:r>
              <a:rPr lang="cs-CZ" dirty="0"/>
              <a:t> (S</a:t>
            </a:r>
            <a:r>
              <a:rPr lang="cs-CZ" baseline="-25000" dirty="0"/>
              <a:t>2</a:t>
            </a:r>
            <a:r>
              <a:rPr lang="cs-CZ" dirty="0"/>
              <a:t>)</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en-US" dirty="0"/>
              <a:t>Rapid vibrations of the aortic and pulmonary valves, associated with their closure</a:t>
            </a:r>
            <a:endParaRPr lang="cs-CZ" dirty="0"/>
          </a:p>
          <a:p>
            <a:pPr>
              <a:lnSpc>
                <a:spcPct val="100000"/>
              </a:lnSpc>
            </a:pPr>
            <a:r>
              <a:rPr lang="en-US" dirty="0"/>
              <a:t>A high-frequency sound that has two components – pulmonary and aortic, pulmonary one delays behind the aortic one, especially during deep inhalation</a:t>
            </a:r>
            <a:endParaRPr lang="cs-CZ" dirty="0"/>
          </a:p>
          <a:p>
            <a:pPr>
              <a:lnSpc>
                <a:spcPct val="100000"/>
              </a:lnSpc>
            </a:pPr>
            <a:r>
              <a:rPr lang="en-US" dirty="0"/>
              <a:t>Best heard above the apex in the left supine position</a:t>
            </a:r>
            <a:endParaRPr lang="cs-CZ" dirty="0"/>
          </a:p>
          <a:p>
            <a:pPr>
              <a:lnSpc>
                <a:spcPct val="100000"/>
              </a:lnSpc>
            </a:pPr>
            <a:endParaRPr lang="cs-CZ" dirty="0"/>
          </a:p>
          <a:p>
            <a:pPr>
              <a:lnSpc>
                <a:spcPct val="100000"/>
              </a:lnSpc>
            </a:pPr>
            <a:r>
              <a:rPr lang="en-US" dirty="0"/>
              <a:t>CLINICALLY IMPORTANT: assessment of heart sound's volume, especially amplification or attenuation of heart sounds, or fixed split of the second sound</a:t>
            </a:r>
            <a:endParaRPr lang="cs-CZ" dirty="0"/>
          </a:p>
        </p:txBody>
      </p:sp>
    </p:spTree>
    <p:extLst>
      <p:ext uri="{BB962C8B-B14F-4D97-AF65-F5344CB8AC3E}">
        <p14:creationId xmlns:p14="http://schemas.microsoft.com/office/powerpoint/2010/main" val="3140596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 </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err="1"/>
              <a:t>Murmurs</a:t>
            </a:r>
            <a:endParaRPr lang="cs-CZ" dirty="0"/>
          </a:p>
        </p:txBody>
      </p:sp>
      <p:sp>
        <p:nvSpPr>
          <p:cNvPr id="5" name="Zástupný symbol pro obsah 4"/>
          <p:cNvSpPr>
            <a:spLocks noGrp="1"/>
          </p:cNvSpPr>
          <p:nvPr>
            <p:ph idx="1"/>
          </p:nvPr>
        </p:nvSpPr>
        <p:spPr>
          <a:xfrm>
            <a:off x="436963" y="1135063"/>
            <a:ext cx="11482893" cy="5243966"/>
          </a:xfrm>
        </p:spPr>
        <p:txBody>
          <a:bodyPr/>
          <a:lstStyle/>
          <a:p>
            <a:pPr marL="72000" indent="0">
              <a:lnSpc>
                <a:spcPct val="100000"/>
              </a:lnSpc>
              <a:buNone/>
            </a:pPr>
            <a:r>
              <a:rPr lang="en-US" sz="2400" dirty="0"/>
              <a:t>Heart murmurs are produced as a result of turbulent flow of blood strong enough to produce audible noise. They arise mainly in places where the heart cavity or vessels are either narrowed or have an uneven surface. </a:t>
            </a:r>
            <a:endParaRPr lang="cs-CZ" sz="2400" dirty="0"/>
          </a:p>
        </p:txBody>
      </p:sp>
      <p:pic>
        <p:nvPicPr>
          <p:cNvPr id="1026" name="Picture 2" descr="https://upload.wikimedia.org/wikipedia/commons/thumb/e/e4/Phonocardiograms_from_normal_and_abnormal_heart_sounds.svg/300px-Phonocardiograms_from_normal_and_abnormal_heart_sounds.svg.png">
            <a:extLst>
              <a:ext uri="{FF2B5EF4-FFF2-40B4-BE49-F238E27FC236}">
                <a16:creationId xmlns:a16="http://schemas.microsoft.com/office/drawing/2014/main" id="{C84B265A-B2CB-436F-8C65-49CF30593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6844" y="2003895"/>
            <a:ext cx="3945975" cy="4708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627901"/>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MED-CZ-v6.potx" id="{97EFCD77-9C4E-4C7F-B5A1-8993D087E5E5}" vid="{FF9757C8-6D5C-48A5-8A1A-93F5EE3A3CAC}"/>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Prezentace-MED-CZ-v6</Template>
  <TotalTime>780</TotalTime>
  <Words>1607</Words>
  <Application>Microsoft Office PowerPoint</Application>
  <PresentationFormat>Širokoúhlá obrazovka</PresentationFormat>
  <Paragraphs>327</Paragraphs>
  <Slides>20</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20</vt:i4>
      </vt:variant>
    </vt:vector>
  </HeadingPairs>
  <TitlesOfParts>
    <vt:vector size="26" baseType="lpstr">
      <vt:lpstr>Arial</vt:lpstr>
      <vt:lpstr>Cambria Math</vt:lpstr>
      <vt:lpstr>Tahoma</vt:lpstr>
      <vt:lpstr>Times New Roman</vt:lpstr>
      <vt:lpstr>Wingdings</vt:lpstr>
      <vt:lpstr>Prezentace_MU_CZ</vt:lpstr>
      <vt:lpstr>Systolic time intervals Apex beat Heart sounds
</vt:lpstr>
      <vt:lpstr>Apex beat, heart sounds</vt:lpstr>
      <vt:lpstr>Apex beat</vt:lpstr>
      <vt:lpstr>Heart sounds – auscultation </vt:lpstr>
      <vt:lpstr>Heart sounds – auscultation points</vt:lpstr>
      <vt:lpstr>Heart sounds – phonocardiogram</vt:lpstr>
      <vt:lpstr>First heart sound (S1)</vt:lpstr>
      <vt:lpstr>Second heart sound (S2)</vt:lpstr>
      <vt:lpstr>Murmurs</vt:lpstr>
      <vt:lpstr>Cardiac cycle</vt:lpstr>
      <vt:lpstr>Cardiac cycle phases: PV (Wiggers) diagram</vt:lpstr>
      <vt:lpstr>Polygraphy</vt:lpstr>
      <vt:lpstr>Polygraphy</vt:lpstr>
      <vt:lpstr>Polygraphy</vt:lpstr>
      <vt:lpstr>Prezentace aplikace PowerPoint</vt:lpstr>
      <vt:lpstr>Polygraphy – in practicals</vt:lpstr>
      <vt:lpstr>Cardiac contractility indices – ejection fraction (EF)</vt:lpstr>
      <vt:lpstr>Cardiac contractility indices</vt:lpstr>
      <vt:lpstr>Cardiac contractility indices – ∆ P/∆ t </vt:lpstr>
      <vt:lpstr>Cardiac contractility indices – LVET and PEP </vt:lpstr>
    </vt:vector>
  </TitlesOfParts>
  <Company>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Ukázka prezentace LF MU  v jednotném vizuálním stylu MU</dc:title>
  <dc:creator>Martin Komenda</dc:creator>
  <cp:lastModifiedBy>Zuzana Nováková</cp:lastModifiedBy>
  <cp:revision>107</cp:revision>
  <cp:lastPrinted>1601-01-01T00:00:00Z</cp:lastPrinted>
  <dcterms:created xsi:type="dcterms:W3CDTF">2018-10-05T10:13:37Z</dcterms:created>
  <dcterms:modified xsi:type="dcterms:W3CDTF">2023-03-21T07:52:23Z</dcterms:modified>
</cp:coreProperties>
</file>