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31"/>
  </p:notesMasterIdLst>
  <p:handoutMasterIdLst>
    <p:handoutMasterId r:id="rId32"/>
  </p:handoutMasterIdLst>
  <p:sldIdLst>
    <p:sldId id="367" r:id="rId5"/>
    <p:sldId id="369" r:id="rId6"/>
    <p:sldId id="370" r:id="rId7"/>
    <p:sldId id="371" r:id="rId8"/>
    <p:sldId id="372" r:id="rId9"/>
    <p:sldId id="373" r:id="rId10"/>
    <p:sldId id="374" r:id="rId11"/>
    <p:sldId id="376" r:id="rId12"/>
    <p:sldId id="377" r:id="rId13"/>
    <p:sldId id="378" r:id="rId14"/>
    <p:sldId id="380" r:id="rId15"/>
    <p:sldId id="381" r:id="rId16"/>
    <p:sldId id="382" r:id="rId17"/>
    <p:sldId id="384" r:id="rId18"/>
    <p:sldId id="385" r:id="rId19"/>
    <p:sldId id="386" r:id="rId20"/>
    <p:sldId id="388" r:id="rId21"/>
    <p:sldId id="389" r:id="rId22"/>
    <p:sldId id="392" r:id="rId23"/>
    <p:sldId id="393" r:id="rId24"/>
    <p:sldId id="394" r:id="rId25"/>
    <p:sldId id="395" r:id="rId26"/>
    <p:sldId id="397" r:id="rId27"/>
    <p:sldId id="398" r:id="rId28"/>
    <p:sldId id="404" r:id="rId29"/>
    <p:sldId id="403" r:id="rId30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ilovap" initials="b" lastIdx="7" clrIdx="0">
    <p:extLst>
      <p:ext uri="{19B8F6BF-5375-455C-9EA6-DF929625EA0E}">
        <p15:presenceInfo xmlns:p15="http://schemas.microsoft.com/office/powerpoint/2012/main" userId="burilovap" providerId="None"/>
      </p:ext>
    </p:extLst>
  </p:cmAuthor>
  <p:cmAuthor id="2" name="Simona Saibertová" initials="SS" lastIdx="3" clrIdx="1">
    <p:extLst>
      <p:ext uri="{19B8F6BF-5375-455C-9EA6-DF929625EA0E}">
        <p15:presenceInfo xmlns:p15="http://schemas.microsoft.com/office/powerpoint/2012/main" userId="S-1-5-21-3451901064-902568176-4053310204-52037" providerId="AD"/>
      </p:ext>
    </p:extLst>
  </p:cmAuthor>
  <p:cmAuthor id="3" name="Dana Dolanová" initials="DD" lastIdx="0" clrIdx="2">
    <p:extLst>
      <p:ext uri="{19B8F6BF-5375-455C-9EA6-DF929625EA0E}">
        <p15:presenceInfo xmlns:p15="http://schemas.microsoft.com/office/powerpoint/2012/main" userId="Dana Dolanová" providerId="None"/>
      </p:ext>
    </p:extLst>
  </p:cmAuthor>
  <p:cmAuthor id="4" name="Dana Soldánová" initials="DS" lastIdx="2" clrIdx="3">
    <p:extLst>
      <p:ext uri="{19B8F6BF-5375-455C-9EA6-DF929625EA0E}">
        <p15:presenceInfo xmlns:p15="http://schemas.microsoft.com/office/powerpoint/2012/main" userId="S::195399@muni.cz::3c4571eb-81a3-4158-9d85-bb68fdc651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00287D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2" autoAdjust="0"/>
    <p:restoredTop sz="96349" autoAdjust="0"/>
  </p:normalViewPr>
  <p:slideViewPr>
    <p:cSldViewPr snapToGrid="0">
      <p:cViewPr varScale="1">
        <p:scale>
          <a:sx n="110" d="100"/>
          <a:sy n="110" d="100"/>
        </p:scale>
        <p:origin x="702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978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" userId="5279634f-246a-4a0c-a975-9f8acdcb27f9" providerId="ADAL" clId="{CD9EB520-B1AC-4F7A-99BE-8C5A6536DB78}"/>
    <pc:docChg chg="custSel addSld modSld">
      <pc:chgData name="Gabriela" userId="5279634f-246a-4a0c-a975-9f8acdcb27f9" providerId="ADAL" clId="{CD9EB520-B1AC-4F7A-99BE-8C5A6536DB78}" dt="2022-08-31T09:32:06.872" v="1427" actId="20577"/>
      <pc:docMkLst>
        <pc:docMk/>
      </pc:docMkLst>
      <pc:sldChg chg="modSp mod">
        <pc:chgData name="Gabriela" userId="5279634f-246a-4a0c-a975-9f8acdcb27f9" providerId="ADAL" clId="{CD9EB520-B1AC-4F7A-99BE-8C5A6536DB78}" dt="2022-08-31T09:11:16.733" v="776" actId="20577"/>
        <pc:sldMkLst>
          <pc:docMk/>
          <pc:sldMk cId="4030805146" sldId="327"/>
        </pc:sldMkLst>
        <pc:spChg chg="mod">
          <ac:chgData name="Gabriela" userId="5279634f-246a-4a0c-a975-9f8acdcb27f9" providerId="ADAL" clId="{CD9EB520-B1AC-4F7A-99BE-8C5A6536DB78}" dt="2022-08-31T09:11:16.733" v="776" actId="20577"/>
          <ac:spMkLst>
            <pc:docMk/>
            <pc:sldMk cId="4030805146" sldId="327"/>
            <ac:spMk id="3" creationId="{6C73F4F3-317A-455C-92A2-B311155196B0}"/>
          </ac:spMkLst>
        </pc:spChg>
        <pc:spChg chg="mod">
          <ac:chgData name="Gabriela" userId="5279634f-246a-4a0c-a975-9f8acdcb27f9" providerId="ADAL" clId="{CD9EB520-B1AC-4F7A-99BE-8C5A6536DB78}" dt="2022-08-31T07:26:52.273" v="282" actId="255"/>
          <ac:spMkLst>
            <pc:docMk/>
            <pc:sldMk cId="4030805146" sldId="327"/>
            <ac:spMk id="4" creationId="{1770892A-6136-4385-9423-E8425DDC1679}"/>
          </ac:spMkLst>
        </pc:spChg>
      </pc:sldChg>
      <pc:sldChg chg="modSp mod">
        <pc:chgData name="Gabriela" userId="5279634f-246a-4a0c-a975-9f8acdcb27f9" providerId="ADAL" clId="{CD9EB520-B1AC-4F7A-99BE-8C5A6536DB78}" dt="2022-08-31T09:31:04.760" v="1415" actId="20577"/>
        <pc:sldMkLst>
          <pc:docMk/>
          <pc:sldMk cId="3194827879" sldId="333"/>
        </pc:sldMkLst>
        <pc:spChg chg="mod">
          <ac:chgData name="Gabriela" userId="5279634f-246a-4a0c-a975-9f8acdcb27f9" providerId="ADAL" clId="{CD9EB520-B1AC-4F7A-99BE-8C5A6536DB78}" dt="2022-08-31T09:31:04.760" v="1415" actId="20577"/>
          <ac:spMkLst>
            <pc:docMk/>
            <pc:sldMk cId="3194827879" sldId="333"/>
            <ac:spMk id="4" creationId="{DA54B4B9-6B80-4A7F-9A20-3F13CEF0617B}"/>
          </ac:spMkLst>
        </pc:spChg>
      </pc:sldChg>
      <pc:sldChg chg="modSp mod">
        <pc:chgData name="Gabriela" userId="5279634f-246a-4a0c-a975-9f8acdcb27f9" providerId="ADAL" clId="{CD9EB520-B1AC-4F7A-99BE-8C5A6536DB78}" dt="2022-08-31T08:01:32.538" v="698" actId="1076"/>
        <pc:sldMkLst>
          <pc:docMk/>
          <pc:sldMk cId="3287146939" sldId="347"/>
        </pc:sldMkLst>
        <pc:spChg chg="mod">
          <ac:chgData name="Gabriela" userId="5279634f-246a-4a0c-a975-9f8acdcb27f9" providerId="ADAL" clId="{CD9EB520-B1AC-4F7A-99BE-8C5A6536DB78}" dt="2022-08-31T08:01:32.538" v="698" actId="1076"/>
          <ac:spMkLst>
            <pc:docMk/>
            <pc:sldMk cId="3287146939" sldId="347"/>
            <ac:spMk id="4" creationId="{65648ADB-DB98-434C-B2DA-40C9C33F18AF}"/>
          </ac:spMkLst>
        </pc:spChg>
      </pc:sldChg>
      <pc:sldChg chg="modSp mod">
        <pc:chgData name="Gabriela" userId="5279634f-246a-4a0c-a975-9f8acdcb27f9" providerId="ADAL" clId="{CD9EB520-B1AC-4F7A-99BE-8C5A6536DB78}" dt="2022-08-31T08:01:07.167" v="696" actId="1076"/>
        <pc:sldMkLst>
          <pc:docMk/>
          <pc:sldMk cId="1171555427" sldId="353"/>
        </pc:sldMkLst>
        <pc:spChg chg="mod">
          <ac:chgData name="Gabriela" userId="5279634f-246a-4a0c-a975-9f8acdcb27f9" providerId="ADAL" clId="{CD9EB520-B1AC-4F7A-99BE-8C5A6536DB78}" dt="2022-08-31T08:01:07.167" v="696" actId="1076"/>
          <ac:spMkLst>
            <pc:docMk/>
            <pc:sldMk cId="1171555427" sldId="353"/>
            <ac:spMk id="4" creationId="{67C1EADB-3F24-496D-B8A0-2E0F49E08113}"/>
          </ac:spMkLst>
        </pc:spChg>
      </pc:sldChg>
      <pc:sldChg chg="modSp mod">
        <pc:chgData name="Gabriela" userId="5279634f-246a-4a0c-a975-9f8acdcb27f9" providerId="ADAL" clId="{CD9EB520-B1AC-4F7A-99BE-8C5A6536DB78}" dt="2022-08-31T09:11:02.654" v="770" actId="20577"/>
        <pc:sldMkLst>
          <pc:docMk/>
          <pc:sldMk cId="2061587187" sldId="355"/>
        </pc:sldMkLst>
        <pc:spChg chg="mod">
          <ac:chgData name="Gabriela" userId="5279634f-246a-4a0c-a975-9f8acdcb27f9" providerId="ADAL" clId="{CD9EB520-B1AC-4F7A-99BE-8C5A6536DB78}" dt="2022-08-31T09:11:02.654" v="770" actId="20577"/>
          <ac:spMkLst>
            <pc:docMk/>
            <pc:sldMk cId="2061587187" sldId="355"/>
            <ac:spMk id="3" creationId="{BCAB0E6E-12DD-41DD-857E-D1D20D1318E2}"/>
          </ac:spMkLst>
        </pc:spChg>
        <pc:spChg chg="mod">
          <ac:chgData name="Gabriela" userId="5279634f-246a-4a0c-a975-9f8acdcb27f9" providerId="ADAL" clId="{CD9EB520-B1AC-4F7A-99BE-8C5A6536DB78}" dt="2022-08-31T08:02:23.980" v="699" actId="1076"/>
          <ac:spMkLst>
            <pc:docMk/>
            <pc:sldMk cId="2061587187" sldId="355"/>
            <ac:spMk id="4" creationId="{200CAD84-8BAA-47E8-90F1-00DE3B2644BE}"/>
          </ac:spMkLst>
        </pc:spChg>
      </pc:sldChg>
      <pc:sldChg chg="modSp mod">
        <pc:chgData name="Gabriela" userId="5279634f-246a-4a0c-a975-9f8acdcb27f9" providerId="ADAL" clId="{CD9EB520-B1AC-4F7A-99BE-8C5A6536DB78}" dt="2022-08-31T09:11:09.584" v="774" actId="20577"/>
        <pc:sldMkLst>
          <pc:docMk/>
          <pc:sldMk cId="1957940887" sldId="356"/>
        </pc:sldMkLst>
        <pc:spChg chg="mod">
          <ac:chgData name="Gabriela" userId="5279634f-246a-4a0c-a975-9f8acdcb27f9" providerId="ADAL" clId="{CD9EB520-B1AC-4F7A-99BE-8C5A6536DB78}" dt="2022-08-31T09:11:09.584" v="774" actId="20577"/>
          <ac:spMkLst>
            <pc:docMk/>
            <pc:sldMk cId="1957940887" sldId="356"/>
            <ac:spMk id="3" creationId="{ADBC7D47-B12E-47D1-8F38-2442531F88D0}"/>
          </ac:spMkLst>
        </pc:spChg>
        <pc:spChg chg="mod">
          <ac:chgData name="Gabriela" userId="5279634f-246a-4a0c-a975-9f8acdcb27f9" providerId="ADAL" clId="{CD9EB520-B1AC-4F7A-99BE-8C5A6536DB78}" dt="2022-08-31T08:03:25.087" v="706" actId="20577"/>
          <ac:spMkLst>
            <pc:docMk/>
            <pc:sldMk cId="1957940887" sldId="356"/>
            <ac:spMk id="4" creationId="{D798AA69-4BEA-4222-833D-16B10AA78D40}"/>
          </ac:spMkLst>
        </pc:spChg>
      </pc:sldChg>
      <pc:sldChg chg="modSp mod">
        <pc:chgData name="Gabriela" userId="5279634f-246a-4a0c-a975-9f8acdcb27f9" providerId="ADAL" clId="{CD9EB520-B1AC-4F7A-99BE-8C5A6536DB78}" dt="2022-08-31T09:11:05.862" v="772" actId="20577"/>
        <pc:sldMkLst>
          <pc:docMk/>
          <pc:sldMk cId="1245567739" sldId="361"/>
        </pc:sldMkLst>
        <pc:spChg chg="mod">
          <ac:chgData name="Gabriela" userId="5279634f-246a-4a0c-a975-9f8acdcb27f9" providerId="ADAL" clId="{CD9EB520-B1AC-4F7A-99BE-8C5A6536DB78}" dt="2022-08-31T09:11:05.862" v="772" actId="20577"/>
          <ac:spMkLst>
            <pc:docMk/>
            <pc:sldMk cId="1245567739" sldId="361"/>
            <ac:spMk id="5" creationId="{8FFA8DE0-90B0-4DAB-B472-56B67B5E09A6}"/>
          </ac:spMkLst>
        </pc:spChg>
      </pc:sldChg>
      <pc:sldChg chg="delSp modSp mod">
        <pc:chgData name="Gabriela" userId="5279634f-246a-4a0c-a975-9f8acdcb27f9" providerId="ADAL" clId="{CD9EB520-B1AC-4F7A-99BE-8C5A6536DB78}" dt="2022-08-31T09:32:06.872" v="1427" actId="20577"/>
        <pc:sldMkLst>
          <pc:docMk/>
          <pc:sldMk cId="391660831" sldId="362"/>
        </pc:sldMkLst>
        <pc:spChg chg="del">
          <ac:chgData name="Gabriela" userId="5279634f-246a-4a0c-a975-9f8acdcb27f9" providerId="ADAL" clId="{CD9EB520-B1AC-4F7A-99BE-8C5A6536DB78}" dt="2022-08-31T07:18:59.873" v="1" actId="478"/>
          <ac:spMkLst>
            <pc:docMk/>
            <pc:sldMk cId="391660831" sldId="362"/>
            <ac:spMk id="2" creationId="{D7A4E7A6-93DC-4F85-823B-A5053714A4FC}"/>
          </ac:spMkLst>
        </pc:spChg>
        <pc:spChg chg="mod">
          <ac:chgData name="Gabriela" userId="5279634f-246a-4a0c-a975-9f8acdcb27f9" providerId="ADAL" clId="{CD9EB520-B1AC-4F7A-99BE-8C5A6536DB78}" dt="2022-08-31T09:32:06.872" v="1427" actId="20577"/>
          <ac:spMkLst>
            <pc:docMk/>
            <pc:sldMk cId="391660831" sldId="362"/>
            <ac:spMk id="4" creationId="{7691E8CE-10AA-459B-B9E7-CA47F2D5A6A0}"/>
          </ac:spMkLst>
        </pc:spChg>
      </pc:sldChg>
      <pc:sldChg chg="delSp modSp mod">
        <pc:chgData name="Gabriela" userId="5279634f-246a-4a0c-a975-9f8acdcb27f9" providerId="ADAL" clId="{CD9EB520-B1AC-4F7A-99BE-8C5A6536DB78}" dt="2022-08-31T09:31:49.147" v="1422" actId="6549"/>
        <pc:sldMkLst>
          <pc:docMk/>
          <pc:sldMk cId="2161379223" sldId="363"/>
        </pc:sldMkLst>
        <pc:spChg chg="del">
          <ac:chgData name="Gabriela" userId="5279634f-246a-4a0c-a975-9f8acdcb27f9" providerId="ADAL" clId="{CD9EB520-B1AC-4F7A-99BE-8C5A6536DB78}" dt="2022-08-31T07:59:35.512" v="662" actId="478"/>
          <ac:spMkLst>
            <pc:docMk/>
            <pc:sldMk cId="2161379223" sldId="363"/>
            <ac:spMk id="2" creationId="{1E18A9D3-644E-47A5-B1D5-6DC441EA0360}"/>
          </ac:spMkLst>
        </pc:spChg>
        <pc:spChg chg="mod">
          <ac:chgData name="Gabriela" userId="5279634f-246a-4a0c-a975-9f8acdcb27f9" providerId="ADAL" clId="{CD9EB520-B1AC-4F7A-99BE-8C5A6536DB78}" dt="2022-08-31T09:31:49.147" v="1422" actId="6549"/>
          <ac:spMkLst>
            <pc:docMk/>
            <pc:sldMk cId="2161379223" sldId="363"/>
            <ac:spMk id="4" creationId="{A1B3D86B-2DA3-46F0-8B44-D36B6F82F28E}"/>
          </ac:spMkLst>
        </pc:spChg>
      </pc:sldChg>
      <pc:sldChg chg="delSp modSp mod">
        <pc:chgData name="Gabriela" userId="5279634f-246a-4a0c-a975-9f8acdcb27f9" providerId="ADAL" clId="{CD9EB520-B1AC-4F7A-99BE-8C5A6536DB78}" dt="2022-08-31T09:27:41.730" v="1359" actId="20577"/>
        <pc:sldMkLst>
          <pc:docMk/>
          <pc:sldMk cId="3705922853" sldId="364"/>
        </pc:sldMkLst>
        <pc:spChg chg="del">
          <ac:chgData name="Gabriela" userId="5279634f-246a-4a0c-a975-9f8acdcb27f9" providerId="ADAL" clId="{CD9EB520-B1AC-4F7A-99BE-8C5A6536DB78}" dt="2022-08-31T08:03:49.197" v="707" actId="478"/>
          <ac:spMkLst>
            <pc:docMk/>
            <pc:sldMk cId="3705922853" sldId="364"/>
            <ac:spMk id="2" creationId="{5E6376C8-0C1B-45E1-B1D4-C63E67A27378}"/>
          </ac:spMkLst>
        </pc:spChg>
        <pc:spChg chg="mod">
          <ac:chgData name="Gabriela" userId="5279634f-246a-4a0c-a975-9f8acdcb27f9" providerId="ADAL" clId="{CD9EB520-B1AC-4F7A-99BE-8C5A6536DB78}" dt="2022-08-31T09:27:41.730" v="1359" actId="20577"/>
          <ac:spMkLst>
            <pc:docMk/>
            <pc:sldMk cId="3705922853" sldId="364"/>
            <ac:spMk id="4" creationId="{AB54BB69-8F7E-44E6-B075-4FD9F525A972}"/>
          </ac:spMkLst>
        </pc:spChg>
      </pc:sldChg>
      <pc:sldChg chg="modSp mod">
        <pc:chgData name="Gabriela" userId="5279634f-246a-4a0c-a975-9f8acdcb27f9" providerId="ADAL" clId="{CD9EB520-B1AC-4F7A-99BE-8C5A6536DB78}" dt="2022-08-31T09:30:16.814" v="1378" actId="13926"/>
        <pc:sldMkLst>
          <pc:docMk/>
          <pc:sldMk cId="1627110350" sldId="365"/>
        </pc:sldMkLst>
        <pc:spChg chg="mod">
          <ac:chgData name="Gabriela" userId="5279634f-246a-4a0c-a975-9f8acdcb27f9" providerId="ADAL" clId="{CD9EB520-B1AC-4F7A-99BE-8C5A6536DB78}" dt="2022-08-31T09:10:59.302" v="768" actId="20577"/>
          <ac:spMkLst>
            <pc:docMk/>
            <pc:sldMk cId="1627110350" sldId="365"/>
            <ac:spMk id="3" creationId="{BFBAD975-2307-421C-87CE-3E23F8F0B6E6}"/>
          </ac:spMkLst>
        </pc:spChg>
        <pc:spChg chg="mod">
          <ac:chgData name="Gabriela" userId="5279634f-246a-4a0c-a975-9f8acdcb27f9" providerId="ADAL" clId="{CD9EB520-B1AC-4F7A-99BE-8C5A6536DB78}" dt="2022-08-31T09:30:16.814" v="1378" actId="13926"/>
          <ac:spMkLst>
            <pc:docMk/>
            <pc:sldMk cId="1627110350" sldId="365"/>
            <ac:spMk id="4" creationId="{05D1FF3B-5576-4927-9C6D-3ED2A6D41A00}"/>
          </ac:spMkLst>
        </pc:spChg>
      </pc:sldChg>
      <pc:sldChg chg="addSp delSp modSp new mod">
        <pc:chgData name="Gabriela" userId="5279634f-246a-4a0c-a975-9f8acdcb27f9" providerId="ADAL" clId="{CD9EB520-B1AC-4F7A-99BE-8C5A6536DB78}" dt="2022-08-31T08:57:03.952" v="766" actId="1035"/>
        <pc:sldMkLst>
          <pc:docMk/>
          <pc:sldMk cId="1714439658" sldId="366"/>
        </pc:sldMkLst>
        <pc:spChg chg="del">
          <ac:chgData name="Gabriela" userId="5279634f-246a-4a0c-a975-9f8acdcb27f9" providerId="ADAL" clId="{CD9EB520-B1AC-4F7A-99BE-8C5A6536DB78}" dt="2022-08-31T08:04:14.133" v="710" actId="478"/>
          <ac:spMkLst>
            <pc:docMk/>
            <pc:sldMk cId="1714439658" sldId="366"/>
            <ac:spMk id="2" creationId="{E2033151-6C95-446A-8313-27BB20F84F5A}"/>
          </ac:spMkLst>
        </pc:spChg>
        <pc:spChg chg="mod">
          <ac:chgData name="Gabriela" userId="5279634f-246a-4a0c-a975-9f8acdcb27f9" providerId="ADAL" clId="{CD9EB520-B1AC-4F7A-99BE-8C5A6536DB78}" dt="2022-08-31T08:04:09.367" v="709"/>
          <ac:spMkLst>
            <pc:docMk/>
            <pc:sldMk cId="1714439658" sldId="366"/>
            <ac:spMk id="3" creationId="{A5FBFD7D-B3F1-4079-9892-0ED532F78DAA}"/>
          </ac:spMkLst>
        </pc:spChg>
        <pc:spChg chg="del">
          <ac:chgData name="Gabriela" userId="5279634f-246a-4a0c-a975-9f8acdcb27f9" providerId="ADAL" clId="{CD9EB520-B1AC-4F7A-99BE-8C5A6536DB78}" dt="2022-08-31T08:04:29.198" v="711"/>
          <ac:spMkLst>
            <pc:docMk/>
            <pc:sldMk cId="1714439658" sldId="366"/>
            <ac:spMk id="4" creationId="{B9F680E2-E07C-4E8C-9F7E-5CCF4F7FB88A}"/>
          </ac:spMkLst>
        </pc:spChg>
        <pc:spChg chg="add del mod">
          <ac:chgData name="Gabriela" userId="5279634f-246a-4a0c-a975-9f8acdcb27f9" providerId="ADAL" clId="{CD9EB520-B1AC-4F7A-99BE-8C5A6536DB78}" dt="2022-08-31T08:04:56.709" v="713"/>
          <ac:spMkLst>
            <pc:docMk/>
            <pc:sldMk cId="1714439658" sldId="366"/>
            <ac:spMk id="7" creationId="{6A7F8E54-D0E0-4F74-89F9-E776CEAA5A51}"/>
          </ac:spMkLst>
        </pc:spChg>
        <pc:spChg chg="add del mod">
          <ac:chgData name="Gabriela" userId="5279634f-246a-4a0c-a975-9f8acdcb27f9" providerId="ADAL" clId="{CD9EB520-B1AC-4F7A-99BE-8C5A6536DB78}" dt="2022-08-31T08:06:44.209" v="722"/>
          <ac:spMkLst>
            <pc:docMk/>
            <pc:sldMk cId="1714439658" sldId="366"/>
            <ac:spMk id="10" creationId="{3C0A3200-5F4B-496B-9D37-D20C153ED909}"/>
          </ac:spMkLst>
        </pc:spChg>
        <pc:spChg chg="add del mod">
          <ac:chgData name="Gabriela" userId="5279634f-246a-4a0c-a975-9f8acdcb27f9" providerId="ADAL" clId="{CD9EB520-B1AC-4F7A-99BE-8C5A6536DB78}" dt="2022-08-31T08:50:31.279" v="729"/>
          <ac:spMkLst>
            <pc:docMk/>
            <pc:sldMk cId="1714439658" sldId="366"/>
            <ac:spMk id="13" creationId="{40BD43E9-4732-4B66-A79D-044A9CADC072}"/>
          </ac:spMkLst>
        </pc:spChg>
        <pc:spChg chg="add del mod">
          <ac:chgData name="Gabriela" userId="5279634f-246a-4a0c-a975-9f8acdcb27f9" providerId="ADAL" clId="{CD9EB520-B1AC-4F7A-99BE-8C5A6536DB78}" dt="2022-08-31T08:50:53.238" v="732"/>
          <ac:spMkLst>
            <pc:docMk/>
            <pc:sldMk cId="1714439658" sldId="366"/>
            <ac:spMk id="16" creationId="{11F52725-9C3E-4F7D-9A93-A9C05D8951BC}"/>
          </ac:spMkLst>
        </pc:spChg>
        <pc:spChg chg="add del mod">
          <ac:chgData name="Gabriela" userId="5279634f-246a-4a0c-a975-9f8acdcb27f9" providerId="ADAL" clId="{CD9EB520-B1AC-4F7A-99BE-8C5A6536DB78}" dt="2022-08-31T08:51:16.449" v="734"/>
          <ac:spMkLst>
            <pc:docMk/>
            <pc:sldMk cId="1714439658" sldId="366"/>
            <ac:spMk id="19" creationId="{7728022A-37CC-4579-A732-4582AF5637FC}"/>
          </ac:spMkLst>
        </pc:spChg>
        <pc:spChg chg="add del mod">
          <ac:chgData name="Gabriela" userId="5279634f-246a-4a0c-a975-9f8acdcb27f9" providerId="ADAL" clId="{CD9EB520-B1AC-4F7A-99BE-8C5A6536DB78}" dt="2022-08-31T08:56:40.863" v="741"/>
          <ac:spMkLst>
            <pc:docMk/>
            <pc:sldMk cId="1714439658" sldId="366"/>
            <ac:spMk id="22" creationId="{E6B81CA1-B103-42B0-A652-C84B05504B8F}"/>
          </ac:spMkLst>
        </pc:spChg>
        <pc:graphicFrameChg chg="add del mod">
          <ac:chgData name="Gabriela" userId="5279634f-246a-4a0c-a975-9f8acdcb27f9" providerId="ADAL" clId="{CD9EB520-B1AC-4F7A-99BE-8C5A6536DB78}" dt="2022-08-31T08:04:33.531" v="712" actId="478"/>
          <ac:graphicFrameMkLst>
            <pc:docMk/>
            <pc:sldMk cId="1714439658" sldId="366"/>
            <ac:graphicFrameMk id="5" creationId="{71EAAF17-8E16-444D-8DE3-70DD6CDB6A41}"/>
          </ac:graphicFrameMkLst>
        </pc:graphicFrameChg>
        <pc:graphicFrameChg chg="add del mod modGraphic">
          <ac:chgData name="Gabriela" userId="5279634f-246a-4a0c-a975-9f8acdcb27f9" providerId="ADAL" clId="{CD9EB520-B1AC-4F7A-99BE-8C5A6536DB78}" dt="2022-08-31T08:05:42.713" v="721" actId="478"/>
          <ac:graphicFrameMkLst>
            <pc:docMk/>
            <pc:sldMk cId="1714439658" sldId="366"/>
            <ac:graphicFrameMk id="8" creationId="{3AAA7294-1675-4347-B38B-0038AAF24218}"/>
          </ac:graphicFrameMkLst>
        </pc:graphicFrameChg>
        <pc:graphicFrameChg chg="add del mod modGraphic">
          <ac:chgData name="Gabriela" userId="5279634f-246a-4a0c-a975-9f8acdcb27f9" providerId="ADAL" clId="{CD9EB520-B1AC-4F7A-99BE-8C5A6536DB78}" dt="2022-08-31T08:07:02.412" v="727" actId="478"/>
          <ac:graphicFrameMkLst>
            <pc:docMk/>
            <pc:sldMk cId="1714439658" sldId="366"/>
            <ac:graphicFrameMk id="11" creationId="{BD10FDBA-0F5B-4A43-A452-C9C62FC61D53}"/>
          </ac:graphicFrameMkLst>
        </pc:graphicFrameChg>
        <pc:graphicFrameChg chg="add del mod modGraphic">
          <ac:chgData name="Gabriela" userId="5279634f-246a-4a0c-a975-9f8acdcb27f9" providerId="ADAL" clId="{CD9EB520-B1AC-4F7A-99BE-8C5A6536DB78}" dt="2022-08-31T08:50:36.797" v="731" actId="478"/>
          <ac:graphicFrameMkLst>
            <pc:docMk/>
            <pc:sldMk cId="1714439658" sldId="366"/>
            <ac:graphicFrameMk id="14" creationId="{D889B75D-2050-4044-9DAB-FEE8A4A35899}"/>
          </ac:graphicFrameMkLst>
        </pc:graphicFrameChg>
        <pc:graphicFrameChg chg="add del mod">
          <ac:chgData name="Gabriela" userId="5279634f-246a-4a0c-a975-9f8acdcb27f9" providerId="ADAL" clId="{CD9EB520-B1AC-4F7A-99BE-8C5A6536DB78}" dt="2022-08-31T08:51:14.774" v="733" actId="478"/>
          <ac:graphicFrameMkLst>
            <pc:docMk/>
            <pc:sldMk cId="1714439658" sldId="366"/>
            <ac:graphicFrameMk id="17" creationId="{384FFBCA-7DC9-40DC-B641-27E1E0DD320C}"/>
          </ac:graphicFrameMkLst>
        </pc:graphicFrameChg>
        <pc:graphicFrameChg chg="add del mod modGraphic">
          <ac:chgData name="Gabriela" userId="5279634f-246a-4a0c-a975-9f8acdcb27f9" providerId="ADAL" clId="{CD9EB520-B1AC-4F7A-99BE-8C5A6536DB78}" dt="2022-08-31T08:56:32.087" v="740" actId="478"/>
          <ac:graphicFrameMkLst>
            <pc:docMk/>
            <pc:sldMk cId="1714439658" sldId="366"/>
            <ac:graphicFrameMk id="20" creationId="{2456F518-BC06-4995-B20E-39C5DBC3EE92}"/>
          </ac:graphicFrameMkLst>
        </pc:graphicFrameChg>
        <pc:graphicFrameChg chg="add mod modGraphic">
          <ac:chgData name="Gabriela" userId="5279634f-246a-4a0c-a975-9f8acdcb27f9" providerId="ADAL" clId="{CD9EB520-B1AC-4F7A-99BE-8C5A6536DB78}" dt="2022-08-31T08:57:03.952" v="766" actId="1035"/>
          <ac:graphicFrameMkLst>
            <pc:docMk/>
            <pc:sldMk cId="1714439658" sldId="366"/>
            <ac:graphicFrameMk id="23" creationId="{817AD69E-58BF-40DB-BD56-55F5AC6A635C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C7EC01-DE67-420D-B09D-8FC3083F3E8C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166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Pediatrie - rozdělení dětského věku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Pediatrie - rozdělení dětského věku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 MU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DF11-DF43-400E-8E0A-3483B8EF0BFE}" type="datetime1">
              <a:rPr lang="cs-CZ" altLang="en-US" smtClean="0"/>
              <a:t>02.02.2024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Pediatrie - rozdělení dětského věku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BFAE2-9B61-41C3-9FD1-B019D2884E4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365773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Pediatrie - rozdělení dětského věku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Pediatrie - rozdělení dětského věku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Pediatrie - rozdělení dětského věku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Pediatrie - rozdělení dětského věku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Pediatrie - rozdělení dětského věku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z/imghp?hl=cs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3"/>
          <p:cNvSpPr>
            <a:spLocks noGrp="1"/>
          </p:cNvSpPr>
          <p:nvPr>
            <p:ph type="ctrTitle"/>
          </p:nvPr>
        </p:nvSpPr>
        <p:spPr>
          <a:xfrm>
            <a:off x="1002534" y="2900365"/>
            <a:ext cx="10757567" cy="117158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Ošetřovatelské péče v pediatrii</a:t>
            </a:r>
          </a:p>
        </p:txBody>
      </p:sp>
      <p:sp>
        <p:nvSpPr>
          <p:cNvPr id="5123" name="Podnadpis 4"/>
          <p:cNvSpPr>
            <a:spLocks noGrp="1"/>
          </p:cNvSpPr>
          <p:nvPr>
            <p:ph type="subTitle" idx="1"/>
          </p:nvPr>
        </p:nvSpPr>
        <p:spPr>
          <a:xfrm>
            <a:off x="1002534" y="4116402"/>
            <a:ext cx="10757568" cy="698497"/>
          </a:xfrm>
        </p:spPr>
        <p:txBody>
          <a:bodyPr/>
          <a:lstStyle/>
          <a:p>
            <a:r>
              <a:rPr lang="cs-CZ" altLang="cs-CZ" b="1" dirty="0">
                <a:solidFill>
                  <a:srgbClr val="0000DC"/>
                </a:solidFill>
              </a:rPr>
              <a:t>Rozdělení dětského věku – stručný přehled</a:t>
            </a:r>
          </a:p>
        </p:txBody>
      </p:sp>
    </p:spTree>
    <p:extLst>
      <p:ext uri="{BB962C8B-B14F-4D97-AF65-F5344CB8AC3E}">
        <p14:creationId xmlns:p14="http://schemas.microsoft.com/office/powerpoint/2010/main" val="1984340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5"/>
          <p:cNvSpPr>
            <a:spLocks noGrp="1"/>
          </p:cNvSpPr>
          <p:nvPr>
            <p:ph type="title"/>
          </p:nvPr>
        </p:nvSpPr>
        <p:spPr>
          <a:xfrm>
            <a:off x="1013552" y="720000"/>
            <a:ext cx="10459648" cy="451576"/>
          </a:xfrm>
        </p:spPr>
        <p:txBody>
          <a:bodyPr/>
          <a:lstStyle/>
          <a:p>
            <a:r>
              <a:rPr lang="cs-CZ" altLang="cs-CZ" sz="3200" dirty="0"/>
              <a:t>Novorozenecké období – zrak, sluch</a:t>
            </a:r>
          </a:p>
        </p:txBody>
      </p:sp>
      <p:sp>
        <p:nvSpPr>
          <p:cNvPr id="16387" name="Zástupný symbol pro obsah 6"/>
          <p:cNvSpPr>
            <a:spLocks noGrp="1"/>
          </p:cNvSpPr>
          <p:nvPr>
            <p:ph idx="1"/>
          </p:nvPr>
        </p:nvSpPr>
        <p:spPr>
          <a:xfrm>
            <a:off x="1090670" y="1692001"/>
            <a:ext cx="10382530" cy="5050321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funkční zrak, ale nevyvinutý</a:t>
            </a:r>
          </a:p>
          <a:p>
            <a:pPr eaLnBrk="1" hangingPunct="1"/>
            <a:r>
              <a:rPr lang="cs-CZ" altLang="cs-CZ" sz="2400" dirty="0"/>
              <a:t>dohlédne do vzdálenosti cca 30 cm</a:t>
            </a:r>
          </a:p>
          <a:p>
            <a:pPr eaLnBrk="1" hangingPunct="1"/>
            <a:r>
              <a:rPr lang="cs-CZ" altLang="cs-CZ" sz="2400" dirty="0"/>
              <a:t>vidí neostře, černobíle, barvocit se vyvíjí až několik týdnů po narození</a:t>
            </a:r>
          </a:p>
          <a:p>
            <a:pPr eaLnBrk="1" hangingPunct="1"/>
            <a:r>
              <a:rPr lang="cs-CZ" altLang="cs-CZ" sz="2400" dirty="0"/>
              <a:t>postupně s rozvojem zraku upoutávají kulaté tvary (obličeje) a kontrastní předměty</a:t>
            </a:r>
          </a:p>
          <a:p>
            <a:pPr eaLnBrk="1" hangingPunct="1"/>
            <a:r>
              <a:rPr lang="cs-CZ" altLang="cs-CZ" sz="2400" dirty="0"/>
              <a:t>sluch vyvinut mnohem lépe</a:t>
            </a:r>
          </a:p>
          <a:p>
            <a:pPr eaLnBrk="1" hangingPunct="1"/>
            <a:r>
              <a:rPr lang="cs-CZ" altLang="cs-CZ" sz="2400" dirty="0"/>
              <a:t>zrak se vyvíjí až do 7 let věku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5795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47450" y="720000"/>
            <a:ext cx="10525749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Kojenecké období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6602" y="1597446"/>
            <a:ext cx="10426598" cy="423455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od 28. dne do 12 měsíců</a:t>
            </a:r>
          </a:p>
          <a:p>
            <a:pPr marL="72000" indent="0" eaLnBrk="1" hangingPunct="1">
              <a:lnSpc>
                <a:spcPct val="80000"/>
              </a:lnSpc>
              <a:buNone/>
            </a:pP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dítě je plně adaptováno na zevní prostředí</a:t>
            </a:r>
          </a:p>
          <a:p>
            <a:pPr marL="72000" indent="0" eaLnBrk="1" hangingPunct="1">
              <a:lnSpc>
                <a:spcPct val="80000"/>
              </a:lnSpc>
              <a:buNone/>
            </a:pP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první růstová akcelerace cca 30-40 cm za rok</a:t>
            </a:r>
          </a:p>
          <a:p>
            <a:pPr marL="72000" indent="0" eaLnBrk="1" hangingPunct="1">
              <a:lnSpc>
                <a:spcPct val="80000"/>
              </a:lnSpc>
              <a:buNone/>
            </a:pP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psychomotorický vývoj </a:t>
            </a:r>
          </a:p>
          <a:p>
            <a:pPr lvl="1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dirty="0"/>
              <a:t>stává se chodícím jedincem </a:t>
            </a:r>
          </a:p>
          <a:p>
            <a:pPr lvl="1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dirty="0"/>
              <a:t>pokrok v duševním vývoji, stává se osobností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důležitost kojení </a:t>
            </a:r>
          </a:p>
          <a:p>
            <a:pPr lvl="1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dirty="0"/>
              <a:t>vyvážená výživa</a:t>
            </a:r>
          </a:p>
          <a:p>
            <a:pPr lvl="1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dirty="0"/>
              <a:t>kontakt s matkou 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preventivní prohlídky, očkování </a:t>
            </a:r>
          </a:p>
          <a:p>
            <a:pPr eaLnBrk="1" hangingPunct="1">
              <a:lnSpc>
                <a:spcPct val="80000"/>
              </a:lnSpc>
            </a:pPr>
            <a:endParaRPr lang="cs-CZ" altLang="cs-CZ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92880" y="574055"/>
            <a:ext cx="3980320" cy="2835705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00724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0670" y="720000"/>
            <a:ext cx="10382530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Kojenecké období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90670" y="1600201"/>
            <a:ext cx="4924368" cy="453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600" dirty="0"/>
              <a:t>3 měsíce: fixace očima, reakce na zvuk, úchop</a:t>
            </a:r>
          </a:p>
          <a:p>
            <a:pPr>
              <a:defRPr/>
            </a:pPr>
            <a:endParaRPr lang="cs-CZ" altLang="cs-CZ" sz="2600" dirty="0"/>
          </a:p>
          <a:p>
            <a:pPr eaLnBrk="1" hangingPunct="1">
              <a:defRPr/>
            </a:pPr>
            <a:r>
              <a:rPr lang="cs-CZ" altLang="cs-CZ" sz="2600" dirty="0"/>
              <a:t>6 měsíců: převalování</a:t>
            </a:r>
          </a:p>
          <a:p>
            <a:pPr eaLnBrk="1" hangingPunct="1">
              <a:defRPr/>
            </a:pPr>
            <a:endParaRPr lang="cs-CZ" altLang="cs-CZ" sz="2600" dirty="0"/>
          </a:p>
          <a:p>
            <a:pPr eaLnBrk="1" hangingPunct="1">
              <a:defRPr/>
            </a:pPr>
            <a:r>
              <a:rPr lang="cs-CZ" altLang="cs-CZ" sz="2600" dirty="0"/>
              <a:t>9 měsíců: stoj, fixace na osoby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6964" y="1600201"/>
            <a:ext cx="4033837" cy="4530725"/>
          </a:xfrm>
        </p:spPr>
        <p:txBody>
          <a:bodyPr/>
          <a:lstStyle/>
          <a:p>
            <a:pPr eaLnBrk="1" hangingPunct="1"/>
            <a:r>
              <a:rPr lang="cs-CZ" altLang="cs-CZ" sz="2600" dirty="0"/>
              <a:t>pláč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600" dirty="0"/>
              <a:t>pláč, smích, úlek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600" dirty="0"/>
              <a:t>pláč, smích, úchop, cílené pohyby, první slova, reakce na osoby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Pediatrie - rozdělení dětského věku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BFAE2-9B61-41C3-9FD1-B019D2884E4B}" type="slidenum">
              <a:rPr lang="cs-CZ" altLang="en-US" smtClean="0"/>
              <a:pPr>
                <a:defRPr/>
              </a:pPr>
              <a:t>12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5265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2355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6"/>
          <p:cNvSpPr>
            <a:spLocks noGrp="1"/>
          </p:cNvSpPr>
          <p:nvPr>
            <p:ph type="title"/>
          </p:nvPr>
        </p:nvSpPr>
        <p:spPr>
          <a:xfrm>
            <a:off x="1013552" y="720000"/>
            <a:ext cx="10459648" cy="451576"/>
          </a:xfrm>
        </p:spPr>
        <p:txBody>
          <a:bodyPr/>
          <a:lstStyle/>
          <a:p>
            <a:r>
              <a:rPr lang="cs-CZ" altLang="cs-CZ" sz="3200" dirty="0"/>
              <a:t>Kojenecké období</a:t>
            </a:r>
          </a:p>
        </p:txBody>
      </p:sp>
      <p:sp>
        <p:nvSpPr>
          <p:cNvPr id="20483" name="Zástupný symbol pro obsah 7"/>
          <p:cNvSpPr>
            <a:spLocks noGrp="1"/>
          </p:cNvSpPr>
          <p:nvPr>
            <p:ph idx="1"/>
          </p:nvPr>
        </p:nvSpPr>
        <p:spPr>
          <a:xfrm>
            <a:off x="1013552" y="1266940"/>
            <a:ext cx="9312405" cy="4616068"/>
          </a:xfrm>
        </p:spPr>
        <p:txBody>
          <a:bodyPr/>
          <a:lstStyle/>
          <a:p>
            <a:r>
              <a:rPr lang="cs-CZ" altLang="cs-CZ" sz="2400" dirty="0"/>
              <a:t>2. měsíc – vnímá obrysy obličejů a velkých předmětů</a:t>
            </a:r>
          </a:p>
          <a:p>
            <a:r>
              <a:rPr lang="cs-CZ" altLang="cs-CZ" sz="2400" dirty="0"/>
              <a:t>3-4. měsíc – vidí obličeje</a:t>
            </a:r>
          </a:p>
          <a:p>
            <a:r>
              <a:rPr lang="cs-CZ" altLang="cs-CZ" sz="2400" dirty="0"/>
              <a:t>5-6. měsíc – vidí předměty, cíleně po nich sahá, upřednostňuje kontrastní barvy</a:t>
            </a:r>
          </a:p>
          <a:p>
            <a:r>
              <a:rPr lang="cs-CZ" altLang="cs-CZ" sz="2400" dirty="0"/>
              <a:t>7. měsíc – prohlíží si předměty, předává z ručičky do ručičky</a:t>
            </a:r>
          </a:p>
          <a:p>
            <a:r>
              <a:rPr lang="cs-CZ" altLang="cs-CZ" sz="2400" dirty="0"/>
              <a:t>8. měsíc – ukazuje na  předměty</a:t>
            </a:r>
          </a:p>
          <a:p>
            <a:r>
              <a:rPr lang="cs-CZ" altLang="cs-CZ" sz="2400" dirty="0"/>
              <a:t>10.-11. měsíc – otáčí hlavou a hledá osoby </a:t>
            </a:r>
          </a:p>
          <a:p>
            <a:r>
              <a:rPr lang="cs-CZ" altLang="cs-CZ" sz="2400" i="1" dirty="0"/>
              <a:t>šilhání jednoho oka do šesti měsíců se považuje za fyziologické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71175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1518" y="720000"/>
            <a:ext cx="10481682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Batolecí období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518" y="1219200"/>
            <a:ext cx="9219282" cy="4674824"/>
          </a:xfrm>
        </p:spPr>
        <p:txBody>
          <a:bodyPr/>
          <a:lstStyle/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od 12. měsíce do 3. roku </a:t>
            </a:r>
          </a:p>
          <a:p>
            <a:pPr eaLnBrk="1" hangingPunct="1"/>
            <a:r>
              <a:rPr lang="cs-CZ" altLang="cs-CZ" sz="2400" dirty="0"/>
              <a:t>vývoj řeči, ke třetímu roku mluví ve větách </a:t>
            </a:r>
          </a:p>
          <a:p>
            <a:r>
              <a:rPr lang="cs-CZ" altLang="cs-CZ" sz="2400" dirty="0"/>
              <a:t>vývoj myšlení – spontánně přemýšlí </a:t>
            </a:r>
          </a:p>
          <a:p>
            <a:r>
              <a:rPr lang="cs-CZ" altLang="cs-CZ" sz="2400" dirty="0"/>
              <a:t>vývoj paměti – je schopno odříkat básničku </a:t>
            </a:r>
          </a:p>
          <a:p>
            <a:pPr eaLnBrk="1" hangingPunct="1"/>
            <a:r>
              <a:rPr lang="cs-CZ" altLang="cs-CZ" sz="2400" dirty="0"/>
              <a:t>zdokonaluje chůzi </a:t>
            </a:r>
          </a:p>
          <a:p>
            <a:pPr eaLnBrk="1" hangingPunct="1"/>
            <a:r>
              <a:rPr lang="cs-CZ" altLang="cs-CZ" sz="2400" dirty="0"/>
              <a:t>velice rizikové období z hlediska úrazů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017" y="429833"/>
            <a:ext cx="3603048" cy="27373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002" y="3664832"/>
            <a:ext cx="4482254" cy="2241127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9957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69484" y="720000"/>
            <a:ext cx="10503716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Batolecí období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652" y="1600201"/>
            <a:ext cx="4935385" cy="45307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/>
              <a:t>chůze, složité pohyby, věty, fixace návyků a stereotypů: </a:t>
            </a:r>
          </a:p>
          <a:p>
            <a:pPr>
              <a:defRPr/>
            </a:pPr>
            <a:r>
              <a:rPr lang="cs-CZ" altLang="cs-CZ" sz="2400" dirty="0"/>
              <a:t>mytí, hygiena, tělesná čistota, uvědomění si sama sebe, fixace vztahů (cizí, vlastní)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6964" y="1600201"/>
            <a:ext cx="4033837" cy="4530725"/>
          </a:xfrm>
        </p:spPr>
        <p:txBody>
          <a:bodyPr/>
          <a:lstStyle/>
          <a:p>
            <a:pPr eaLnBrk="1" hangingPunct="1"/>
            <a:r>
              <a:rPr lang="cs-CZ" altLang="cs-CZ" sz="2600" dirty="0"/>
              <a:t>zvídavost a zvědavost versus žádné zkušenosti (pády, opaření, intoxikace), období prvního vzdoru, vztek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Pediatrie - rozdělení dětského věku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BFAE2-9B61-41C3-9FD1-B019D2884E4B}" type="slidenum">
              <a:rPr lang="cs-CZ" altLang="en-US" smtClean="0"/>
              <a:pPr>
                <a:defRPr/>
              </a:pPr>
              <a:t>15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34677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  <p:bldP spid="2765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1024568" y="720000"/>
            <a:ext cx="10448631" cy="451576"/>
          </a:xfrm>
        </p:spPr>
        <p:txBody>
          <a:bodyPr/>
          <a:lstStyle/>
          <a:p>
            <a:r>
              <a:rPr lang="cs-CZ" altLang="cs-CZ" sz="3200" dirty="0"/>
              <a:t>Batolecí období</a:t>
            </a:r>
          </a:p>
        </p:txBody>
      </p:sp>
      <p:sp>
        <p:nvSpPr>
          <p:cNvPr id="24579" name="Zástupný symbol pro obsah 4"/>
          <p:cNvSpPr>
            <a:spLocks noGrp="1"/>
          </p:cNvSpPr>
          <p:nvPr>
            <p:ph sz="half" idx="1"/>
          </p:nvPr>
        </p:nvSpPr>
        <p:spPr>
          <a:xfrm>
            <a:off x="1024568" y="1600201"/>
            <a:ext cx="4969832" cy="4530725"/>
          </a:xfrm>
        </p:spPr>
        <p:txBody>
          <a:bodyPr/>
          <a:lstStyle/>
          <a:p>
            <a:r>
              <a:rPr lang="cs-CZ" altLang="cs-CZ" sz="2400" dirty="0"/>
              <a:t>od dvou let pozná obrázky v knížkách</a:t>
            </a:r>
          </a:p>
          <a:p>
            <a:endParaRPr lang="cs-CZ" altLang="cs-CZ" sz="2400" dirty="0"/>
          </a:p>
          <a:p>
            <a:r>
              <a:rPr lang="cs-CZ" altLang="cs-CZ" sz="2400" dirty="0"/>
              <a:t>ve třech letech pozná písmena</a:t>
            </a:r>
          </a:p>
        </p:txBody>
      </p:sp>
      <p:pic>
        <p:nvPicPr>
          <p:cNvPr id="24580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199" y="1255923"/>
            <a:ext cx="4535277" cy="4535277"/>
          </a:xfr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Pediatrie - rozdělení dětského věku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BFAE2-9B61-41C3-9FD1-B019D2884E4B}" type="slidenum">
              <a:rPr lang="cs-CZ" altLang="en-US" smtClean="0"/>
              <a:pPr>
                <a:defRPr/>
              </a:pPr>
              <a:t>16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5958177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720" y="720000"/>
            <a:ext cx="10349480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Předškolní období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3720" y="1399142"/>
            <a:ext cx="9087080" cy="473178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od 4. do 6. roku </a:t>
            </a:r>
          </a:p>
          <a:p>
            <a:pPr marL="72000" indent="0" eaLnBrk="1" hangingPunct="1">
              <a:lnSpc>
                <a:spcPct val="80000"/>
              </a:lnSpc>
              <a:buNone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rozvoj osobnosti a individuality</a:t>
            </a:r>
          </a:p>
          <a:p>
            <a:pPr marL="72000" indent="0" eaLnBrk="1" hangingPunct="1">
              <a:lnSpc>
                <a:spcPct val="80000"/>
              </a:lnSpc>
              <a:buNone/>
            </a:pP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je učenlivé a má sklony k různým zájmům (projeví se nadání)</a:t>
            </a:r>
          </a:p>
          <a:p>
            <a:pPr marL="72000" indent="0" eaLnBrk="1" hangingPunct="1">
              <a:lnSpc>
                <a:spcPct val="80000"/>
              </a:lnSpc>
              <a:buNone/>
            </a:pP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rozšiřuje slovní zásobu</a:t>
            </a:r>
          </a:p>
          <a:p>
            <a:pPr marL="72000" indent="0" eaLnBrk="1" hangingPunct="1">
              <a:lnSpc>
                <a:spcPct val="80000"/>
              </a:lnSpc>
              <a:buNone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rozvoj hrubé motoriky: skáče po jedné noze, vhodná doba pro učení jízdy na kole, kolečkových bruslích, plavání ...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rozvoj jemné motoriky (kreslení, oblékání, zapnutí knoflíků, vázání tkaniček ...)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měli bychom dítě: </a:t>
            </a:r>
          </a:p>
          <a:p>
            <a:pPr lvl="1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dirty="0"/>
              <a:t>učit čas a hodiny </a:t>
            </a:r>
          </a:p>
          <a:p>
            <a:pPr lvl="1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cs-CZ" altLang="cs-CZ" dirty="0"/>
              <a:t>návštěva logopeda po 4 roce v případě špatné výslovnosti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379" y="113462"/>
            <a:ext cx="3141608" cy="2396524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2717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2704" y="720000"/>
            <a:ext cx="10360496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Předškolní období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2704" y="1600201"/>
            <a:ext cx="4858266" cy="4530725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projevy temperamentu (flegmatik, cholerik, sangvinik, melancholik)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projevy dominance nebo submisivity 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vývoj dlouhodobé paměti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6964" y="1600201"/>
            <a:ext cx="4033837" cy="4530725"/>
          </a:xfrm>
        </p:spPr>
        <p:txBody>
          <a:bodyPr/>
          <a:lstStyle/>
          <a:p>
            <a:pPr eaLnBrk="1" hangingPunct="1"/>
            <a:r>
              <a:rPr lang="cs-CZ" altLang="cs-CZ" sz="2600" dirty="0"/>
              <a:t>nadšení z kolektivu versus nechuť ke kolektivizaci</a:t>
            </a:r>
          </a:p>
          <a:p>
            <a:pPr eaLnBrk="1" hangingPunct="1"/>
            <a:endParaRPr lang="cs-CZ" altLang="cs-CZ" sz="2600" dirty="0"/>
          </a:p>
          <a:p>
            <a:pPr eaLnBrk="1" hangingPunct="1"/>
            <a:r>
              <a:rPr lang="cs-CZ" altLang="cs-CZ" sz="2600" dirty="0"/>
              <a:t>první náznaky šikany a agresivity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Pediatrie - rozdělení dětského věku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BFAE2-9B61-41C3-9FD1-B019D2884E4B}" type="slidenum">
              <a:rPr lang="cs-CZ" altLang="en-US" smtClean="0"/>
              <a:pPr>
                <a:defRPr/>
              </a:pPr>
              <a:t>18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85521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  <p:bldP spid="3072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24568" y="720000"/>
            <a:ext cx="10448631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Mladší školní věk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4568" y="1171576"/>
            <a:ext cx="10448632" cy="4660424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/>
              <a:t>od 6. do 11. roku</a:t>
            </a:r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snižuje se nemocnost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učí se systematické práci </a:t>
            </a:r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musí mít vlastní volný čas </a:t>
            </a:r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důležitost každodenní všestranné komunikace s dítětem </a:t>
            </a:r>
          </a:p>
          <a:p>
            <a:pPr eaLnBrk="1" hangingPunct="1">
              <a:defRPr/>
            </a:pP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03" y="1171577"/>
            <a:ext cx="5361448" cy="4015682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25109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1518" y="720000"/>
            <a:ext cx="10481682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Prenatální období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01686" y="1600201"/>
            <a:ext cx="4892713" cy="5072831"/>
          </a:xfrm>
        </p:spPr>
        <p:txBody>
          <a:bodyPr/>
          <a:lstStyle/>
          <a:p>
            <a:pPr eaLnBrk="1" hangingPunct="1"/>
            <a:r>
              <a:rPr lang="cs-CZ" altLang="cs-CZ" dirty="0"/>
              <a:t>8 týdnů – </a:t>
            </a:r>
            <a:r>
              <a:rPr lang="cs-CZ" altLang="cs-CZ" i="1" dirty="0"/>
              <a:t>embryonální</a:t>
            </a:r>
            <a:r>
              <a:rPr lang="cs-CZ" altLang="cs-CZ" dirty="0"/>
              <a:t> období (tvorba orgánů)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altLang="cs-CZ" dirty="0"/>
              <a:t>od 9. týdne do narození – období </a:t>
            </a:r>
            <a:r>
              <a:rPr lang="cs-CZ" altLang="cs-CZ" i="1" dirty="0"/>
              <a:t>fetální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036" y="2429511"/>
            <a:ext cx="3078409" cy="42435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323" y="2574520"/>
            <a:ext cx="2454723" cy="3905480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Pediatrie - rozdělení dětského věku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BFAE2-9B61-41C3-9FD1-B019D2884E4B}" type="slidenum">
              <a:rPr lang="cs-CZ" altLang="en-US" smtClean="0"/>
              <a:pPr>
                <a:defRPr/>
              </a:pPr>
              <a:t>2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9409824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1123720" y="720000"/>
            <a:ext cx="10349480" cy="451576"/>
          </a:xfrm>
        </p:spPr>
        <p:txBody>
          <a:bodyPr/>
          <a:lstStyle/>
          <a:p>
            <a:r>
              <a:rPr lang="cs-CZ" altLang="cs-CZ" sz="3200" dirty="0"/>
              <a:t>Starší školní věk</a:t>
            </a:r>
          </a:p>
        </p:txBody>
      </p:sp>
      <p:pic>
        <p:nvPicPr>
          <p:cNvPr id="3174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1" y="1295400"/>
            <a:ext cx="3749675" cy="2425700"/>
          </a:xfrm>
        </p:spPr>
      </p:pic>
      <p:pic>
        <p:nvPicPr>
          <p:cNvPr id="31748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01" y="1295400"/>
            <a:ext cx="3370263" cy="1893888"/>
          </a:xfrm>
        </p:spPr>
      </p:pic>
      <p:pic>
        <p:nvPicPr>
          <p:cNvPr id="31752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3352800"/>
            <a:ext cx="3314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381375"/>
            <a:ext cx="393382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Pediatrie - rozdělení dětského věku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BFAE2-9B61-41C3-9FD1-B019D2884E4B}" type="slidenum">
              <a:rPr lang="cs-CZ" altLang="en-US" smtClean="0"/>
              <a:pPr>
                <a:defRPr/>
              </a:pPr>
              <a:t>20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5467136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652" y="720000"/>
            <a:ext cx="10393547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Starší školní věk</a:t>
            </a:r>
            <a:br>
              <a:rPr lang="cs-CZ" altLang="cs-CZ" sz="3600" dirty="0"/>
            </a:br>
            <a:endParaRPr lang="cs-CZ" altLang="cs-CZ" sz="3600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652" y="1692002"/>
            <a:ext cx="10393548" cy="4139998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od 12. do 15. roku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začátek puberty (velké hormonální, fyzické a psychické změny) 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puberta: 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cs-CZ" altLang="cs-CZ" sz="2400" dirty="0"/>
              <a:t>u děvčat končí 16-17 rokem 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cs-CZ" altLang="cs-CZ" sz="2400" dirty="0"/>
              <a:t>u chlapců končí 18-19 rokem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endParaRPr lang="cs-CZ" altLang="cs-CZ" sz="2400" dirty="0"/>
          </a:p>
          <a:p>
            <a:pPr eaLnBrk="1" hangingPunct="1"/>
            <a:r>
              <a:rPr lang="cs-CZ" altLang="cs-CZ" sz="2400" dirty="0"/>
              <a:t>v 15 letech důležité rozhodnutí o výběru povolání 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34450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35586" y="720000"/>
            <a:ext cx="10437614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Starší školní věk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35586" y="1447801"/>
            <a:ext cx="4979452" cy="4683125"/>
          </a:xfrm>
        </p:spPr>
        <p:txBody>
          <a:bodyPr/>
          <a:lstStyle/>
          <a:p>
            <a:pPr eaLnBrk="1" hangingPunct="1"/>
            <a:r>
              <a:rPr lang="cs-CZ" altLang="cs-CZ" sz="2200" dirty="0"/>
              <a:t>vyhledávání jedinců stejného věku, analogie tlupy, dominance silných, utiskování slabých, touha po vyniknutí 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200" dirty="0"/>
              <a:t>uvědomování si sexuality versus nezralost psychiky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6964" y="1417638"/>
            <a:ext cx="4033837" cy="49831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200" dirty="0"/>
              <a:t>počínající samostatnost versus neschopnost řešit problémy se spolužáky, s ambicemi rodičů, s vrozenými vlohami</a:t>
            </a:r>
          </a:p>
          <a:p>
            <a:pPr eaLnBrk="1" hangingPunct="1">
              <a:lnSpc>
                <a:spcPct val="90000"/>
              </a:lnSpc>
            </a:pPr>
            <a:endParaRPr lang="cs-CZ" altLang="cs-CZ" sz="22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200" dirty="0"/>
              <a:t>emoce, emoce, emoce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200" dirty="0"/>
              <a:t>smích, pláč, deprese, negace autorit (rodiče, prarodiče, učitelé), idealizace vzorů (</a:t>
            </a:r>
            <a:r>
              <a:rPr lang="cs-CZ" altLang="cs-CZ" sz="2200" dirty="0" err="1"/>
              <a:t>influenceři</a:t>
            </a:r>
            <a:r>
              <a:rPr lang="cs-CZ" altLang="cs-CZ" sz="2200" dirty="0"/>
              <a:t>, zpěváci, herci, sportovci, negativní osobnosti  – neuvědomění si důsledků jejich jednání)</a:t>
            </a:r>
          </a:p>
          <a:p>
            <a:pPr eaLnBrk="1" hangingPunct="1">
              <a:lnSpc>
                <a:spcPct val="90000"/>
              </a:lnSpc>
            </a:pPr>
            <a:endParaRPr lang="cs-CZ" altLang="cs-CZ" sz="22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Pediatrie - rozdělení dětského věku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BFAE2-9B61-41C3-9FD1-B019D2884E4B}" type="slidenum">
              <a:rPr lang="cs-CZ" altLang="en-US" smtClean="0"/>
              <a:pPr>
                <a:defRPr/>
              </a:pPr>
              <a:t>22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78421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3277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636" y="720000"/>
            <a:ext cx="10404564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Adolescent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8636" y="1692002"/>
            <a:ext cx="10404564" cy="413999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od 15. do 18. roku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potřeba osamostatnit se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těžké citové období (sebevraždy)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vyšší nemocnost (oslabení organismu) </a:t>
            </a:r>
            <a:br>
              <a:rPr lang="cs-CZ" altLang="cs-CZ" dirty="0"/>
            </a:br>
            <a:endParaRPr lang="cs-CZ" altLang="cs-CZ" dirty="0"/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069" y="945788"/>
            <a:ext cx="4285859" cy="4285859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91554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618" y="720000"/>
            <a:ext cx="10415581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Adolescent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57618" y="1600201"/>
            <a:ext cx="4957420" cy="4530725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určitá právní odpovědnost (občanský průkaz) versus disharmonie ve fyzické, psychické a sociální zralosti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6964" y="1600201"/>
            <a:ext cx="4033837" cy="4530725"/>
          </a:xfrm>
        </p:spPr>
        <p:txBody>
          <a:bodyPr/>
          <a:lstStyle/>
          <a:p>
            <a:r>
              <a:rPr lang="cs-CZ" altLang="cs-CZ" sz="2400" dirty="0"/>
              <a:t>výrazný rozdíl ve fyzické, psychické i sociální zralosti a nutnost soužití ve stejném kolektivu školy &gt; &gt; často problémy: šikana, týrání, drogy…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Pediatrie - rozdělení dětského věku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BFAE2-9B61-41C3-9FD1-B019D2884E4B}" type="slidenum">
              <a:rPr lang="cs-CZ" altLang="en-US" smtClean="0"/>
              <a:pPr>
                <a:defRPr/>
              </a:pPr>
              <a:t>24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22208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  <p:bldP spid="3482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60F8A5-8F35-499B-948F-3F7195051A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Pediatrie - rozdělení dětského věku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93B223-7497-45BB-B5E7-0492E4C6E8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1BFAE2-9B61-41C3-9FD1-B019D2884E4B}" type="slidenum">
              <a:rPr lang="cs-CZ" altLang="en-US" smtClean="0"/>
              <a:pPr>
                <a:defRPr/>
              </a:pPr>
              <a:t>25</a:t>
            </a:fld>
            <a:endParaRPr lang="cs-CZ" alt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9666362-0D3A-4BBA-B501-41B62A44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pic>
        <p:nvPicPr>
          <p:cNvPr id="1032" name="Picture 8" descr="PHARMANEWS | Odborné konference pro farmaceutické asistenty, lékárníky a  sestry">
            <a:extLst>
              <a:ext uri="{FF2B5EF4-FFF2-40B4-BE49-F238E27FC236}">
                <a16:creationId xmlns:a16="http://schemas.microsoft.com/office/drawing/2014/main" id="{E96E231E-4E63-46C9-8CB0-0DFDC4C7B1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17" y="1962351"/>
            <a:ext cx="5856432" cy="397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64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Zdroj použitých obrázků: </a:t>
            </a:r>
            <a:r>
              <a:rPr lang="cs-CZ" altLang="cs-CZ" sz="2000" u="sng" dirty="0">
                <a:hlinkClick r:id="rId2"/>
              </a:rPr>
              <a:t>https://www.google.cz/imghp?hl=cs</a:t>
            </a:r>
            <a:endParaRPr lang="cs-CZ" altLang="cs-CZ" sz="2000" u="sng" dirty="0"/>
          </a:p>
          <a:p>
            <a:r>
              <a:rPr lang="cs-CZ" altLang="cs-CZ" sz="2000" dirty="0"/>
              <a:t>tato prezentace slouží k výukovým účelům, nelze ji kopírovat ani dále šířit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142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3552" y="720000"/>
            <a:ext cx="10459648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Rozdělení dětského věku</a:t>
            </a:r>
          </a:p>
        </p:txBody>
      </p:sp>
      <p:pic>
        <p:nvPicPr>
          <p:cNvPr id="8195" name="Picture 4" descr="pediatrie00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524000"/>
            <a:ext cx="82296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885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1518" y="720000"/>
            <a:ext cx="10481682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Anatomické odchylky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8805" y="1412875"/>
            <a:ext cx="909391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nepoměr mezi povrchem těla a hmotností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nepoměr mezi velikostí hlavy a těla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krátký a silný krk, hrtan vpředu nahoře, epiglottis dlouhá, nejužší místo v dýchacích cestách těsně pod vazy hlasovými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pružné chrupavky, vazy, slabá osifikace, růstové chrupavky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mnoho orgánů na malé ploše – hrudník, dutina břišní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0791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57618" y="720000"/>
            <a:ext cx="10415581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Fyziologické odchylky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7618" y="1295400"/>
            <a:ext cx="9153182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větší objem celkové tělesné vody – 80 %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rychlejší metabolizmus, nutnost častějšího příjmu potravy a vody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malá rezerva kardiovaskulárního a respiračního systému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menší objem krve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nezralé imunitní systémy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nezralý CNS a regulační mechanizmy 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048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0670" y="720000"/>
            <a:ext cx="10382530" cy="451576"/>
          </a:xfrm>
        </p:spPr>
        <p:txBody>
          <a:bodyPr/>
          <a:lstStyle/>
          <a:p>
            <a:r>
              <a:rPr lang="cs-CZ" altLang="cs-CZ" sz="3200" dirty="0"/>
              <a:t>Vitální funkce v závislosti na věku </a:t>
            </a:r>
            <a:r>
              <a:rPr lang="cs-CZ" altLang="cs-CZ" sz="2400" dirty="0"/>
              <a:t>(orientační hodnoty)</a:t>
            </a:r>
          </a:p>
        </p:txBody>
      </p:sp>
      <p:pic>
        <p:nvPicPr>
          <p:cNvPr id="11267" name="Picture 3" descr="pediatrie00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700213"/>
            <a:ext cx="8280400" cy="4195762"/>
          </a:xfr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81022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636" y="720000"/>
            <a:ext cx="10404564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Dechová frekvence v závislosti na věku </a:t>
            </a:r>
            <a:r>
              <a:rPr lang="cs-CZ" altLang="cs-CZ" sz="2400" dirty="0"/>
              <a:t>(orientační hodnoty)</a:t>
            </a:r>
          </a:p>
        </p:txBody>
      </p:sp>
      <p:pic>
        <p:nvPicPr>
          <p:cNvPr id="12291" name="Picture 4" descr="pediatrie00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2838" y="1375688"/>
            <a:ext cx="82296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82955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35586" y="720000"/>
            <a:ext cx="10437614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Novorozenecké období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5586" y="1692002"/>
            <a:ext cx="10437614" cy="4139998"/>
          </a:xfrm>
        </p:spPr>
        <p:txBody>
          <a:bodyPr/>
          <a:lstStyle/>
          <a:p>
            <a:pPr eaLnBrk="1" hangingPunct="1"/>
            <a:r>
              <a:rPr lang="cs-CZ" altLang="cs-CZ" dirty="0"/>
              <a:t>od narození do 28 dne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od narození do 7 dne časný novorozenecký věk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cs-CZ" altLang="cs-CZ" dirty="0"/>
              <a:t>velmi rizikové období 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cs-CZ" altLang="cs-CZ" dirty="0"/>
              <a:t>musí se adaptovat na nové prostředí 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cs-CZ" altLang="cs-CZ" dirty="0"/>
              <a:t>pokud není zcela zdráv prvních 7 dní velmi rizikových 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cs-CZ" altLang="cs-CZ" dirty="0"/>
              <a:t>80 % kojenecké úmrtnosti připadá na prvních 7 dní </a:t>
            </a:r>
          </a:p>
          <a:p>
            <a:pPr eaLnBrk="1" hangingPunct="1">
              <a:buFont typeface="Courier New" panose="02070309020205020404" pitchFamily="49" charset="0"/>
              <a:buChar char="o"/>
            </a:pPr>
            <a:endParaRPr lang="cs-CZ" altLang="cs-CZ" sz="2000" dirty="0"/>
          </a:p>
        </p:txBody>
      </p:sp>
      <p:pic>
        <p:nvPicPr>
          <p:cNvPr id="7" name="Zástupný symbol pro obsa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3277" y="590435"/>
            <a:ext cx="3352533" cy="2203133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3277" y="3699510"/>
            <a:ext cx="3894751" cy="2035501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Pediatrie - rozdělení dětského věku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28574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24568" y="720000"/>
            <a:ext cx="10448631" cy="451576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Novorozenecké období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26265" y="1600201"/>
            <a:ext cx="5168135" cy="4530725"/>
          </a:xfrm>
        </p:spPr>
        <p:txBody>
          <a:bodyPr/>
          <a:lstStyle/>
          <a:p>
            <a:pPr algn="ctr">
              <a:defRPr/>
            </a:pPr>
            <a:endParaRPr lang="cs-CZ" altLang="cs-CZ" sz="2600" dirty="0"/>
          </a:p>
          <a:p>
            <a:pPr algn="ctr">
              <a:defRPr/>
            </a:pPr>
            <a:endParaRPr lang="cs-CZ" altLang="cs-CZ" sz="2600" dirty="0"/>
          </a:p>
          <a:p>
            <a:pPr algn="ctr">
              <a:defRPr/>
            </a:pPr>
            <a:r>
              <a:rPr lang="cs-CZ" altLang="cs-CZ" sz="2600" dirty="0"/>
              <a:t>Reakce novorozence </a:t>
            </a:r>
            <a:r>
              <a:rPr lang="cs-CZ" altLang="cs-CZ" sz="2600" i="1" dirty="0"/>
              <a:t>na vše je pláč: </a:t>
            </a:r>
          </a:p>
          <a:p>
            <a:pPr algn="ctr">
              <a:defRPr/>
            </a:pPr>
            <a:r>
              <a:rPr lang="cs-CZ" altLang="cs-CZ" sz="2600" dirty="0"/>
              <a:t>teplo, chlad, žízeň, hlad, bolest, leknutí se.</a:t>
            </a:r>
          </a:p>
          <a:p>
            <a:pPr eaLnBrk="1" hangingPunct="1">
              <a:defRPr/>
            </a:pPr>
            <a:endParaRPr lang="cs-CZ" altLang="cs-CZ" sz="2600" dirty="0"/>
          </a:p>
        </p:txBody>
      </p:sp>
      <p:pic>
        <p:nvPicPr>
          <p:cNvPr id="15364" name="Zástupný symbol pro obsah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976438"/>
            <a:ext cx="4484688" cy="2519362"/>
          </a:xfr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Pediatrie - rozdělení dětského věku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BFAE2-9B61-41C3-9FD1-B019D2884E4B}" type="slidenum">
              <a:rPr lang="cs-CZ" altLang="en-US" smtClean="0"/>
              <a:pPr>
                <a:defRPr/>
              </a:pPr>
              <a:t>9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0671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D5D7E3BC75464781B5563E613B2ED6" ma:contentTypeVersion="14" ma:contentTypeDescription="Vytvoří nový dokument" ma:contentTypeScope="" ma:versionID="f18868c5186550599af04f030b73d689">
  <xsd:schema xmlns:xsd="http://www.w3.org/2001/XMLSchema" xmlns:xs="http://www.w3.org/2001/XMLSchema" xmlns:p="http://schemas.microsoft.com/office/2006/metadata/properties" xmlns:ns3="504245e9-5d8d-493c-b430-15ab26d0fadd" xmlns:ns4="a82729c4-b222-4718-a125-00e8f64353a0" targetNamespace="http://schemas.microsoft.com/office/2006/metadata/properties" ma:root="true" ma:fieldsID="8b61447907934e22ad6a1b6b0b77bd93" ns3:_="" ns4:_="">
    <xsd:import namespace="504245e9-5d8d-493c-b430-15ab26d0fadd"/>
    <xsd:import namespace="a82729c4-b222-4718-a125-00e8f64353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4245e9-5d8d-493c-b430-15ab26d0fa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729c4-b222-4718-a125-00e8f64353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14E3BD-E9F4-4483-8198-4CFA0B4453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0A9C45-DFA9-444D-B96A-E225BA893806}">
  <ds:schemaRefs>
    <ds:schemaRef ds:uri="http://purl.org/dc/elements/1.1/"/>
    <ds:schemaRef ds:uri="http://purl.org/dc/dcmitype/"/>
    <ds:schemaRef ds:uri="504245e9-5d8d-493c-b430-15ab26d0fadd"/>
    <ds:schemaRef ds:uri="a82729c4-b222-4718-a125-00e8f64353a0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DDB1C06-1F7E-4171-ACE7-9DBD4B36EA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4245e9-5d8d-493c-b430-15ab26d0fadd"/>
    <ds:schemaRef ds:uri="a82729c4-b222-4718-a125-00e8f64353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37739</TotalTime>
  <Words>1065</Words>
  <Application>Microsoft Office PowerPoint</Application>
  <PresentationFormat>Širokoúhlá obrazovka</PresentationFormat>
  <Paragraphs>222</Paragraphs>
  <Slides>26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Courier New</vt:lpstr>
      <vt:lpstr>Tahoma</vt:lpstr>
      <vt:lpstr>Wingdings</vt:lpstr>
      <vt:lpstr>Prezentace_MU_CZ</vt:lpstr>
      <vt:lpstr>Ošetřovatelské péče v pediatrii</vt:lpstr>
      <vt:lpstr>Prenatální období</vt:lpstr>
      <vt:lpstr>Rozdělení dětského věku</vt:lpstr>
      <vt:lpstr>Anatomické odchylky</vt:lpstr>
      <vt:lpstr>Fyziologické odchylky</vt:lpstr>
      <vt:lpstr>Vitální funkce v závislosti na věku (orientační hodnoty)</vt:lpstr>
      <vt:lpstr>Dechová frekvence v závislosti na věku (orientační hodnoty)</vt:lpstr>
      <vt:lpstr>Novorozenecké období</vt:lpstr>
      <vt:lpstr>Novorozenecké období</vt:lpstr>
      <vt:lpstr>Novorozenecké období – zrak, sluch</vt:lpstr>
      <vt:lpstr>Kojenecké období </vt:lpstr>
      <vt:lpstr>Kojenecké období</vt:lpstr>
      <vt:lpstr>Kojenecké období</vt:lpstr>
      <vt:lpstr>Batolecí období</vt:lpstr>
      <vt:lpstr>Batolecí období</vt:lpstr>
      <vt:lpstr>Batolecí období</vt:lpstr>
      <vt:lpstr>Předškolní období </vt:lpstr>
      <vt:lpstr>Předškolní období</vt:lpstr>
      <vt:lpstr>Mladší školní věk </vt:lpstr>
      <vt:lpstr>Starší školní věk</vt:lpstr>
      <vt:lpstr>Starší školní věk </vt:lpstr>
      <vt:lpstr>Starší školní věk</vt:lpstr>
      <vt:lpstr>Adolescent</vt:lpstr>
      <vt:lpstr>Adolescent</vt:lpstr>
      <vt:lpstr>Děkuji za pozornost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Bulhart</dc:creator>
  <cp:lastModifiedBy>Dana Soldánová</cp:lastModifiedBy>
  <cp:revision>398</cp:revision>
  <cp:lastPrinted>2022-05-31T08:54:41Z</cp:lastPrinted>
  <dcterms:created xsi:type="dcterms:W3CDTF">2018-10-31T08:40:07Z</dcterms:created>
  <dcterms:modified xsi:type="dcterms:W3CDTF">2024-02-02T12:34:12Z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0x0101004DD5D7E3BC75464781B5563E613B2ED6</vt:lpwstr>
  </property>
</Properties>
</file>