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54" r:id="rId1"/>
  </p:sldMasterIdLst>
  <p:sldIdLst>
    <p:sldId id="256" r:id="rId2"/>
    <p:sldId id="306" r:id="rId3"/>
    <p:sldId id="307" r:id="rId4"/>
    <p:sldId id="310" r:id="rId5"/>
    <p:sldId id="309" r:id="rId6"/>
    <p:sldId id="308" r:id="rId7"/>
    <p:sldId id="261" r:id="rId8"/>
    <p:sldId id="287" r:id="rId9"/>
    <p:sldId id="304" r:id="rId10"/>
    <p:sldId id="280" r:id="rId11"/>
    <p:sldId id="262" r:id="rId12"/>
    <p:sldId id="285" r:id="rId13"/>
    <p:sldId id="267" r:id="rId14"/>
    <p:sldId id="286" r:id="rId15"/>
    <p:sldId id="302" r:id="rId16"/>
    <p:sldId id="259" r:id="rId17"/>
    <p:sldId id="265" r:id="rId18"/>
    <p:sldId id="257" r:id="rId19"/>
    <p:sldId id="284" r:id="rId20"/>
    <p:sldId id="264" r:id="rId21"/>
    <p:sldId id="258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D740F3-1C96-48FC-9464-6A618FAE68A6}" v="22" dt="2023-02-27T07:35:15.6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Polcrová" userId="bd17b96e-e46f-4933-bbbf-f0f7add0bbf0" providerId="ADAL" clId="{AF9F1B4A-FC19-4781-B4C3-BB8F4021CFA1}"/>
    <pc:docChg chg="custSel addSld delSld modSld sldOrd">
      <pc:chgData name="Anna Polcrová" userId="bd17b96e-e46f-4933-bbbf-f0f7add0bbf0" providerId="ADAL" clId="{AF9F1B4A-FC19-4781-B4C3-BB8F4021CFA1}" dt="2022-03-09T19:50:33.151" v="106" actId="1076"/>
      <pc:docMkLst>
        <pc:docMk/>
      </pc:docMkLst>
      <pc:sldChg chg="modSp mod">
        <pc:chgData name="Anna Polcrová" userId="bd17b96e-e46f-4933-bbbf-f0f7add0bbf0" providerId="ADAL" clId="{AF9F1B4A-FC19-4781-B4C3-BB8F4021CFA1}" dt="2022-03-09T19:45:25.240" v="25" actId="27636"/>
        <pc:sldMkLst>
          <pc:docMk/>
          <pc:sldMk cId="1284918669" sldId="256"/>
        </pc:sldMkLst>
        <pc:spChg chg="mod">
          <ac:chgData name="Anna Polcrová" userId="bd17b96e-e46f-4933-bbbf-f0f7add0bbf0" providerId="ADAL" clId="{AF9F1B4A-FC19-4781-B4C3-BB8F4021CFA1}" dt="2022-03-09T19:45:20.368" v="23" actId="20577"/>
          <ac:spMkLst>
            <pc:docMk/>
            <pc:sldMk cId="1284918669" sldId="256"/>
            <ac:spMk id="2" creationId="{A0F13B8F-3901-4BB0-9E3D-376DA2BCFDF4}"/>
          </ac:spMkLst>
        </pc:spChg>
        <pc:spChg chg="mod">
          <ac:chgData name="Anna Polcrová" userId="bd17b96e-e46f-4933-bbbf-f0f7add0bbf0" providerId="ADAL" clId="{AF9F1B4A-FC19-4781-B4C3-BB8F4021CFA1}" dt="2022-03-09T19:45:25.240" v="25" actId="27636"/>
          <ac:spMkLst>
            <pc:docMk/>
            <pc:sldMk cId="1284918669" sldId="256"/>
            <ac:spMk id="3" creationId="{BE3E8886-4EF2-4EBE-8264-EF1B499EFBFF}"/>
          </ac:spMkLst>
        </pc:spChg>
      </pc:sldChg>
      <pc:sldChg chg="modSp mod">
        <pc:chgData name="Anna Polcrová" userId="bd17b96e-e46f-4933-bbbf-f0f7add0bbf0" providerId="ADAL" clId="{AF9F1B4A-FC19-4781-B4C3-BB8F4021CFA1}" dt="2022-03-09T19:47:00.787" v="48" actId="20577"/>
        <pc:sldMkLst>
          <pc:docMk/>
          <pc:sldMk cId="3004861865" sldId="261"/>
        </pc:sldMkLst>
        <pc:spChg chg="mod">
          <ac:chgData name="Anna Polcrová" userId="bd17b96e-e46f-4933-bbbf-f0f7add0bbf0" providerId="ADAL" clId="{AF9F1B4A-FC19-4781-B4C3-BB8F4021CFA1}" dt="2022-03-09T19:47:00.787" v="48" actId="20577"/>
          <ac:spMkLst>
            <pc:docMk/>
            <pc:sldMk cId="3004861865" sldId="261"/>
            <ac:spMk id="3" creationId="{DC36F460-A329-4647-87D3-7ADFA7936775}"/>
          </ac:spMkLst>
        </pc:spChg>
      </pc:sldChg>
      <pc:sldChg chg="del">
        <pc:chgData name="Anna Polcrová" userId="bd17b96e-e46f-4933-bbbf-f0f7add0bbf0" providerId="ADAL" clId="{AF9F1B4A-FC19-4781-B4C3-BB8F4021CFA1}" dt="2022-03-09T19:47:47.135" v="62" actId="47"/>
        <pc:sldMkLst>
          <pc:docMk/>
          <pc:sldMk cId="3007951535" sldId="268"/>
        </pc:sldMkLst>
      </pc:sldChg>
      <pc:sldChg chg="del">
        <pc:chgData name="Anna Polcrová" userId="bd17b96e-e46f-4933-bbbf-f0f7add0bbf0" providerId="ADAL" clId="{AF9F1B4A-FC19-4781-B4C3-BB8F4021CFA1}" dt="2022-03-09T19:48:37.400" v="63" actId="47"/>
        <pc:sldMkLst>
          <pc:docMk/>
          <pc:sldMk cId="1431942995" sldId="275"/>
        </pc:sldMkLst>
      </pc:sldChg>
      <pc:sldChg chg="modSp mod">
        <pc:chgData name="Anna Polcrová" userId="bd17b96e-e46f-4933-bbbf-f0f7add0bbf0" providerId="ADAL" clId="{AF9F1B4A-FC19-4781-B4C3-BB8F4021CFA1}" dt="2022-03-09T19:49:02.347" v="67" actId="20577"/>
        <pc:sldMkLst>
          <pc:docMk/>
          <pc:sldMk cId="4201853439" sldId="278"/>
        </pc:sldMkLst>
        <pc:spChg chg="mod">
          <ac:chgData name="Anna Polcrová" userId="bd17b96e-e46f-4933-bbbf-f0f7add0bbf0" providerId="ADAL" clId="{AF9F1B4A-FC19-4781-B4C3-BB8F4021CFA1}" dt="2022-03-09T19:49:02.347" v="67" actId="20577"/>
          <ac:spMkLst>
            <pc:docMk/>
            <pc:sldMk cId="4201853439" sldId="278"/>
            <ac:spMk id="3" creationId="{3B4DADCE-B184-4907-81AD-57FCA864ADC8}"/>
          </ac:spMkLst>
        </pc:spChg>
      </pc:sldChg>
      <pc:sldChg chg="modSp mod">
        <pc:chgData name="Anna Polcrová" userId="bd17b96e-e46f-4933-bbbf-f0f7add0bbf0" providerId="ADAL" clId="{AF9F1B4A-FC19-4781-B4C3-BB8F4021CFA1}" dt="2022-03-09T19:49:08.927" v="71" actId="20577"/>
        <pc:sldMkLst>
          <pc:docMk/>
          <pc:sldMk cId="1703687624" sldId="279"/>
        </pc:sldMkLst>
        <pc:spChg chg="mod">
          <ac:chgData name="Anna Polcrová" userId="bd17b96e-e46f-4933-bbbf-f0f7add0bbf0" providerId="ADAL" clId="{AF9F1B4A-FC19-4781-B4C3-BB8F4021CFA1}" dt="2022-03-09T19:49:08.927" v="71" actId="20577"/>
          <ac:spMkLst>
            <pc:docMk/>
            <pc:sldMk cId="1703687624" sldId="279"/>
            <ac:spMk id="3" creationId="{3B4DADCE-B184-4907-81AD-57FCA864ADC8}"/>
          </ac:spMkLst>
        </pc:spChg>
      </pc:sldChg>
      <pc:sldChg chg="addSp delSp modSp add mod ord">
        <pc:chgData name="Anna Polcrová" userId="bd17b96e-e46f-4933-bbbf-f0f7add0bbf0" providerId="ADAL" clId="{AF9F1B4A-FC19-4781-B4C3-BB8F4021CFA1}" dt="2022-03-09T19:47:38.101" v="61" actId="20577"/>
        <pc:sldMkLst>
          <pc:docMk/>
          <pc:sldMk cId="179550065" sldId="280"/>
        </pc:sldMkLst>
        <pc:spChg chg="mod">
          <ac:chgData name="Anna Polcrová" userId="bd17b96e-e46f-4933-bbbf-f0f7add0bbf0" providerId="ADAL" clId="{AF9F1B4A-FC19-4781-B4C3-BB8F4021CFA1}" dt="2022-03-09T19:47:38.101" v="61" actId="20577"/>
          <ac:spMkLst>
            <pc:docMk/>
            <pc:sldMk cId="179550065" sldId="280"/>
            <ac:spMk id="2" creationId="{3E6279DE-CF7A-4796-A147-7C399AF175E1}"/>
          </ac:spMkLst>
        </pc:spChg>
        <pc:spChg chg="del">
          <ac:chgData name="Anna Polcrová" userId="bd17b96e-e46f-4933-bbbf-f0f7add0bbf0" providerId="ADAL" clId="{AF9F1B4A-FC19-4781-B4C3-BB8F4021CFA1}" dt="2022-03-09T19:46:49.310" v="47" actId="478"/>
          <ac:spMkLst>
            <pc:docMk/>
            <pc:sldMk cId="179550065" sldId="280"/>
            <ac:spMk id="3" creationId="{DC36F460-A329-4647-87D3-7ADFA7936775}"/>
          </ac:spMkLst>
        </pc:spChg>
        <pc:spChg chg="add mod">
          <ac:chgData name="Anna Polcrová" userId="bd17b96e-e46f-4933-bbbf-f0f7add0bbf0" providerId="ADAL" clId="{AF9F1B4A-FC19-4781-B4C3-BB8F4021CFA1}" dt="2022-03-09T19:46:49.310" v="47" actId="478"/>
          <ac:spMkLst>
            <pc:docMk/>
            <pc:sldMk cId="179550065" sldId="280"/>
            <ac:spMk id="5" creationId="{1A59C228-DC03-4F5B-A22A-2CA77677B4FD}"/>
          </ac:spMkLst>
        </pc:spChg>
      </pc:sldChg>
      <pc:sldChg chg="add">
        <pc:chgData name="Anna Polcrová" userId="bd17b96e-e46f-4933-bbbf-f0f7add0bbf0" providerId="ADAL" clId="{AF9F1B4A-FC19-4781-B4C3-BB8F4021CFA1}" dt="2022-03-09T19:47:09.066" v="49" actId="2890"/>
        <pc:sldMkLst>
          <pc:docMk/>
          <pc:sldMk cId="1624703897" sldId="281"/>
        </pc:sldMkLst>
      </pc:sldChg>
      <pc:sldChg chg="new del">
        <pc:chgData name="Anna Polcrová" userId="bd17b96e-e46f-4933-bbbf-f0f7add0bbf0" providerId="ADAL" clId="{AF9F1B4A-FC19-4781-B4C3-BB8F4021CFA1}" dt="2022-03-09T19:50:07.136" v="74" actId="47"/>
        <pc:sldMkLst>
          <pc:docMk/>
          <pc:sldMk cId="795911806" sldId="282"/>
        </pc:sldMkLst>
      </pc:sldChg>
      <pc:sldChg chg="modSp new mod">
        <pc:chgData name="Anna Polcrová" userId="bd17b96e-e46f-4933-bbbf-f0f7add0bbf0" providerId="ADAL" clId="{AF9F1B4A-FC19-4781-B4C3-BB8F4021CFA1}" dt="2022-03-09T19:50:33.151" v="106" actId="1076"/>
        <pc:sldMkLst>
          <pc:docMk/>
          <pc:sldMk cId="2087197522" sldId="283"/>
        </pc:sldMkLst>
        <pc:spChg chg="mod">
          <ac:chgData name="Anna Polcrová" userId="bd17b96e-e46f-4933-bbbf-f0f7add0bbf0" providerId="ADAL" clId="{AF9F1B4A-FC19-4781-B4C3-BB8F4021CFA1}" dt="2022-03-09T19:50:33.151" v="106" actId="1076"/>
          <ac:spMkLst>
            <pc:docMk/>
            <pc:sldMk cId="2087197522" sldId="283"/>
            <ac:spMk id="2" creationId="{C9FB66FD-132F-4E99-887D-E095B58A7A16}"/>
          </ac:spMkLst>
        </pc:spChg>
      </pc:sldChg>
    </pc:docChg>
  </pc:docChgLst>
  <pc:docChgLst>
    <pc:chgData name="Anna Polcrová" userId="bd17b96e-e46f-4933-bbbf-f0f7add0bbf0" providerId="ADAL" clId="{EA21F300-1981-4FF5-8E58-41D2388C1567}"/>
    <pc:docChg chg="undo custSel addSld delSld modSld sldOrd">
      <pc:chgData name="Anna Polcrová" userId="bd17b96e-e46f-4933-bbbf-f0f7add0bbf0" providerId="ADAL" clId="{EA21F300-1981-4FF5-8E58-41D2388C1567}" dt="2022-03-31T05:04:41.827" v="1556" actId="1076"/>
      <pc:docMkLst>
        <pc:docMk/>
      </pc:docMkLst>
      <pc:sldChg chg="modSp mod">
        <pc:chgData name="Anna Polcrová" userId="bd17b96e-e46f-4933-bbbf-f0f7add0bbf0" providerId="ADAL" clId="{EA21F300-1981-4FF5-8E58-41D2388C1567}" dt="2022-03-29T07:05:16.663" v="11" actId="20577"/>
        <pc:sldMkLst>
          <pc:docMk/>
          <pc:sldMk cId="1284918669" sldId="256"/>
        </pc:sldMkLst>
        <pc:spChg chg="mod">
          <ac:chgData name="Anna Polcrová" userId="bd17b96e-e46f-4933-bbbf-f0f7add0bbf0" providerId="ADAL" clId="{EA21F300-1981-4FF5-8E58-41D2388C1567}" dt="2022-03-29T07:05:16.663" v="11" actId="20577"/>
          <ac:spMkLst>
            <pc:docMk/>
            <pc:sldMk cId="1284918669" sldId="256"/>
            <ac:spMk id="3" creationId="{BE3E8886-4EF2-4EBE-8264-EF1B499EFBFF}"/>
          </ac:spMkLst>
        </pc:spChg>
      </pc:sldChg>
      <pc:sldChg chg="addSp delSp modSp mod">
        <pc:chgData name="Anna Polcrová" userId="bd17b96e-e46f-4933-bbbf-f0f7add0bbf0" providerId="ADAL" clId="{EA21F300-1981-4FF5-8E58-41D2388C1567}" dt="2022-03-29T07:20:40.587" v="779" actId="478"/>
        <pc:sldMkLst>
          <pc:docMk/>
          <pc:sldMk cId="538283544" sldId="259"/>
        </pc:sldMkLst>
        <pc:spChg chg="mod">
          <ac:chgData name="Anna Polcrová" userId="bd17b96e-e46f-4933-bbbf-f0f7add0bbf0" providerId="ADAL" clId="{EA21F300-1981-4FF5-8E58-41D2388C1567}" dt="2022-03-29T07:18:31.464" v="775" actId="14100"/>
          <ac:spMkLst>
            <pc:docMk/>
            <pc:sldMk cId="538283544" sldId="259"/>
            <ac:spMk id="3" creationId="{1410EDA1-78C2-4851-A9D4-88B4C8595D00}"/>
          </ac:spMkLst>
        </pc:spChg>
        <pc:picChg chg="add del mod">
          <ac:chgData name="Anna Polcrová" userId="bd17b96e-e46f-4933-bbbf-f0f7add0bbf0" providerId="ADAL" clId="{EA21F300-1981-4FF5-8E58-41D2388C1567}" dt="2022-03-29T07:20:40.587" v="779" actId="478"/>
          <ac:picMkLst>
            <pc:docMk/>
            <pc:sldMk cId="538283544" sldId="259"/>
            <ac:picMk id="1026" creationId="{C20A3C78-76E4-4CD3-BC06-4F2137E9E025}"/>
          </ac:picMkLst>
        </pc:picChg>
      </pc:sldChg>
      <pc:sldChg chg="modSp mod ord">
        <pc:chgData name="Anna Polcrová" userId="bd17b96e-e46f-4933-bbbf-f0f7add0bbf0" providerId="ADAL" clId="{EA21F300-1981-4FF5-8E58-41D2388C1567}" dt="2022-03-29T07:22:47.420" v="950" actId="20577"/>
        <pc:sldMkLst>
          <pc:docMk/>
          <pc:sldMk cId="3004861865" sldId="261"/>
        </pc:sldMkLst>
        <pc:spChg chg="mod">
          <ac:chgData name="Anna Polcrová" userId="bd17b96e-e46f-4933-bbbf-f0f7add0bbf0" providerId="ADAL" clId="{EA21F300-1981-4FF5-8E58-41D2388C1567}" dt="2022-03-29T07:22:47.420" v="950" actId="20577"/>
          <ac:spMkLst>
            <pc:docMk/>
            <pc:sldMk cId="3004861865" sldId="261"/>
            <ac:spMk id="3" creationId="{DC36F460-A329-4647-87D3-7ADFA7936775}"/>
          </ac:spMkLst>
        </pc:spChg>
      </pc:sldChg>
      <pc:sldChg chg="modSp mod ord">
        <pc:chgData name="Anna Polcrová" userId="bd17b96e-e46f-4933-bbbf-f0f7add0bbf0" providerId="ADAL" clId="{EA21F300-1981-4FF5-8E58-41D2388C1567}" dt="2022-03-29T07:10:10.791" v="129" actId="1076"/>
        <pc:sldMkLst>
          <pc:docMk/>
          <pc:sldMk cId="3751738558" sldId="262"/>
        </pc:sldMkLst>
        <pc:spChg chg="mod">
          <ac:chgData name="Anna Polcrová" userId="bd17b96e-e46f-4933-bbbf-f0f7add0bbf0" providerId="ADAL" clId="{EA21F300-1981-4FF5-8E58-41D2388C1567}" dt="2022-03-29T07:10:10.791" v="129" actId="1076"/>
          <ac:spMkLst>
            <pc:docMk/>
            <pc:sldMk cId="3751738558" sldId="262"/>
            <ac:spMk id="2" creationId="{432F7FFD-6D24-4855-B344-A3FB60DC8837}"/>
          </ac:spMkLst>
        </pc:spChg>
        <pc:spChg chg="mod">
          <ac:chgData name="Anna Polcrová" userId="bd17b96e-e46f-4933-bbbf-f0f7add0bbf0" providerId="ADAL" clId="{EA21F300-1981-4FF5-8E58-41D2388C1567}" dt="2022-03-29T07:10:03.753" v="127" actId="790"/>
          <ac:spMkLst>
            <pc:docMk/>
            <pc:sldMk cId="3751738558" sldId="262"/>
            <ac:spMk id="3" creationId="{0A4DACEE-5EE8-4F81-AD91-05345AC51748}"/>
          </ac:spMkLst>
        </pc:spChg>
      </pc:sldChg>
      <pc:sldChg chg="del">
        <pc:chgData name="Anna Polcrová" userId="bd17b96e-e46f-4933-bbbf-f0f7add0bbf0" providerId="ADAL" clId="{EA21F300-1981-4FF5-8E58-41D2388C1567}" dt="2022-03-29T07:06:38.690" v="45" actId="47"/>
        <pc:sldMkLst>
          <pc:docMk/>
          <pc:sldMk cId="1164436331" sldId="263"/>
        </pc:sldMkLst>
      </pc:sldChg>
      <pc:sldChg chg="modSp mod">
        <pc:chgData name="Anna Polcrová" userId="bd17b96e-e46f-4933-bbbf-f0f7add0bbf0" providerId="ADAL" clId="{EA21F300-1981-4FF5-8E58-41D2388C1567}" dt="2022-03-29T07:29:40.445" v="1009" actId="20577"/>
        <pc:sldMkLst>
          <pc:docMk/>
          <pc:sldMk cId="4141237642" sldId="264"/>
        </pc:sldMkLst>
        <pc:spChg chg="mod">
          <ac:chgData name="Anna Polcrová" userId="bd17b96e-e46f-4933-bbbf-f0f7add0bbf0" providerId="ADAL" clId="{EA21F300-1981-4FF5-8E58-41D2388C1567}" dt="2022-03-29T07:29:40.445" v="1009" actId="20577"/>
          <ac:spMkLst>
            <pc:docMk/>
            <pc:sldMk cId="4141237642" sldId="264"/>
            <ac:spMk id="2" creationId="{E6629244-49C4-4ABC-88AB-D3DFA4A02D53}"/>
          </ac:spMkLst>
        </pc:spChg>
        <pc:spChg chg="mod">
          <ac:chgData name="Anna Polcrová" userId="bd17b96e-e46f-4933-bbbf-f0f7add0bbf0" providerId="ADAL" clId="{EA21F300-1981-4FF5-8E58-41D2388C1567}" dt="2022-03-29T07:29:02.373" v="975" actId="1076"/>
          <ac:spMkLst>
            <pc:docMk/>
            <pc:sldMk cId="4141237642" sldId="264"/>
            <ac:spMk id="3" creationId="{9D4221B4-B392-4B99-80C4-63754B315DCA}"/>
          </ac:spMkLst>
        </pc:spChg>
      </pc:sldChg>
      <pc:sldChg chg="addSp modSp">
        <pc:chgData name="Anna Polcrová" userId="bd17b96e-e46f-4933-bbbf-f0f7add0bbf0" providerId="ADAL" clId="{EA21F300-1981-4FF5-8E58-41D2388C1567}" dt="2022-03-29T07:20:50.762" v="783" actId="14100"/>
        <pc:sldMkLst>
          <pc:docMk/>
          <pc:sldMk cId="3295820929" sldId="265"/>
        </pc:sldMkLst>
        <pc:picChg chg="add mod">
          <ac:chgData name="Anna Polcrová" userId="bd17b96e-e46f-4933-bbbf-f0f7add0bbf0" providerId="ADAL" clId="{EA21F300-1981-4FF5-8E58-41D2388C1567}" dt="2022-03-29T07:20:50.762" v="783" actId="14100"/>
          <ac:picMkLst>
            <pc:docMk/>
            <pc:sldMk cId="3295820929" sldId="265"/>
            <ac:picMk id="2050" creationId="{A0C10BE1-3765-4684-B199-D62D68588E8A}"/>
          </ac:picMkLst>
        </pc:picChg>
      </pc:sldChg>
      <pc:sldChg chg="del ord">
        <pc:chgData name="Anna Polcrová" userId="bd17b96e-e46f-4933-bbbf-f0f7add0bbf0" providerId="ADAL" clId="{EA21F300-1981-4FF5-8E58-41D2388C1567}" dt="2022-03-29T07:27:59.131" v="962" actId="47"/>
        <pc:sldMkLst>
          <pc:docMk/>
          <pc:sldMk cId="838679301" sldId="266"/>
        </pc:sldMkLst>
      </pc:sldChg>
      <pc:sldChg chg="modSp mod ord">
        <pc:chgData name="Anna Polcrová" userId="bd17b96e-e46f-4933-bbbf-f0f7add0bbf0" providerId="ADAL" clId="{EA21F300-1981-4FF5-8E58-41D2388C1567}" dt="2022-03-29T07:16:15.140" v="539" actId="313"/>
        <pc:sldMkLst>
          <pc:docMk/>
          <pc:sldMk cId="1548982074" sldId="267"/>
        </pc:sldMkLst>
        <pc:spChg chg="mod">
          <ac:chgData name="Anna Polcrová" userId="bd17b96e-e46f-4933-bbbf-f0f7add0bbf0" providerId="ADAL" clId="{EA21F300-1981-4FF5-8E58-41D2388C1567}" dt="2022-03-29T07:09:23.494" v="126" actId="20577"/>
          <ac:spMkLst>
            <pc:docMk/>
            <pc:sldMk cId="1548982074" sldId="267"/>
            <ac:spMk id="2" creationId="{483E24B3-9C46-4DDC-A7E1-3D05DCA46EFE}"/>
          </ac:spMkLst>
        </pc:spChg>
        <pc:spChg chg="mod">
          <ac:chgData name="Anna Polcrová" userId="bd17b96e-e46f-4933-bbbf-f0f7add0bbf0" providerId="ADAL" clId="{EA21F300-1981-4FF5-8E58-41D2388C1567}" dt="2022-03-29T07:16:15.140" v="539" actId="313"/>
          <ac:spMkLst>
            <pc:docMk/>
            <pc:sldMk cId="1548982074" sldId="267"/>
            <ac:spMk id="3" creationId="{FF013097-3E69-4CCC-99D1-2D1B8E408C8D}"/>
          </ac:spMkLst>
        </pc:spChg>
      </pc:sldChg>
      <pc:sldChg chg="del ord">
        <pc:chgData name="Anna Polcrová" userId="bd17b96e-e46f-4933-bbbf-f0f7add0bbf0" providerId="ADAL" clId="{EA21F300-1981-4FF5-8E58-41D2388C1567}" dt="2022-03-29T07:28:00.058" v="963" actId="47"/>
        <pc:sldMkLst>
          <pc:docMk/>
          <pc:sldMk cId="1679419002" sldId="269"/>
        </pc:sldMkLst>
      </pc:sldChg>
      <pc:sldChg chg="del ord">
        <pc:chgData name="Anna Polcrová" userId="bd17b96e-e46f-4933-bbbf-f0f7add0bbf0" providerId="ADAL" clId="{EA21F300-1981-4FF5-8E58-41D2388C1567}" dt="2022-03-29T07:28:01.002" v="964" actId="47"/>
        <pc:sldMkLst>
          <pc:docMk/>
          <pc:sldMk cId="670477694" sldId="270"/>
        </pc:sldMkLst>
      </pc:sldChg>
      <pc:sldChg chg="del">
        <pc:chgData name="Anna Polcrová" userId="bd17b96e-e46f-4933-bbbf-f0f7add0bbf0" providerId="ADAL" clId="{EA21F300-1981-4FF5-8E58-41D2388C1567}" dt="2022-03-29T07:06:48.225" v="46" actId="47"/>
        <pc:sldMkLst>
          <pc:docMk/>
          <pc:sldMk cId="2732601743" sldId="274"/>
        </pc:sldMkLst>
      </pc:sldChg>
      <pc:sldChg chg="del">
        <pc:chgData name="Anna Polcrová" userId="bd17b96e-e46f-4933-bbbf-f0f7add0bbf0" providerId="ADAL" clId="{EA21F300-1981-4FF5-8E58-41D2388C1567}" dt="2022-03-29T07:21:01.601" v="784" actId="47"/>
        <pc:sldMkLst>
          <pc:docMk/>
          <pc:sldMk cId="3622781760" sldId="277"/>
        </pc:sldMkLst>
      </pc:sldChg>
      <pc:sldChg chg="modSp mod">
        <pc:chgData name="Anna Polcrová" userId="bd17b96e-e46f-4933-bbbf-f0f7add0bbf0" providerId="ADAL" clId="{EA21F300-1981-4FF5-8E58-41D2388C1567}" dt="2022-03-29T07:31:40.342" v="1015" actId="404"/>
        <pc:sldMkLst>
          <pc:docMk/>
          <pc:sldMk cId="4201853439" sldId="278"/>
        </pc:sldMkLst>
        <pc:spChg chg="mod">
          <ac:chgData name="Anna Polcrová" userId="bd17b96e-e46f-4933-bbbf-f0f7add0bbf0" providerId="ADAL" clId="{EA21F300-1981-4FF5-8E58-41D2388C1567}" dt="2022-03-29T07:06:58.700" v="65" actId="20577"/>
          <ac:spMkLst>
            <pc:docMk/>
            <pc:sldMk cId="4201853439" sldId="278"/>
            <ac:spMk id="2" creationId="{52F808BA-5F74-4E57-988F-F19E6D67BD0A}"/>
          </ac:spMkLst>
        </pc:spChg>
        <pc:spChg chg="mod">
          <ac:chgData name="Anna Polcrová" userId="bd17b96e-e46f-4933-bbbf-f0f7add0bbf0" providerId="ADAL" clId="{EA21F300-1981-4FF5-8E58-41D2388C1567}" dt="2022-03-29T07:31:40.342" v="1015" actId="404"/>
          <ac:spMkLst>
            <pc:docMk/>
            <pc:sldMk cId="4201853439" sldId="278"/>
            <ac:spMk id="3" creationId="{3B4DADCE-B184-4907-81AD-57FCA864ADC8}"/>
          </ac:spMkLst>
        </pc:spChg>
      </pc:sldChg>
      <pc:sldChg chg="modSp mod">
        <pc:chgData name="Anna Polcrová" userId="bd17b96e-e46f-4933-bbbf-f0f7add0bbf0" providerId="ADAL" clId="{EA21F300-1981-4FF5-8E58-41D2388C1567}" dt="2022-03-29T07:31:48.595" v="1017" actId="255"/>
        <pc:sldMkLst>
          <pc:docMk/>
          <pc:sldMk cId="1703687624" sldId="279"/>
        </pc:sldMkLst>
        <pc:spChg chg="mod">
          <ac:chgData name="Anna Polcrová" userId="bd17b96e-e46f-4933-bbbf-f0f7add0bbf0" providerId="ADAL" clId="{EA21F300-1981-4FF5-8E58-41D2388C1567}" dt="2022-03-29T07:07:12.901" v="69" actId="27636"/>
          <ac:spMkLst>
            <pc:docMk/>
            <pc:sldMk cId="1703687624" sldId="279"/>
            <ac:spMk id="2" creationId="{52F808BA-5F74-4E57-988F-F19E6D67BD0A}"/>
          </ac:spMkLst>
        </pc:spChg>
        <pc:spChg chg="mod">
          <ac:chgData name="Anna Polcrová" userId="bd17b96e-e46f-4933-bbbf-f0f7add0bbf0" providerId="ADAL" clId="{EA21F300-1981-4FF5-8E58-41D2388C1567}" dt="2022-03-29T07:31:48.595" v="1017" actId="255"/>
          <ac:spMkLst>
            <pc:docMk/>
            <pc:sldMk cId="1703687624" sldId="279"/>
            <ac:spMk id="3" creationId="{3B4DADCE-B184-4907-81AD-57FCA864ADC8}"/>
          </ac:spMkLst>
        </pc:spChg>
      </pc:sldChg>
      <pc:sldChg chg="addSp delSp modSp mod ord setBg">
        <pc:chgData name="Anna Polcrová" userId="bd17b96e-e46f-4933-bbbf-f0f7add0bbf0" providerId="ADAL" clId="{EA21F300-1981-4FF5-8E58-41D2388C1567}" dt="2022-03-29T08:13:21.259" v="1029" actId="1076"/>
        <pc:sldMkLst>
          <pc:docMk/>
          <pc:sldMk cId="179550065" sldId="280"/>
        </pc:sldMkLst>
        <pc:spChg chg="del">
          <ac:chgData name="Anna Polcrová" userId="bd17b96e-e46f-4933-bbbf-f0f7add0bbf0" providerId="ADAL" clId="{EA21F300-1981-4FF5-8E58-41D2388C1567}" dt="2022-03-29T08:13:07.791" v="1021" actId="478"/>
          <ac:spMkLst>
            <pc:docMk/>
            <pc:sldMk cId="179550065" sldId="280"/>
            <ac:spMk id="2" creationId="{3E6279DE-CF7A-4796-A147-7C399AF175E1}"/>
          </ac:spMkLst>
        </pc:spChg>
        <pc:spChg chg="add del mod">
          <ac:chgData name="Anna Polcrová" userId="bd17b96e-e46f-4933-bbbf-f0f7add0bbf0" providerId="ADAL" clId="{EA21F300-1981-4FF5-8E58-41D2388C1567}" dt="2022-03-29T08:13:09.610" v="1022" actId="478"/>
          <ac:spMkLst>
            <pc:docMk/>
            <pc:sldMk cId="179550065" sldId="280"/>
            <ac:spMk id="4" creationId="{FB83F574-7778-4E47-86DA-E5F5CFB0F298}"/>
          </ac:spMkLst>
        </pc:spChg>
        <pc:spChg chg="del">
          <ac:chgData name="Anna Polcrová" userId="bd17b96e-e46f-4933-bbbf-f0f7add0bbf0" providerId="ADAL" clId="{EA21F300-1981-4FF5-8E58-41D2388C1567}" dt="2022-03-29T08:13:00.746" v="1018" actId="478"/>
          <ac:spMkLst>
            <pc:docMk/>
            <pc:sldMk cId="179550065" sldId="280"/>
            <ac:spMk id="5" creationId="{1A59C228-DC03-4F5B-A22A-2CA77677B4FD}"/>
          </ac:spMkLst>
        </pc:spChg>
        <pc:spChg chg="add del">
          <ac:chgData name="Anna Polcrová" userId="bd17b96e-e46f-4933-bbbf-f0f7add0bbf0" providerId="ADAL" clId="{EA21F300-1981-4FF5-8E58-41D2388C1567}" dt="2022-03-29T08:13:15.845" v="1025" actId="26606"/>
          <ac:spMkLst>
            <pc:docMk/>
            <pc:sldMk cId="179550065" sldId="280"/>
            <ac:spMk id="71" creationId="{C7699994-F930-4BD1-804C-3E97736C3455}"/>
          </ac:spMkLst>
        </pc:spChg>
        <pc:spChg chg="add del">
          <ac:chgData name="Anna Polcrová" userId="bd17b96e-e46f-4933-bbbf-f0f7add0bbf0" providerId="ADAL" clId="{EA21F300-1981-4FF5-8E58-41D2388C1567}" dt="2022-03-29T08:13:15.845" v="1025" actId="26606"/>
          <ac:spMkLst>
            <pc:docMk/>
            <pc:sldMk cId="179550065" sldId="280"/>
            <ac:spMk id="73" creationId="{F05E3040-CB0E-4155-9346-CDC0387592EA}"/>
          </ac:spMkLst>
        </pc:spChg>
        <pc:picChg chg="add mod">
          <ac:chgData name="Anna Polcrová" userId="bd17b96e-e46f-4933-bbbf-f0f7add0bbf0" providerId="ADAL" clId="{EA21F300-1981-4FF5-8E58-41D2388C1567}" dt="2022-03-29T08:13:21.259" v="1029" actId="1076"/>
          <ac:picMkLst>
            <pc:docMk/>
            <pc:sldMk cId="179550065" sldId="280"/>
            <ac:picMk id="3074" creationId="{EAFEFB3D-B8FE-43A9-B843-11C9B8733BC2}"/>
          </ac:picMkLst>
        </pc:picChg>
      </pc:sldChg>
      <pc:sldChg chg="del ord">
        <pc:chgData name="Anna Polcrová" userId="bd17b96e-e46f-4933-bbbf-f0f7add0bbf0" providerId="ADAL" clId="{EA21F300-1981-4FF5-8E58-41D2388C1567}" dt="2022-03-29T08:13:33.403" v="1030" actId="47"/>
        <pc:sldMkLst>
          <pc:docMk/>
          <pc:sldMk cId="1624703897" sldId="281"/>
        </pc:sldMkLst>
      </pc:sldChg>
      <pc:sldChg chg="del">
        <pc:chgData name="Anna Polcrová" userId="bd17b96e-e46f-4933-bbbf-f0f7add0bbf0" providerId="ADAL" clId="{EA21F300-1981-4FF5-8E58-41D2388C1567}" dt="2022-03-29T07:07:34.157" v="72" actId="47"/>
        <pc:sldMkLst>
          <pc:docMk/>
          <pc:sldMk cId="2087197522" sldId="283"/>
        </pc:sldMkLst>
      </pc:sldChg>
      <pc:sldChg chg="add">
        <pc:chgData name="Anna Polcrová" userId="bd17b96e-e46f-4933-bbbf-f0f7add0bbf0" providerId="ADAL" clId="{EA21F300-1981-4FF5-8E58-41D2388C1567}" dt="2022-03-29T07:05:27.620" v="12" actId="2890"/>
        <pc:sldMkLst>
          <pc:docMk/>
          <pc:sldMk cId="2132094767" sldId="284"/>
        </pc:sldMkLst>
      </pc:sldChg>
      <pc:sldChg chg="modSp add mod">
        <pc:chgData name="Anna Polcrová" userId="bd17b96e-e46f-4933-bbbf-f0f7add0bbf0" providerId="ADAL" clId="{EA21F300-1981-4FF5-8E58-41D2388C1567}" dt="2022-03-29T07:10:20.559" v="133" actId="20577"/>
        <pc:sldMkLst>
          <pc:docMk/>
          <pc:sldMk cId="3125163554" sldId="285"/>
        </pc:sldMkLst>
        <pc:spChg chg="mod">
          <ac:chgData name="Anna Polcrová" userId="bd17b96e-e46f-4933-bbbf-f0f7add0bbf0" providerId="ADAL" clId="{EA21F300-1981-4FF5-8E58-41D2388C1567}" dt="2022-03-29T07:08:36.278" v="99" actId="20577"/>
          <ac:spMkLst>
            <pc:docMk/>
            <pc:sldMk cId="3125163554" sldId="285"/>
            <ac:spMk id="2" creationId="{432F7FFD-6D24-4855-B344-A3FB60DC8837}"/>
          </ac:spMkLst>
        </pc:spChg>
        <pc:spChg chg="mod">
          <ac:chgData name="Anna Polcrová" userId="bd17b96e-e46f-4933-bbbf-f0f7add0bbf0" providerId="ADAL" clId="{EA21F300-1981-4FF5-8E58-41D2388C1567}" dt="2022-03-29T07:10:20.559" v="133" actId="20577"/>
          <ac:spMkLst>
            <pc:docMk/>
            <pc:sldMk cId="3125163554" sldId="285"/>
            <ac:spMk id="3" creationId="{0A4DACEE-5EE8-4F81-AD91-05345AC51748}"/>
          </ac:spMkLst>
        </pc:spChg>
      </pc:sldChg>
      <pc:sldChg chg="modSp add del mod">
        <pc:chgData name="Anna Polcrová" userId="bd17b96e-e46f-4933-bbbf-f0f7add0bbf0" providerId="ADAL" clId="{EA21F300-1981-4FF5-8E58-41D2388C1567}" dt="2022-03-29T07:10:28.447" v="134" actId="47"/>
        <pc:sldMkLst>
          <pc:docMk/>
          <pc:sldMk cId="333844240" sldId="286"/>
        </pc:sldMkLst>
        <pc:spChg chg="mod">
          <ac:chgData name="Anna Polcrová" userId="bd17b96e-e46f-4933-bbbf-f0f7add0bbf0" providerId="ADAL" clId="{EA21F300-1981-4FF5-8E58-41D2388C1567}" dt="2022-03-29T07:09:01.191" v="108" actId="20577"/>
          <ac:spMkLst>
            <pc:docMk/>
            <pc:sldMk cId="333844240" sldId="286"/>
            <ac:spMk id="2" creationId="{432F7FFD-6D24-4855-B344-A3FB60DC8837}"/>
          </ac:spMkLst>
        </pc:spChg>
      </pc:sldChg>
      <pc:sldChg chg="modSp add mod">
        <pc:chgData name="Anna Polcrová" userId="bd17b96e-e46f-4933-bbbf-f0f7add0bbf0" providerId="ADAL" clId="{EA21F300-1981-4FF5-8E58-41D2388C1567}" dt="2022-03-30T15:17:40.610" v="1518" actId="20577"/>
        <pc:sldMkLst>
          <pc:docMk/>
          <pc:sldMk cId="664434645" sldId="286"/>
        </pc:sldMkLst>
        <pc:spChg chg="mod">
          <ac:chgData name="Anna Polcrová" userId="bd17b96e-e46f-4933-bbbf-f0f7add0bbf0" providerId="ADAL" clId="{EA21F300-1981-4FF5-8E58-41D2388C1567}" dt="2022-03-30T15:17:40.610" v="1518" actId="20577"/>
          <ac:spMkLst>
            <pc:docMk/>
            <pc:sldMk cId="664434645" sldId="286"/>
            <ac:spMk id="3" creationId="{FF013097-3E69-4CCC-99D1-2D1B8E408C8D}"/>
          </ac:spMkLst>
        </pc:spChg>
      </pc:sldChg>
      <pc:sldChg chg="addSp delSp modSp add mod modAnim">
        <pc:chgData name="Anna Polcrová" userId="bd17b96e-e46f-4933-bbbf-f0f7add0bbf0" providerId="ADAL" clId="{EA21F300-1981-4FF5-8E58-41D2388C1567}" dt="2022-03-29T07:27:54.997" v="961" actId="1076"/>
        <pc:sldMkLst>
          <pc:docMk/>
          <pc:sldMk cId="1239876693" sldId="287"/>
        </pc:sldMkLst>
        <pc:spChg chg="mod">
          <ac:chgData name="Anna Polcrová" userId="bd17b96e-e46f-4933-bbbf-f0f7add0bbf0" providerId="ADAL" clId="{EA21F300-1981-4FF5-8E58-41D2388C1567}" dt="2022-03-29T07:27:51.718" v="958" actId="1076"/>
          <ac:spMkLst>
            <pc:docMk/>
            <pc:sldMk cId="1239876693" sldId="287"/>
            <ac:spMk id="2" creationId="{3E6279DE-CF7A-4796-A147-7C399AF175E1}"/>
          </ac:spMkLst>
        </pc:spChg>
        <pc:spChg chg="del">
          <ac:chgData name="Anna Polcrová" userId="bd17b96e-e46f-4933-bbbf-f0f7add0bbf0" providerId="ADAL" clId="{EA21F300-1981-4FF5-8E58-41D2388C1567}" dt="2022-03-29T07:27:21.164" v="952" actId="478"/>
          <ac:spMkLst>
            <pc:docMk/>
            <pc:sldMk cId="1239876693" sldId="287"/>
            <ac:spMk id="3" creationId="{DC36F460-A329-4647-87D3-7ADFA7936775}"/>
          </ac:spMkLst>
        </pc:spChg>
        <pc:spChg chg="add del mod">
          <ac:chgData name="Anna Polcrová" userId="bd17b96e-e46f-4933-bbbf-f0f7add0bbf0" providerId="ADAL" clId="{EA21F300-1981-4FF5-8E58-41D2388C1567}" dt="2022-03-29T07:27:23.420" v="953" actId="478"/>
          <ac:spMkLst>
            <pc:docMk/>
            <pc:sldMk cId="1239876693" sldId="287"/>
            <ac:spMk id="5" creationId="{9E3C134B-8D0B-45C5-A306-FABC6DA5A05C}"/>
          </ac:spMkLst>
        </pc:spChg>
        <pc:picChg chg="add mod">
          <ac:chgData name="Anna Polcrová" userId="bd17b96e-e46f-4933-bbbf-f0f7add0bbf0" providerId="ADAL" clId="{EA21F300-1981-4FF5-8E58-41D2388C1567}" dt="2022-03-29T07:27:54.997" v="961" actId="1076"/>
          <ac:picMkLst>
            <pc:docMk/>
            <pc:sldMk cId="1239876693" sldId="287"/>
            <ac:picMk id="6" creationId="{03373688-FF69-4BCF-A23E-220F37DBC91E}"/>
          </ac:picMkLst>
        </pc:picChg>
      </pc:sldChg>
      <pc:sldChg chg="add del">
        <pc:chgData name="Anna Polcrová" userId="bd17b96e-e46f-4933-bbbf-f0f7add0bbf0" providerId="ADAL" clId="{EA21F300-1981-4FF5-8E58-41D2388C1567}" dt="2022-03-31T04:59:46.028" v="1519" actId="47"/>
        <pc:sldMkLst>
          <pc:docMk/>
          <pc:sldMk cId="3306002042" sldId="299"/>
        </pc:sldMkLst>
      </pc:sldChg>
      <pc:sldChg chg="add">
        <pc:chgData name="Anna Polcrová" userId="bd17b96e-e46f-4933-bbbf-f0f7add0bbf0" providerId="ADAL" clId="{EA21F300-1981-4FF5-8E58-41D2388C1567}" dt="2022-03-29T07:30:00.303" v="1010"/>
        <pc:sldMkLst>
          <pc:docMk/>
          <pc:sldMk cId="1324946077" sldId="302"/>
        </pc:sldMkLst>
      </pc:sldChg>
      <pc:sldChg chg="delSp add del mod delAnim">
        <pc:chgData name="Anna Polcrová" userId="bd17b96e-e46f-4933-bbbf-f0f7add0bbf0" providerId="ADAL" clId="{EA21F300-1981-4FF5-8E58-41D2388C1567}" dt="2022-03-30T14:49:58.795" v="1034" actId="47"/>
        <pc:sldMkLst>
          <pc:docMk/>
          <pc:sldMk cId="393379567" sldId="303"/>
        </pc:sldMkLst>
        <pc:picChg chg="del">
          <ac:chgData name="Anna Polcrová" userId="bd17b96e-e46f-4933-bbbf-f0f7add0bbf0" providerId="ADAL" clId="{EA21F300-1981-4FF5-8E58-41D2388C1567}" dt="2022-03-30T14:49:53.481" v="1032" actId="478"/>
          <ac:picMkLst>
            <pc:docMk/>
            <pc:sldMk cId="393379567" sldId="303"/>
            <ac:picMk id="6" creationId="{03373688-FF69-4BCF-A23E-220F37DBC91E}"/>
          </ac:picMkLst>
        </pc:picChg>
      </pc:sldChg>
      <pc:sldChg chg="addSp delSp modSp add mod ord">
        <pc:chgData name="Anna Polcrová" userId="bd17b96e-e46f-4933-bbbf-f0f7add0bbf0" providerId="ADAL" clId="{EA21F300-1981-4FF5-8E58-41D2388C1567}" dt="2022-03-30T15:17:07.430" v="1516" actId="1076"/>
        <pc:sldMkLst>
          <pc:docMk/>
          <pc:sldMk cId="2007574614" sldId="304"/>
        </pc:sldMkLst>
        <pc:spChg chg="mod">
          <ac:chgData name="Anna Polcrová" userId="bd17b96e-e46f-4933-bbbf-f0f7add0bbf0" providerId="ADAL" clId="{EA21F300-1981-4FF5-8E58-41D2388C1567}" dt="2022-03-30T14:50:43.936" v="1101" actId="1076"/>
          <ac:spMkLst>
            <pc:docMk/>
            <pc:sldMk cId="2007574614" sldId="304"/>
            <ac:spMk id="2" creationId="{3E6279DE-CF7A-4796-A147-7C399AF175E1}"/>
          </ac:spMkLst>
        </pc:spChg>
        <pc:spChg chg="mod">
          <ac:chgData name="Anna Polcrová" userId="bd17b96e-e46f-4933-bbbf-f0f7add0bbf0" providerId="ADAL" clId="{EA21F300-1981-4FF5-8E58-41D2388C1567}" dt="2022-03-30T15:16:13.365" v="1507" actId="20577"/>
          <ac:spMkLst>
            <pc:docMk/>
            <pc:sldMk cId="2007574614" sldId="304"/>
            <ac:spMk id="3" creationId="{DC36F460-A329-4647-87D3-7ADFA7936775}"/>
          </ac:spMkLst>
        </pc:spChg>
        <pc:spChg chg="add del mod">
          <ac:chgData name="Anna Polcrová" userId="bd17b96e-e46f-4933-bbbf-f0f7add0bbf0" providerId="ADAL" clId="{EA21F300-1981-4FF5-8E58-41D2388C1567}" dt="2022-03-30T14:51:26.266" v="1111" actId="478"/>
          <ac:spMkLst>
            <pc:docMk/>
            <pc:sldMk cId="2007574614" sldId="304"/>
            <ac:spMk id="4" creationId="{F361ECFB-1096-4F8D-ACF2-42477A851999}"/>
          </ac:spMkLst>
        </pc:spChg>
        <pc:spChg chg="add del">
          <ac:chgData name="Anna Polcrová" userId="bd17b96e-e46f-4933-bbbf-f0f7add0bbf0" providerId="ADAL" clId="{EA21F300-1981-4FF5-8E58-41D2388C1567}" dt="2022-03-30T14:51:52.429" v="1113" actId="478"/>
          <ac:spMkLst>
            <pc:docMk/>
            <pc:sldMk cId="2007574614" sldId="304"/>
            <ac:spMk id="6" creationId="{39058A67-71E9-48EB-B31B-6E7735D12EDC}"/>
          </ac:spMkLst>
        </pc:spChg>
        <pc:spChg chg="add del mod">
          <ac:chgData name="Anna Polcrová" userId="bd17b96e-e46f-4933-bbbf-f0f7add0bbf0" providerId="ADAL" clId="{EA21F300-1981-4FF5-8E58-41D2388C1567}" dt="2022-03-30T15:03:48.550" v="1356" actId="478"/>
          <ac:spMkLst>
            <pc:docMk/>
            <pc:sldMk cId="2007574614" sldId="304"/>
            <ac:spMk id="9" creationId="{08AB3BC9-88E0-47B5-8550-915FAD533098}"/>
          </ac:spMkLst>
        </pc:spChg>
        <pc:spChg chg="add del mod">
          <ac:chgData name="Anna Polcrová" userId="bd17b96e-e46f-4933-bbbf-f0f7add0bbf0" providerId="ADAL" clId="{EA21F300-1981-4FF5-8E58-41D2388C1567}" dt="2022-03-30T15:03:44.171" v="1355" actId="478"/>
          <ac:spMkLst>
            <pc:docMk/>
            <pc:sldMk cId="2007574614" sldId="304"/>
            <ac:spMk id="10" creationId="{E68C9065-A25D-486E-BBDE-07D49D07148F}"/>
          </ac:spMkLst>
        </pc:spChg>
        <pc:picChg chg="add del mod">
          <ac:chgData name="Anna Polcrová" userId="bd17b96e-e46f-4933-bbbf-f0f7add0bbf0" providerId="ADAL" clId="{EA21F300-1981-4FF5-8E58-41D2388C1567}" dt="2022-03-30T14:53:25.846" v="1130" actId="478"/>
          <ac:picMkLst>
            <pc:docMk/>
            <pc:sldMk cId="2007574614" sldId="304"/>
            <ac:picMk id="1026" creationId="{D5121215-7C91-4E4B-84C0-61C77EC31069}"/>
          </ac:picMkLst>
        </pc:picChg>
        <pc:picChg chg="add del mod">
          <ac:chgData name="Anna Polcrová" userId="bd17b96e-e46f-4933-bbbf-f0f7add0bbf0" providerId="ADAL" clId="{EA21F300-1981-4FF5-8E58-41D2388C1567}" dt="2022-03-30T15:02:59.526" v="1249" actId="478"/>
          <ac:picMkLst>
            <pc:docMk/>
            <pc:sldMk cId="2007574614" sldId="304"/>
            <ac:picMk id="1028" creationId="{0EF68101-EFBB-4C99-8914-036683B545D3}"/>
          </ac:picMkLst>
        </pc:picChg>
        <pc:picChg chg="add del mod">
          <ac:chgData name="Anna Polcrová" userId="bd17b96e-e46f-4933-bbbf-f0f7add0bbf0" providerId="ADAL" clId="{EA21F300-1981-4FF5-8E58-41D2388C1567}" dt="2022-03-30T15:05:34.125" v="1428" actId="478"/>
          <ac:picMkLst>
            <pc:docMk/>
            <pc:sldMk cId="2007574614" sldId="304"/>
            <ac:picMk id="1030" creationId="{E6F6FBF2-614B-4C75-BF4E-0AAD900D2C1A}"/>
          </ac:picMkLst>
        </pc:picChg>
        <pc:picChg chg="add del mod">
          <ac:chgData name="Anna Polcrová" userId="bd17b96e-e46f-4933-bbbf-f0f7add0bbf0" providerId="ADAL" clId="{EA21F300-1981-4FF5-8E58-41D2388C1567}" dt="2022-03-30T15:09:56.555" v="1454" actId="478"/>
          <ac:picMkLst>
            <pc:docMk/>
            <pc:sldMk cId="2007574614" sldId="304"/>
            <ac:picMk id="1032" creationId="{7A64EA4E-E444-47EC-84B4-16CD8CC62984}"/>
          </ac:picMkLst>
        </pc:picChg>
        <pc:picChg chg="add del mod">
          <ac:chgData name="Anna Polcrová" userId="bd17b96e-e46f-4933-bbbf-f0f7add0bbf0" providerId="ADAL" clId="{EA21F300-1981-4FF5-8E58-41D2388C1567}" dt="2022-03-30T15:10:52.760" v="1463" actId="478"/>
          <ac:picMkLst>
            <pc:docMk/>
            <pc:sldMk cId="2007574614" sldId="304"/>
            <ac:picMk id="1034" creationId="{D82F459F-C35D-43CC-A31D-B1F54F7CA322}"/>
          </ac:picMkLst>
        </pc:picChg>
        <pc:picChg chg="add del mod">
          <ac:chgData name="Anna Polcrová" userId="bd17b96e-e46f-4933-bbbf-f0f7add0bbf0" providerId="ADAL" clId="{EA21F300-1981-4FF5-8E58-41D2388C1567}" dt="2022-03-30T15:09:55.538" v="1453" actId="478"/>
          <ac:picMkLst>
            <pc:docMk/>
            <pc:sldMk cId="2007574614" sldId="304"/>
            <ac:picMk id="1036" creationId="{24D994AB-40CA-4AC2-BF18-432E6D87A5EA}"/>
          </ac:picMkLst>
        </pc:picChg>
        <pc:picChg chg="add mod">
          <ac:chgData name="Anna Polcrová" userId="bd17b96e-e46f-4933-bbbf-f0f7add0bbf0" providerId="ADAL" clId="{EA21F300-1981-4FF5-8E58-41D2388C1567}" dt="2022-03-30T15:10:57.488" v="1467" actId="1076"/>
          <ac:picMkLst>
            <pc:docMk/>
            <pc:sldMk cId="2007574614" sldId="304"/>
            <ac:picMk id="1038" creationId="{73ABFBDE-98F9-4440-9EFD-341A61F6C2FA}"/>
          </ac:picMkLst>
        </pc:picChg>
        <pc:picChg chg="add mod">
          <ac:chgData name="Anna Polcrová" userId="bd17b96e-e46f-4933-bbbf-f0f7add0bbf0" providerId="ADAL" clId="{EA21F300-1981-4FF5-8E58-41D2388C1567}" dt="2022-03-30T15:10:51.780" v="1462" actId="14100"/>
          <ac:picMkLst>
            <pc:docMk/>
            <pc:sldMk cId="2007574614" sldId="304"/>
            <ac:picMk id="1040" creationId="{5ADF7BA7-9D36-4A3D-8F05-CE16AC7CCB96}"/>
          </ac:picMkLst>
        </pc:picChg>
        <pc:picChg chg="add mod">
          <ac:chgData name="Anna Polcrová" userId="bd17b96e-e46f-4933-bbbf-f0f7add0bbf0" providerId="ADAL" clId="{EA21F300-1981-4FF5-8E58-41D2388C1567}" dt="2022-03-30T15:12:02.598" v="1471" actId="14100"/>
          <ac:picMkLst>
            <pc:docMk/>
            <pc:sldMk cId="2007574614" sldId="304"/>
            <ac:picMk id="1042" creationId="{2611EE6F-CCC2-46F5-B501-CEC828D2752E}"/>
          </ac:picMkLst>
        </pc:picChg>
        <pc:picChg chg="add mod">
          <ac:chgData name="Anna Polcrová" userId="bd17b96e-e46f-4933-bbbf-f0f7add0bbf0" providerId="ADAL" clId="{EA21F300-1981-4FF5-8E58-41D2388C1567}" dt="2022-03-30T15:12:53.547" v="1477" actId="14100"/>
          <ac:picMkLst>
            <pc:docMk/>
            <pc:sldMk cId="2007574614" sldId="304"/>
            <ac:picMk id="1044" creationId="{F65EA920-5F43-4FC8-8CBC-68ED872224F2}"/>
          </ac:picMkLst>
        </pc:picChg>
        <pc:picChg chg="add mod">
          <ac:chgData name="Anna Polcrová" userId="bd17b96e-e46f-4933-bbbf-f0f7add0bbf0" providerId="ADAL" clId="{EA21F300-1981-4FF5-8E58-41D2388C1567}" dt="2022-03-30T15:17:05.154" v="1515" actId="1076"/>
          <ac:picMkLst>
            <pc:docMk/>
            <pc:sldMk cId="2007574614" sldId="304"/>
            <ac:picMk id="1046" creationId="{CD913C20-A47F-4B6C-BEAC-230AF11347BC}"/>
          </ac:picMkLst>
        </pc:picChg>
        <pc:picChg chg="add mod">
          <ac:chgData name="Anna Polcrová" userId="bd17b96e-e46f-4933-bbbf-f0f7add0bbf0" providerId="ADAL" clId="{EA21F300-1981-4FF5-8E58-41D2388C1567}" dt="2022-03-30T15:16:02.942" v="1487" actId="1076"/>
          <ac:picMkLst>
            <pc:docMk/>
            <pc:sldMk cId="2007574614" sldId="304"/>
            <ac:picMk id="1048" creationId="{570C6176-FCE9-49F0-A762-E88F0FE92276}"/>
          </ac:picMkLst>
        </pc:picChg>
        <pc:picChg chg="add mod">
          <ac:chgData name="Anna Polcrová" userId="bd17b96e-e46f-4933-bbbf-f0f7add0bbf0" providerId="ADAL" clId="{EA21F300-1981-4FF5-8E58-41D2388C1567}" dt="2022-03-30T15:17:07.430" v="1516" actId="1076"/>
          <ac:picMkLst>
            <pc:docMk/>
            <pc:sldMk cId="2007574614" sldId="304"/>
            <ac:picMk id="1050" creationId="{CFEA757C-1A48-4D26-9058-891CA21FD2BF}"/>
          </ac:picMkLst>
        </pc:picChg>
      </pc:sldChg>
      <pc:sldChg chg="addSp modSp new mod">
        <pc:chgData name="Anna Polcrová" userId="bd17b96e-e46f-4933-bbbf-f0f7add0bbf0" providerId="ADAL" clId="{EA21F300-1981-4FF5-8E58-41D2388C1567}" dt="2022-03-31T05:04:41.827" v="1556" actId="1076"/>
        <pc:sldMkLst>
          <pc:docMk/>
          <pc:sldMk cId="2045005531" sldId="305"/>
        </pc:sldMkLst>
        <pc:spChg chg="add mod">
          <ac:chgData name="Anna Polcrová" userId="bd17b96e-e46f-4933-bbbf-f0f7add0bbf0" providerId="ADAL" clId="{EA21F300-1981-4FF5-8E58-41D2388C1567}" dt="2022-03-31T05:04:41.827" v="1556" actId="1076"/>
          <ac:spMkLst>
            <pc:docMk/>
            <pc:sldMk cId="2045005531" sldId="305"/>
            <ac:spMk id="8" creationId="{9DA2EB74-4610-4F12-9C20-16D1751A2B7F}"/>
          </ac:spMkLst>
        </pc:spChg>
        <pc:picChg chg="add mod modCrop">
          <ac:chgData name="Anna Polcrová" userId="bd17b96e-e46f-4933-bbbf-f0f7add0bbf0" providerId="ADAL" clId="{EA21F300-1981-4FF5-8E58-41D2388C1567}" dt="2022-03-31T05:03:18.261" v="1538" actId="1076"/>
          <ac:picMkLst>
            <pc:docMk/>
            <pc:sldMk cId="2045005531" sldId="305"/>
            <ac:picMk id="3" creationId="{1405D7B5-2E12-48EA-8D93-4B978CE1EABC}"/>
          </ac:picMkLst>
        </pc:picChg>
        <pc:picChg chg="add mod modCrop">
          <ac:chgData name="Anna Polcrová" userId="bd17b96e-e46f-4933-bbbf-f0f7add0bbf0" providerId="ADAL" clId="{EA21F300-1981-4FF5-8E58-41D2388C1567}" dt="2022-03-31T05:04:02.569" v="1546" actId="1076"/>
          <ac:picMkLst>
            <pc:docMk/>
            <pc:sldMk cId="2045005531" sldId="305"/>
            <ac:picMk id="5" creationId="{0C7EB0F0-A400-4252-B311-77BEDB6CF8B9}"/>
          </ac:picMkLst>
        </pc:picChg>
        <pc:picChg chg="add mod modCrop">
          <ac:chgData name="Anna Polcrová" userId="bd17b96e-e46f-4933-bbbf-f0f7add0bbf0" providerId="ADAL" clId="{EA21F300-1981-4FF5-8E58-41D2388C1567}" dt="2022-03-31T05:04:11.168" v="1548" actId="1076"/>
          <ac:picMkLst>
            <pc:docMk/>
            <pc:sldMk cId="2045005531" sldId="305"/>
            <ac:picMk id="7" creationId="{9F22BEB9-AA98-4694-874D-30746655BFDD}"/>
          </ac:picMkLst>
        </pc:picChg>
      </pc:sldChg>
    </pc:docChg>
  </pc:docChgLst>
  <pc:docChgLst>
    <pc:chgData name="Anna Bartošková" userId="bd17b96e-e46f-4933-bbbf-f0f7add0bbf0" providerId="ADAL" clId="{ACD740F3-1C96-48FC-9464-6A618FAE68A6}"/>
    <pc:docChg chg="custSel addSld delSld modSld sldOrd">
      <pc:chgData name="Anna Bartošková" userId="bd17b96e-e46f-4933-bbbf-f0f7add0bbf0" providerId="ADAL" clId="{ACD740F3-1C96-48FC-9464-6A618FAE68A6}" dt="2023-02-27T07:59:56.608" v="1211" actId="27636"/>
      <pc:docMkLst>
        <pc:docMk/>
      </pc:docMkLst>
      <pc:sldChg chg="modSp mod">
        <pc:chgData name="Anna Bartošková" userId="bd17b96e-e46f-4933-bbbf-f0f7add0bbf0" providerId="ADAL" clId="{ACD740F3-1C96-48FC-9464-6A618FAE68A6}" dt="2023-02-27T07:30:44.714" v="377" actId="20577"/>
        <pc:sldMkLst>
          <pc:docMk/>
          <pc:sldMk cId="1284918669" sldId="256"/>
        </pc:sldMkLst>
        <pc:spChg chg="mod">
          <ac:chgData name="Anna Bartošková" userId="bd17b96e-e46f-4933-bbbf-f0f7add0bbf0" providerId="ADAL" clId="{ACD740F3-1C96-48FC-9464-6A618FAE68A6}" dt="2023-02-27T06:21:40.255" v="34" actId="20577"/>
          <ac:spMkLst>
            <pc:docMk/>
            <pc:sldMk cId="1284918669" sldId="256"/>
            <ac:spMk id="2" creationId="{A0F13B8F-3901-4BB0-9E3D-376DA2BCFDF4}"/>
          </ac:spMkLst>
        </pc:spChg>
        <pc:spChg chg="mod">
          <ac:chgData name="Anna Bartošková" userId="bd17b96e-e46f-4933-bbbf-f0f7add0bbf0" providerId="ADAL" clId="{ACD740F3-1C96-48FC-9464-6A618FAE68A6}" dt="2023-02-27T07:30:44.714" v="377" actId="20577"/>
          <ac:spMkLst>
            <pc:docMk/>
            <pc:sldMk cId="1284918669" sldId="256"/>
            <ac:spMk id="3" creationId="{BE3E8886-4EF2-4EBE-8264-EF1B499EFBFF}"/>
          </ac:spMkLst>
        </pc:spChg>
      </pc:sldChg>
      <pc:sldChg chg="modSp mod">
        <pc:chgData name="Anna Bartošková" userId="bd17b96e-e46f-4933-bbbf-f0f7add0bbf0" providerId="ADAL" clId="{ACD740F3-1C96-48FC-9464-6A618FAE68A6}" dt="2023-02-27T07:40:12.433" v="700" actId="20577"/>
        <pc:sldMkLst>
          <pc:docMk/>
          <pc:sldMk cId="3004861865" sldId="261"/>
        </pc:sldMkLst>
        <pc:spChg chg="mod">
          <ac:chgData name="Anna Bartošková" userId="bd17b96e-e46f-4933-bbbf-f0f7add0bbf0" providerId="ADAL" clId="{ACD740F3-1C96-48FC-9464-6A618FAE68A6}" dt="2023-02-27T07:39:57.714" v="687" actId="20577"/>
          <ac:spMkLst>
            <pc:docMk/>
            <pc:sldMk cId="3004861865" sldId="261"/>
            <ac:spMk id="2" creationId="{3E6279DE-CF7A-4796-A147-7C399AF175E1}"/>
          </ac:spMkLst>
        </pc:spChg>
        <pc:spChg chg="mod">
          <ac:chgData name="Anna Bartošková" userId="bd17b96e-e46f-4933-bbbf-f0f7add0bbf0" providerId="ADAL" clId="{ACD740F3-1C96-48FC-9464-6A618FAE68A6}" dt="2023-02-27T07:40:12.433" v="700" actId="20577"/>
          <ac:spMkLst>
            <pc:docMk/>
            <pc:sldMk cId="3004861865" sldId="261"/>
            <ac:spMk id="3" creationId="{DC36F460-A329-4647-87D3-7ADFA7936775}"/>
          </ac:spMkLst>
        </pc:spChg>
      </pc:sldChg>
      <pc:sldChg chg="modSp mod ord">
        <pc:chgData name="Anna Bartošková" userId="bd17b96e-e46f-4933-bbbf-f0f7add0bbf0" providerId="ADAL" clId="{ACD740F3-1C96-48FC-9464-6A618FAE68A6}" dt="2023-02-27T07:59:56.608" v="1211" actId="27636"/>
        <pc:sldMkLst>
          <pc:docMk/>
          <pc:sldMk cId="4141237642" sldId="264"/>
        </pc:sldMkLst>
        <pc:spChg chg="mod">
          <ac:chgData name="Anna Bartošková" userId="bd17b96e-e46f-4933-bbbf-f0f7add0bbf0" providerId="ADAL" clId="{ACD740F3-1C96-48FC-9464-6A618FAE68A6}" dt="2023-02-27T07:59:45.647" v="1203" actId="27636"/>
          <ac:spMkLst>
            <pc:docMk/>
            <pc:sldMk cId="4141237642" sldId="264"/>
            <ac:spMk id="2" creationId="{E6629244-49C4-4ABC-88AB-D3DFA4A02D53}"/>
          </ac:spMkLst>
        </pc:spChg>
        <pc:spChg chg="mod">
          <ac:chgData name="Anna Bartošková" userId="bd17b96e-e46f-4933-bbbf-f0f7add0bbf0" providerId="ADAL" clId="{ACD740F3-1C96-48FC-9464-6A618FAE68A6}" dt="2023-02-27T07:59:56.608" v="1211" actId="27636"/>
          <ac:spMkLst>
            <pc:docMk/>
            <pc:sldMk cId="4141237642" sldId="264"/>
            <ac:spMk id="3" creationId="{9D4221B4-B392-4B99-80C4-63754B315DCA}"/>
          </ac:spMkLst>
        </pc:spChg>
      </pc:sldChg>
      <pc:sldChg chg="del">
        <pc:chgData name="Anna Bartošková" userId="bd17b96e-e46f-4933-bbbf-f0f7add0bbf0" providerId="ADAL" clId="{ACD740F3-1C96-48FC-9464-6A618FAE68A6}" dt="2023-02-27T07:30:17.765" v="365" actId="47"/>
        <pc:sldMkLst>
          <pc:docMk/>
          <pc:sldMk cId="4201853439" sldId="278"/>
        </pc:sldMkLst>
      </pc:sldChg>
      <pc:sldChg chg="del">
        <pc:chgData name="Anna Bartošková" userId="bd17b96e-e46f-4933-bbbf-f0f7add0bbf0" providerId="ADAL" clId="{ACD740F3-1C96-48FC-9464-6A618FAE68A6}" dt="2023-02-27T07:30:19.607" v="366" actId="47"/>
        <pc:sldMkLst>
          <pc:docMk/>
          <pc:sldMk cId="1703687624" sldId="279"/>
        </pc:sldMkLst>
      </pc:sldChg>
      <pc:sldChg chg="ord">
        <pc:chgData name="Anna Bartošková" userId="bd17b96e-e46f-4933-bbbf-f0f7add0bbf0" providerId="ADAL" clId="{ACD740F3-1C96-48FC-9464-6A618FAE68A6}" dt="2023-02-27T07:08:14.562" v="354"/>
        <pc:sldMkLst>
          <pc:docMk/>
          <pc:sldMk cId="2132094767" sldId="284"/>
        </pc:sldMkLst>
      </pc:sldChg>
      <pc:sldChg chg="ord">
        <pc:chgData name="Anna Bartošková" userId="bd17b96e-e46f-4933-bbbf-f0f7add0bbf0" providerId="ADAL" clId="{ACD740F3-1C96-48FC-9464-6A618FAE68A6}" dt="2023-02-27T07:46:39.457" v="702"/>
        <pc:sldMkLst>
          <pc:docMk/>
          <pc:sldMk cId="1324946077" sldId="302"/>
        </pc:sldMkLst>
      </pc:sldChg>
      <pc:sldChg chg="addSp delSp modSp mod">
        <pc:chgData name="Anna Bartošková" userId="bd17b96e-e46f-4933-bbbf-f0f7add0bbf0" providerId="ADAL" clId="{ACD740F3-1C96-48FC-9464-6A618FAE68A6}" dt="2023-02-27T07:52:56.056" v="1179" actId="1076"/>
        <pc:sldMkLst>
          <pc:docMk/>
          <pc:sldMk cId="2007574614" sldId="304"/>
        </pc:sldMkLst>
        <pc:spChg chg="mod">
          <ac:chgData name="Anna Bartošková" userId="bd17b96e-e46f-4933-bbbf-f0f7add0bbf0" providerId="ADAL" clId="{ACD740F3-1C96-48FC-9464-6A618FAE68A6}" dt="2023-02-27T07:52:56.056" v="1179" actId="1076"/>
          <ac:spMkLst>
            <pc:docMk/>
            <pc:sldMk cId="2007574614" sldId="304"/>
            <ac:spMk id="3" creationId="{DC36F460-A329-4647-87D3-7ADFA7936775}"/>
          </ac:spMkLst>
        </pc:spChg>
        <pc:spChg chg="add del mod">
          <ac:chgData name="Anna Bartošková" userId="bd17b96e-e46f-4933-bbbf-f0f7add0bbf0" providerId="ADAL" clId="{ACD740F3-1C96-48FC-9464-6A618FAE68A6}" dt="2023-02-27T07:36:51.769" v="661" actId="478"/>
          <ac:spMkLst>
            <pc:docMk/>
            <pc:sldMk cId="2007574614" sldId="304"/>
            <ac:spMk id="4" creationId="{9C5311FC-E745-17CE-1317-CC58250684AB}"/>
          </ac:spMkLst>
        </pc:spChg>
        <pc:picChg chg="del">
          <ac:chgData name="Anna Bartošková" userId="bd17b96e-e46f-4933-bbbf-f0f7add0bbf0" providerId="ADAL" clId="{ACD740F3-1C96-48FC-9464-6A618FAE68A6}" dt="2023-02-27T07:32:34.969" v="403" actId="478"/>
          <ac:picMkLst>
            <pc:docMk/>
            <pc:sldMk cId="2007574614" sldId="304"/>
            <ac:picMk id="1038" creationId="{73ABFBDE-98F9-4440-9EFD-341A61F6C2FA}"/>
          </ac:picMkLst>
        </pc:picChg>
        <pc:picChg chg="del">
          <ac:chgData name="Anna Bartošková" userId="bd17b96e-e46f-4933-bbbf-f0f7add0bbf0" providerId="ADAL" clId="{ACD740F3-1C96-48FC-9464-6A618FAE68A6}" dt="2023-02-27T07:32:32.464" v="398" actId="478"/>
          <ac:picMkLst>
            <pc:docMk/>
            <pc:sldMk cId="2007574614" sldId="304"/>
            <ac:picMk id="1040" creationId="{5ADF7BA7-9D36-4A3D-8F05-CE16AC7CCB96}"/>
          </ac:picMkLst>
        </pc:picChg>
        <pc:picChg chg="del">
          <ac:chgData name="Anna Bartošková" userId="bd17b96e-e46f-4933-bbbf-f0f7add0bbf0" providerId="ADAL" clId="{ACD740F3-1C96-48FC-9464-6A618FAE68A6}" dt="2023-02-27T07:32:32.897" v="399" actId="478"/>
          <ac:picMkLst>
            <pc:docMk/>
            <pc:sldMk cId="2007574614" sldId="304"/>
            <ac:picMk id="1042" creationId="{2611EE6F-CCC2-46F5-B501-CEC828D2752E}"/>
          </ac:picMkLst>
        </pc:picChg>
        <pc:picChg chg="del">
          <ac:chgData name="Anna Bartošková" userId="bd17b96e-e46f-4933-bbbf-f0f7add0bbf0" providerId="ADAL" clId="{ACD740F3-1C96-48FC-9464-6A618FAE68A6}" dt="2023-02-27T07:32:33.273" v="400" actId="478"/>
          <ac:picMkLst>
            <pc:docMk/>
            <pc:sldMk cId="2007574614" sldId="304"/>
            <ac:picMk id="1044" creationId="{F65EA920-5F43-4FC8-8CBC-68ED872224F2}"/>
          </ac:picMkLst>
        </pc:picChg>
        <pc:picChg chg="del">
          <ac:chgData name="Anna Bartošková" userId="bd17b96e-e46f-4933-bbbf-f0f7add0bbf0" providerId="ADAL" clId="{ACD740F3-1C96-48FC-9464-6A618FAE68A6}" dt="2023-02-27T07:32:35.568" v="404" actId="478"/>
          <ac:picMkLst>
            <pc:docMk/>
            <pc:sldMk cId="2007574614" sldId="304"/>
            <ac:picMk id="1046" creationId="{CD913C20-A47F-4B6C-BEAC-230AF11347BC}"/>
          </ac:picMkLst>
        </pc:picChg>
        <pc:picChg chg="del">
          <ac:chgData name="Anna Bartošková" userId="bd17b96e-e46f-4933-bbbf-f0f7add0bbf0" providerId="ADAL" clId="{ACD740F3-1C96-48FC-9464-6A618FAE68A6}" dt="2023-02-27T07:32:33.826" v="401" actId="478"/>
          <ac:picMkLst>
            <pc:docMk/>
            <pc:sldMk cId="2007574614" sldId="304"/>
            <ac:picMk id="1048" creationId="{570C6176-FCE9-49F0-A762-E88F0FE92276}"/>
          </ac:picMkLst>
        </pc:picChg>
        <pc:picChg chg="del">
          <ac:chgData name="Anna Bartošková" userId="bd17b96e-e46f-4933-bbbf-f0f7add0bbf0" providerId="ADAL" clId="{ACD740F3-1C96-48FC-9464-6A618FAE68A6}" dt="2023-02-27T07:32:34.330" v="402" actId="478"/>
          <ac:picMkLst>
            <pc:docMk/>
            <pc:sldMk cId="2007574614" sldId="304"/>
            <ac:picMk id="1050" creationId="{CFEA757C-1A48-4D26-9058-891CA21FD2BF}"/>
          </ac:picMkLst>
        </pc:picChg>
      </pc:sldChg>
      <pc:sldChg chg="delSp modSp del mod ord">
        <pc:chgData name="Anna Bartošková" userId="bd17b96e-e46f-4933-bbbf-f0f7add0bbf0" providerId="ADAL" clId="{ACD740F3-1C96-48FC-9464-6A618FAE68A6}" dt="2023-02-27T07:30:04.648" v="364" actId="47"/>
        <pc:sldMkLst>
          <pc:docMk/>
          <pc:sldMk cId="2045005531" sldId="305"/>
        </pc:sldMkLst>
        <pc:spChg chg="del mod">
          <ac:chgData name="Anna Bartošková" userId="bd17b96e-e46f-4933-bbbf-f0f7add0bbf0" providerId="ADAL" clId="{ACD740F3-1C96-48FC-9464-6A618FAE68A6}" dt="2023-02-27T07:30:02.859" v="363" actId="478"/>
          <ac:spMkLst>
            <pc:docMk/>
            <pc:sldMk cId="2045005531" sldId="305"/>
            <ac:spMk id="8" creationId="{9DA2EB74-4610-4F12-9C20-16D1751A2B7F}"/>
          </ac:spMkLst>
        </pc:spChg>
        <pc:picChg chg="del">
          <ac:chgData name="Anna Bartošková" userId="bd17b96e-e46f-4933-bbbf-f0f7add0bbf0" providerId="ADAL" clId="{ACD740F3-1C96-48FC-9464-6A618FAE68A6}" dt="2023-02-27T07:29:58.075" v="359" actId="478"/>
          <ac:picMkLst>
            <pc:docMk/>
            <pc:sldMk cId="2045005531" sldId="305"/>
            <ac:picMk id="3" creationId="{1405D7B5-2E12-48EA-8D93-4B978CE1EABC}"/>
          </ac:picMkLst>
        </pc:picChg>
        <pc:picChg chg="del">
          <ac:chgData name="Anna Bartošková" userId="bd17b96e-e46f-4933-bbbf-f0f7add0bbf0" providerId="ADAL" clId="{ACD740F3-1C96-48FC-9464-6A618FAE68A6}" dt="2023-02-27T07:29:59.266" v="361" actId="478"/>
          <ac:picMkLst>
            <pc:docMk/>
            <pc:sldMk cId="2045005531" sldId="305"/>
            <ac:picMk id="5" creationId="{0C7EB0F0-A400-4252-B311-77BEDB6CF8B9}"/>
          </ac:picMkLst>
        </pc:picChg>
        <pc:picChg chg="del">
          <ac:chgData name="Anna Bartošková" userId="bd17b96e-e46f-4933-bbbf-f0f7add0bbf0" providerId="ADAL" clId="{ACD740F3-1C96-48FC-9464-6A618FAE68A6}" dt="2023-02-27T07:29:58.604" v="360" actId="478"/>
          <ac:picMkLst>
            <pc:docMk/>
            <pc:sldMk cId="2045005531" sldId="305"/>
            <ac:picMk id="7" creationId="{9F22BEB9-AA98-4694-874D-30746655BFDD}"/>
          </ac:picMkLst>
        </pc:picChg>
      </pc:sldChg>
      <pc:sldChg chg="modSp new mod">
        <pc:chgData name="Anna Bartošková" userId="bd17b96e-e46f-4933-bbbf-f0f7add0bbf0" providerId="ADAL" clId="{ACD740F3-1C96-48FC-9464-6A618FAE68A6}" dt="2023-02-27T07:02:22.075" v="317" actId="790"/>
        <pc:sldMkLst>
          <pc:docMk/>
          <pc:sldMk cId="3371827682" sldId="306"/>
        </pc:sldMkLst>
        <pc:spChg chg="mod">
          <ac:chgData name="Anna Bartošková" userId="bd17b96e-e46f-4933-bbbf-f0f7add0bbf0" providerId="ADAL" clId="{ACD740F3-1C96-48FC-9464-6A618FAE68A6}" dt="2023-02-27T06:35:52.790" v="197" actId="255"/>
          <ac:spMkLst>
            <pc:docMk/>
            <pc:sldMk cId="3371827682" sldId="306"/>
            <ac:spMk id="2" creationId="{5DE56E48-8D0D-9501-9771-2C757E5C693F}"/>
          </ac:spMkLst>
        </pc:spChg>
        <pc:spChg chg="mod">
          <ac:chgData name="Anna Bartošková" userId="bd17b96e-e46f-4933-bbbf-f0f7add0bbf0" providerId="ADAL" clId="{ACD740F3-1C96-48FC-9464-6A618FAE68A6}" dt="2023-02-27T07:02:22.075" v="317" actId="790"/>
          <ac:spMkLst>
            <pc:docMk/>
            <pc:sldMk cId="3371827682" sldId="306"/>
            <ac:spMk id="3" creationId="{B66BBFB4-E170-053F-6321-C58EF1581306}"/>
          </ac:spMkLst>
        </pc:spChg>
      </pc:sldChg>
      <pc:sldChg chg="modSp new mod">
        <pc:chgData name="Anna Bartošková" userId="bd17b96e-e46f-4933-bbbf-f0f7add0bbf0" providerId="ADAL" clId="{ACD740F3-1C96-48FC-9464-6A618FAE68A6}" dt="2023-02-27T07:05:51.602" v="324" actId="27636"/>
        <pc:sldMkLst>
          <pc:docMk/>
          <pc:sldMk cId="409605992" sldId="307"/>
        </pc:sldMkLst>
        <pc:spChg chg="mod">
          <ac:chgData name="Anna Bartošková" userId="bd17b96e-e46f-4933-bbbf-f0f7add0bbf0" providerId="ADAL" clId="{ACD740F3-1C96-48FC-9464-6A618FAE68A6}" dt="2023-02-27T06:43:27.255" v="255" actId="14100"/>
          <ac:spMkLst>
            <pc:docMk/>
            <pc:sldMk cId="409605992" sldId="307"/>
            <ac:spMk id="2" creationId="{EA612C0B-1DC8-8827-CCBC-E2D555D0E874}"/>
          </ac:spMkLst>
        </pc:spChg>
        <pc:spChg chg="mod">
          <ac:chgData name="Anna Bartošková" userId="bd17b96e-e46f-4933-bbbf-f0f7add0bbf0" providerId="ADAL" clId="{ACD740F3-1C96-48FC-9464-6A618FAE68A6}" dt="2023-02-27T07:05:51.602" v="324" actId="27636"/>
          <ac:spMkLst>
            <pc:docMk/>
            <pc:sldMk cId="409605992" sldId="307"/>
            <ac:spMk id="3" creationId="{DBBC32C3-9611-FCB9-7154-04FBAE1E5CE0}"/>
          </ac:spMkLst>
        </pc:spChg>
      </pc:sldChg>
      <pc:sldChg chg="addSp modSp new mod">
        <pc:chgData name="Anna Bartošková" userId="bd17b96e-e46f-4933-bbbf-f0f7add0bbf0" providerId="ADAL" clId="{ACD740F3-1C96-48FC-9464-6A618FAE68A6}" dt="2023-02-27T06:53:18.472" v="303" actId="1076"/>
        <pc:sldMkLst>
          <pc:docMk/>
          <pc:sldMk cId="2907538307" sldId="308"/>
        </pc:sldMkLst>
        <pc:spChg chg="add mod">
          <ac:chgData name="Anna Bartošková" userId="bd17b96e-e46f-4933-bbbf-f0f7add0bbf0" providerId="ADAL" clId="{ACD740F3-1C96-48FC-9464-6A618FAE68A6}" dt="2023-02-27T06:53:14.656" v="302" actId="1076"/>
          <ac:spMkLst>
            <pc:docMk/>
            <pc:sldMk cId="2907538307" sldId="308"/>
            <ac:spMk id="4" creationId="{B795E6CC-0592-6C33-BB26-650FCE159067}"/>
          </ac:spMkLst>
        </pc:spChg>
        <pc:picChg chg="add mod">
          <ac:chgData name="Anna Bartošková" userId="bd17b96e-e46f-4933-bbbf-f0f7add0bbf0" providerId="ADAL" clId="{ACD740F3-1C96-48FC-9464-6A618FAE68A6}" dt="2023-02-27T06:53:18.472" v="303" actId="1076"/>
          <ac:picMkLst>
            <pc:docMk/>
            <pc:sldMk cId="2907538307" sldId="308"/>
            <ac:picMk id="2" creationId="{8A309B10-82F9-F9EE-0378-EE77D15A6D84}"/>
          </ac:picMkLst>
        </pc:picChg>
      </pc:sldChg>
      <pc:sldChg chg="addSp modSp new mod">
        <pc:chgData name="Anna Bartošková" userId="bd17b96e-e46f-4933-bbbf-f0f7add0bbf0" providerId="ADAL" clId="{ACD740F3-1C96-48FC-9464-6A618FAE68A6}" dt="2023-02-27T07:02:00.046" v="316" actId="1076"/>
        <pc:sldMkLst>
          <pc:docMk/>
          <pc:sldMk cId="4223112711" sldId="309"/>
        </pc:sldMkLst>
        <pc:spChg chg="add mod">
          <ac:chgData name="Anna Bartošková" userId="bd17b96e-e46f-4933-bbbf-f0f7add0bbf0" providerId="ADAL" clId="{ACD740F3-1C96-48FC-9464-6A618FAE68A6}" dt="2023-02-27T07:02:00.046" v="316" actId="1076"/>
          <ac:spMkLst>
            <pc:docMk/>
            <pc:sldMk cId="4223112711" sldId="309"/>
            <ac:spMk id="8" creationId="{E49D1C36-030D-C738-94F2-64C5A059C3F6}"/>
          </ac:spMkLst>
        </pc:spChg>
        <pc:picChg chg="add mod modCrop">
          <ac:chgData name="Anna Bartošková" userId="bd17b96e-e46f-4933-bbbf-f0f7add0bbf0" providerId="ADAL" clId="{ACD740F3-1C96-48FC-9464-6A618FAE68A6}" dt="2023-02-27T06:51:07.351" v="280" actId="1076"/>
          <ac:picMkLst>
            <pc:docMk/>
            <pc:sldMk cId="4223112711" sldId="309"/>
            <ac:picMk id="3" creationId="{8462F972-CA4B-20C8-7755-0FCC7B17E8E4}"/>
          </ac:picMkLst>
        </pc:picChg>
        <pc:picChg chg="add mod">
          <ac:chgData name="Anna Bartošková" userId="bd17b96e-e46f-4933-bbbf-f0f7add0bbf0" providerId="ADAL" clId="{ACD740F3-1C96-48FC-9464-6A618FAE68A6}" dt="2023-02-27T06:51:04.206" v="278" actId="14100"/>
          <ac:picMkLst>
            <pc:docMk/>
            <pc:sldMk cId="4223112711" sldId="309"/>
            <ac:picMk id="4" creationId="{573C16D4-4F02-DC42-AAE0-3348B4424C08}"/>
          </ac:picMkLst>
        </pc:picChg>
        <pc:picChg chg="add mod">
          <ac:chgData name="Anna Bartošková" userId="bd17b96e-e46f-4933-bbbf-f0f7add0bbf0" providerId="ADAL" clId="{ACD740F3-1C96-48FC-9464-6A618FAE68A6}" dt="2023-02-27T06:51:14.711" v="283" actId="1076"/>
          <ac:picMkLst>
            <pc:docMk/>
            <pc:sldMk cId="4223112711" sldId="309"/>
            <ac:picMk id="5" creationId="{9E1B904E-12E7-C5D0-80E9-883448770A70}"/>
          </ac:picMkLst>
        </pc:picChg>
        <pc:picChg chg="add mod modCrop">
          <ac:chgData name="Anna Bartošková" userId="bd17b96e-e46f-4933-bbbf-f0f7add0bbf0" providerId="ADAL" clId="{ACD740F3-1C96-48FC-9464-6A618FAE68A6}" dt="2023-02-27T06:51:19.735" v="285" actId="1076"/>
          <ac:picMkLst>
            <pc:docMk/>
            <pc:sldMk cId="4223112711" sldId="309"/>
            <ac:picMk id="6" creationId="{5687E4C4-275D-515C-9BE7-202CC127EADA}"/>
          </ac:picMkLst>
        </pc:picChg>
      </pc:sldChg>
      <pc:sldChg chg="addSp delSp modSp new mod">
        <pc:chgData name="Anna Bartošková" userId="bd17b96e-e46f-4933-bbbf-f0f7add0bbf0" providerId="ADAL" clId="{ACD740F3-1C96-48FC-9464-6A618FAE68A6}" dt="2023-02-27T07:07:19.980" v="352" actId="1076"/>
        <pc:sldMkLst>
          <pc:docMk/>
          <pc:sldMk cId="2317836972" sldId="310"/>
        </pc:sldMkLst>
        <pc:spChg chg="add mod">
          <ac:chgData name="Anna Bartošková" userId="bd17b96e-e46f-4933-bbbf-f0f7add0bbf0" providerId="ADAL" clId="{ACD740F3-1C96-48FC-9464-6A618FAE68A6}" dt="2023-02-27T07:06:55.246" v="343" actId="1076"/>
          <ac:spMkLst>
            <pc:docMk/>
            <pc:sldMk cId="2317836972" sldId="310"/>
            <ac:spMk id="3" creationId="{0A9408DB-3431-9585-A542-1C7AC841D75B}"/>
          </ac:spMkLst>
        </pc:spChg>
        <pc:spChg chg="add del mod">
          <ac:chgData name="Anna Bartošková" userId="bd17b96e-e46f-4933-bbbf-f0f7add0bbf0" providerId="ADAL" clId="{ACD740F3-1C96-48FC-9464-6A618FAE68A6}" dt="2023-02-27T07:06:35.470" v="336" actId="478"/>
          <ac:spMkLst>
            <pc:docMk/>
            <pc:sldMk cId="2317836972" sldId="310"/>
            <ac:spMk id="5" creationId="{6ED71182-4724-90D6-6545-5D23AE15E769}"/>
          </ac:spMkLst>
        </pc:spChg>
        <pc:spChg chg="add mod">
          <ac:chgData name="Anna Bartošková" userId="bd17b96e-e46f-4933-bbbf-f0f7add0bbf0" providerId="ADAL" clId="{ACD740F3-1C96-48FC-9464-6A618FAE68A6}" dt="2023-02-27T07:07:15.070" v="349" actId="1076"/>
          <ac:spMkLst>
            <pc:docMk/>
            <pc:sldMk cId="2317836972" sldId="310"/>
            <ac:spMk id="6" creationId="{4735B381-B8CB-3089-60BA-25FCE1330254}"/>
          </ac:spMkLst>
        </pc:spChg>
        <pc:picChg chg="add mod">
          <ac:chgData name="Anna Bartošková" userId="bd17b96e-e46f-4933-bbbf-f0f7add0bbf0" providerId="ADAL" clId="{ACD740F3-1C96-48FC-9464-6A618FAE68A6}" dt="2023-02-27T07:07:19.980" v="352" actId="1076"/>
          <ac:picMkLst>
            <pc:docMk/>
            <pc:sldMk cId="2317836972" sldId="310"/>
            <ac:picMk id="1026" creationId="{667C7E53-2A6E-C383-30F0-1584E9AB91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4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48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632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90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93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30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51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33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2/27/2023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895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76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862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2/27/2023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3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x.doi.org/10.1136/jech.57.10.778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11/dmcn.13402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jdb4ID7HVg?feature=oembe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13B8F-3901-4BB0-9E3D-376DA2BCF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763" y="1448021"/>
            <a:ext cx="11194472" cy="1386825"/>
          </a:xfrm>
        </p:spPr>
        <p:txBody>
          <a:bodyPr/>
          <a:lstStyle/>
          <a:p>
            <a:pPr algn="ctr"/>
            <a:r>
              <a:rPr lang="cs-CZ" sz="6600" b="1" dirty="0"/>
              <a:t>Epidemiologie 3</a:t>
            </a:r>
            <a:endParaRPr lang="en-GB" sz="66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3E8886-4EF2-4EBE-8264-EF1B499EF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1899" y="3428999"/>
            <a:ext cx="9228201" cy="2368899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bg1">
                    <a:lumMod val="95000"/>
                  </a:schemeClr>
                </a:solidFill>
              </a:rPr>
              <a:t>METODOLOGIE VĚDECKÉHO VÝZKUMU</a:t>
            </a:r>
          </a:p>
          <a:p>
            <a:pPr algn="ctr"/>
            <a:endParaRPr lang="cs-CZ" dirty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Mgr. Anna Bartošková</a:t>
            </a:r>
          </a:p>
          <a:p>
            <a:pPr algn="ctr"/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28. 2. 2023</a:t>
            </a:r>
          </a:p>
          <a:p>
            <a:pPr algn="ctr"/>
            <a:endParaRPr lang="cs-CZ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18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Mediator vs Moderator Variables | Differences &amp; Examples">
            <a:extLst>
              <a:ext uri="{FF2B5EF4-FFF2-40B4-BE49-F238E27FC236}">
                <a16:creationId xmlns:a16="http://schemas.microsoft.com/office/drawing/2014/main" id="{EAFEFB3D-B8FE-43A9-B843-11C9B8733B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5367" y="456942"/>
            <a:ext cx="7300378" cy="59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55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F7FFD-6D24-4855-B344-A3FB60DC8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51" y="484035"/>
            <a:ext cx="3008125" cy="1658198"/>
          </a:xfrm>
        </p:spPr>
        <p:txBody>
          <a:bodyPr/>
          <a:lstStyle/>
          <a:p>
            <a:r>
              <a:rPr lang="cs-CZ" dirty="0" err="1"/>
              <a:t>Bias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4DACEE-5EE8-4F81-AD91-05345AC517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b="1"/>
              <a:t>Systematická chyba </a:t>
            </a:r>
            <a:r>
              <a:rPr lang="cs-CZ"/>
              <a:t>v </a:t>
            </a:r>
            <a:r>
              <a:rPr lang="cs-CZ" b="1"/>
              <a:t>designu</a:t>
            </a:r>
            <a:r>
              <a:rPr lang="cs-CZ"/>
              <a:t> studie </a:t>
            </a:r>
          </a:p>
          <a:p>
            <a:pPr>
              <a:lnSpc>
                <a:spcPct val="150000"/>
              </a:lnSpc>
            </a:pPr>
            <a:r>
              <a:rPr lang="cs-CZ"/>
              <a:t>Vede k </a:t>
            </a:r>
            <a:r>
              <a:rPr lang="cs-CZ" b="1"/>
              <a:t>systematické chybě </a:t>
            </a:r>
            <a:r>
              <a:rPr lang="cs-CZ"/>
              <a:t>ve </a:t>
            </a:r>
            <a:r>
              <a:rPr lang="cs-CZ" b="1"/>
              <a:t>výsledcích</a:t>
            </a:r>
            <a:r>
              <a:rPr lang="cs-CZ"/>
              <a:t>, zkreslení </a:t>
            </a:r>
          </a:p>
          <a:p>
            <a:pPr>
              <a:lnSpc>
                <a:spcPct val="150000"/>
              </a:lnSpc>
            </a:pPr>
            <a:r>
              <a:rPr lang="cs-CZ"/>
              <a:t>Může ovlivnit odhad jedné proměnné/asociace mezi proměnnými</a:t>
            </a:r>
          </a:p>
        </p:txBody>
      </p:sp>
    </p:spTree>
    <p:extLst>
      <p:ext uri="{BB962C8B-B14F-4D97-AF65-F5344CB8AC3E}">
        <p14:creationId xmlns:p14="http://schemas.microsoft.com/office/powerpoint/2010/main" val="3751738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2F7FFD-6D24-4855-B344-A3FB60DC8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Selekční </a:t>
            </a:r>
            <a:r>
              <a:rPr lang="cs-CZ" dirty="0" err="1"/>
              <a:t>bias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4DACEE-5EE8-4F81-AD91-05345AC51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952786"/>
            <a:ext cx="4523025" cy="3825079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Chyba v náboru respondentů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Nereprezentativní vzorek</a:t>
            </a:r>
          </a:p>
        </p:txBody>
      </p:sp>
    </p:spTree>
    <p:extLst>
      <p:ext uri="{BB962C8B-B14F-4D97-AF65-F5344CB8AC3E}">
        <p14:creationId xmlns:p14="http://schemas.microsoft.com/office/powerpoint/2010/main" val="3125163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E24B3-9C46-4DDC-A7E1-3D05DCA4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29514"/>
          </a:xfrm>
        </p:spPr>
        <p:txBody>
          <a:bodyPr/>
          <a:lstStyle/>
          <a:p>
            <a:r>
              <a:rPr lang="cs-CZ" dirty="0"/>
              <a:t>Informační </a:t>
            </a:r>
            <a:r>
              <a:rPr lang="cs-CZ" dirty="0" err="1"/>
              <a:t>bias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13097-3E69-4CCC-99D1-2D1B8E40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645780"/>
            <a:ext cx="10877552" cy="479376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 err="1"/>
              <a:t>Misclassification</a:t>
            </a:r>
            <a:endParaRPr lang="cs-CZ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Nadhodnocení či podhodnocení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Například: podhodnocený počet cigaret, nadhodnocená doba fyzické aktivity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err="1"/>
              <a:t>Recall</a:t>
            </a:r>
            <a:r>
              <a:rPr lang="cs-CZ" b="1" dirty="0"/>
              <a:t>/Reporting </a:t>
            </a:r>
            <a:r>
              <a:rPr lang="cs-CZ" b="1" dirty="0" err="1"/>
              <a:t>bias</a:t>
            </a:r>
            <a:endParaRPr lang="cs-CZ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Chyba v tom, jaké podává respondent informace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Proto je nutné, aby subjekt neznal přesnou výzkumnou hypotézu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Bohužel i respondenti mohou lhát, dotazník by měl být proto „neprůstřelný“ </a:t>
            </a:r>
          </a:p>
        </p:txBody>
      </p:sp>
    </p:spTree>
    <p:extLst>
      <p:ext uri="{BB962C8B-B14F-4D97-AF65-F5344CB8AC3E}">
        <p14:creationId xmlns:p14="http://schemas.microsoft.com/office/powerpoint/2010/main" val="15489820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E24B3-9C46-4DDC-A7E1-3D05DCA46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29514"/>
          </a:xfrm>
        </p:spPr>
        <p:txBody>
          <a:bodyPr/>
          <a:lstStyle/>
          <a:p>
            <a:r>
              <a:rPr lang="cs-CZ" dirty="0"/>
              <a:t>Informační </a:t>
            </a:r>
            <a:r>
              <a:rPr lang="cs-CZ" dirty="0" err="1"/>
              <a:t>bias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013097-3E69-4CCC-99D1-2D1B8E408C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729047"/>
            <a:ext cx="10505371" cy="42068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b="1" dirty="0"/>
              <a:t>Observační </a:t>
            </a:r>
            <a:r>
              <a:rPr lang="cs-CZ" b="1" dirty="0" err="1"/>
              <a:t>bias</a:t>
            </a:r>
            <a:r>
              <a:rPr lang="cs-CZ" b="1" dirty="0"/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Chyba ve způsobu jakým pozorovatelé sbírají informace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b="1" dirty="0" err="1"/>
              <a:t>Interviewer</a:t>
            </a:r>
            <a:r>
              <a:rPr lang="cs-CZ" b="1" dirty="0"/>
              <a:t> </a:t>
            </a:r>
            <a:r>
              <a:rPr lang="cs-CZ" b="1" dirty="0" err="1"/>
              <a:t>bias</a:t>
            </a:r>
            <a:r>
              <a:rPr lang="cs-CZ" b="1" dirty="0"/>
              <a:t>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/>
              <a:t>Chyba tazatele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Např. podrobnější informace u exponovaných</a:t>
            </a:r>
          </a:p>
        </p:txBody>
      </p:sp>
    </p:spTree>
    <p:extLst>
      <p:ext uri="{BB962C8B-B14F-4D97-AF65-F5344CB8AC3E}">
        <p14:creationId xmlns:p14="http://schemas.microsoft.com/office/powerpoint/2010/main" val="664434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BC1CDDC1-C272-437A-8EA5-282D470E2090}"/>
              </a:ext>
            </a:extLst>
          </p:cNvPr>
          <p:cNvSpPr/>
          <p:nvPr/>
        </p:nvSpPr>
        <p:spPr>
          <a:xfrm>
            <a:off x="7535269" y="1753268"/>
            <a:ext cx="3304332" cy="117838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54489BD-2CA8-4148-B030-2477D6E34A5D}"/>
              </a:ext>
            </a:extLst>
          </p:cNvPr>
          <p:cNvSpPr/>
          <p:nvPr/>
        </p:nvSpPr>
        <p:spPr>
          <a:xfrm>
            <a:off x="866668" y="1219200"/>
            <a:ext cx="5335349" cy="5127385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9BA8EE-1923-49A8-AB28-2E1679BC7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5980" y="238618"/>
            <a:ext cx="3443723" cy="891309"/>
          </a:xfrm>
        </p:spPr>
        <p:txBody>
          <a:bodyPr>
            <a:normAutofit/>
          </a:bodyPr>
          <a:lstStyle/>
          <a:p>
            <a:r>
              <a:rPr lang="cs-CZ" sz="4000" dirty="0"/>
              <a:t>Fáze výzkumu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5EACE9-D66A-4E4A-AA41-DD03F1A0E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4598" y="1340443"/>
            <a:ext cx="6128454" cy="4248787"/>
          </a:xfrm>
        </p:spPr>
        <p:txBody>
          <a:bodyPr>
            <a:noAutofit/>
          </a:bodyPr>
          <a:lstStyle/>
          <a:p>
            <a:pPr marL="0" indent="0" algn="l" rtl="0" fontAlgn="base">
              <a:buNone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FÁZE PŘÍPRAVNÁ</a:t>
            </a:r>
            <a:endParaRPr lang="cs-CZ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Formulace teoretického či praktického problému.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Formulace teoretické hypotézy.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Formulace souboru pracovních hypotéz.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Design - výběr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r>
              <a:rPr lang="cs-CZ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typu studie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Rozhodnutí o populaci a vzorku.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Pilotní studie.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Rozhodnutí o technice sběru dat.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Konstrukce nástrojů pro sběr. 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cs-CZ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Předvýzkum.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F94072E-5D3D-44AE-929D-78E0B3263A2B}"/>
              </a:ext>
            </a:extLst>
          </p:cNvPr>
          <p:cNvSpPr/>
          <p:nvPr/>
        </p:nvSpPr>
        <p:spPr>
          <a:xfrm>
            <a:off x="7535269" y="4055165"/>
            <a:ext cx="3304332" cy="17474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FBB36A4-F35E-4711-BFCB-A6A07CC20CDF}"/>
              </a:ext>
            </a:extLst>
          </p:cNvPr>
          <p:cNvSpPr txBox="1">
            <a:spLocks/>
          </p:cNvSpPr>
          <p:nvPr/>
        </p:nvSpPr>
        <p:spPr>
          <a:xfrm>
            <a:off x="8059703" y="1969112"/>
            <a:ext cx="2712665" cy="10161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FÁZE REALIZAČNÍ</a:t>
            </a:r>
          </a:p>
          <a:p>
            <a:pPr fontAlgn="base">
              <a:buFont typeface="Arial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Sběr dat.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81A6C39-1A0D-4644-9237-BF38A90E46D5}"/>
              </a:ext>
            </a:extLst>
          </p:cNvPr>
          <p:cNvSpPr txBox="1">
            <a:spLocks/>
          </p:cNvSpPr>
          <p:nvPr/>
        </p:nvSpPr>
        <p:spPr>
          <a:xfrm>
            <a:off x="7840070" y="4177747"/>
            <a:ext cx="3151932" cy="16248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buNone/>
            </a:pPr>
            <a:r>
              <a:rPr lang="cs-CZ" b="1" dirty="0">
                <a:solidFill>
                  <a:srgbClr val="000000"/>
                </a:solidFill>
                <a:latin typeface="Calibri" panose="020F0502020204030204" pitchFamily="34" charset="0"/>
              </a:rPr>
              <a:t>FÁZE ZÁVĚREČNÁ</a:t>
            </a:r>
          </a:p>
          <a:p>
            <a:pPr fontAlgn="base">
              <a:buFont typeface="Arial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Analýza dat. 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fontAlgn="base">
              <a:buFont typeface="Arial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 Interpretace, závěry, teoretické zobecnění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7010E9FC-B154-4FE3-A6E5-F91BC43A9406}"/>
              </a:ext>
            </a:extLst>
          </p:cNvPr>
          <p:cNvSpPr/>
          <p:nvPr/>
        </p:nvSpPr>
        <p:spPr>
          <a:xfrm>
            <a:off x="6269250" y="1969112"/>
            <a:ext cx="1165220" cy="7078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2451A717-AE36-43E5-A17B-1A56D723CABB}"/>
              </a:ext>
            </a:extLst>
          </p:cNvPr>
          <p:cNvSpPr/>
          <p:nvPr/>
        </p:nvSpPr>
        <p:spPr>
          <a:xfrm rot="5400000">
            <a:off x="8630111" y="3143929"/>
            <a:ext cx="1114648" cy="7078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4946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E0FBC-5A06-4615-B611-C780E694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12" y="751781"/>
            <a:ext cx="10772775" cy="793239"/>
          </a:xfrm>
        </p:spPr>
        <p:txBody>
          <a:bodyPr>
            <a:normAutofit/>
          </a:bodyPr>
          <a:lstStyle/>
          <a:p>
            <a:r>
              <a:rPr lang="cs-CZ" sz="4000" dirty="0"/>
              <a:t>Limitace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10EDA1-78C2-4851-A9D4-88B4C8595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611" y="1680605"/>
            <a:ext cx="10596403" cy="4317239"/>
          </a:xfrm>
        </p:spPr>
        <p:txBody>
          <a:bodyPr>
            <a:normAutofit/>
          </a:bodyPr>
          <a:lstStyle/>
          <a:p>
            <a:r>
              <a:rPr lang="cs-CZ" dirty="0"/>
              <a:t>Každá studie </a:t>
            </a:r>
            <a:r>
              <a:rPr lang="cs-CZ" b="1" dirty="0"/>
              <a:t>má</a:t>
            </a:r>
            <a:r>
              <a:rPr lang="cs-CZ" dirty="0"/>
              <a:t> své limitace, které je potřeba </a:t>
            </a:r>
            <a:r>
              <a:rPr lang="cs-CZ" b="1" dirty="0"/>
              <a:t>znát a rozumět jim</a:t>
            </a:r>
            <a:r>
              <a:rPr lang="cs-CZ" dirty="0"/>
              <a:t>.</a:t>
            </a:r>
          </a:p>
          <a:p>
            <a:r>
              <a:rPr lang="cs-CZ" dirty="0"/>
              <a:t>Snahou však je limitace co nejvíce eliminovat vhodně propracovanou metodologií. </a:t>
            </a:r>
          </a:p>
          <a:p>
            <a:endParaRPr lang="cs-CZ" dirty="0"/>
          </a:p>
          <a:p>
            <a:r>
              <a:rPr lang="cs-CZ" b="1" dirty="0">
                <a:solidFill>
                  <a:srgbClr val="00B050"/>
                </a:solidFill>
              </a:rPr>
              <a:t>O kterých možných problémech jsme již hovořili? </a:t>
            </a:r>
          </a:p>
          <a:p>
            <a:r>
              <a:rPr lang="cs-CZ" b="1" dirty="0">
                <a:solidFill>
                  <a:srgbClr val="00B050"/>
                </a:solidFill>
              </a:rPr>
              <a:t>Jaké limitace výzkumu obecně vás napadají?</a:t>
            </a:r>
          </a:p>
          <a:p>
            <a:endParaRPr lang="cs-CZ" dirty="0"/>
          </a:p>
          <a:p>
            <a:r>
              <a:rPr lang="cs-CZ" dirty="0"/>
              <a:t>Limitace je nutné mít na paměti také při interpretaci výsledků – korelace není kauzalita.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283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yle Stait on Twitter: &quot;there's an important concepts in science  &quot;correlation dose not equal causation&quot;. so while you have two correlating  data sets you have nothing to prove a causal link. here's">
            <a:extLst>
              <a:ext uri="{FF2B5EF4-FFF2-40B4-BE49-F238E27FC236}">
                <a16:creationId xmlns:a16="http://schemas.microsoft.com/office/drawing/2014/main" id="{C05301D6-0A86-419D-B979-7B43686D92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858" y="398408"/>
            <a:ext cx="6041114" cy="303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rrelation Does Not Equal Causation And Why You Should Care | Insights  Association">
            <a:extLst>
              <a:ext uri="{FF2B5EF4-FFF2-40B4-BE49-F238E27FC236}">
                <a16:creationId xmlns:a16="http://schemas.microsoft.com/office/drawing/2014/main" id="{3E3F78C0-6A37-47FC-B48A-A88DD1696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4609" y="3208283"/>
            <a:ext cx="7417564" cy="2925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ackie-chan-wait-what-meme | Glens Falls Karate Academy LLC">
            <a:extLst>
              <a:ext uri="{FF2B5EF4-FFF2-40B4-BE49-F238E27FC236}">
                <a16:creationId xmlns:a16="http://schemas.microsoft.com/office/drawing/2014/main" id="{BD7FEA48-77E4-4C9B-A11A-CB5A7808B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427" y="4060442"/>
            <a:ext cx="2211988" cy="1442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Meme Creator - Funny Correlation Does Not Mean Causation Everyone Who  Drinks Water Dies Meme Generator at MemeCreator.org!">
            <a:extLst>
              <a:ext uri="{FF2B5EF4-FFF2-40B4-BE49-F238E27FC236}">
                <a16:creationId xmlns:a16="http://schemas.microsoft.com/office/drawing/2014/main" id="{A0C10BE1-3765-4684-B199-D62D68588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997" y="398408"/>
            <a:ext cx="2613457" cy="2524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5820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003FDE-BF9E-46BD-B51A-1F425479A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848976"/>
          </a:xfrm>
        </p:spPr>
        <p:txBody>
          <a:bodyPr>
            <a:normAutofit/>
          </a:bodyPr>
          <a:lstStyle/>
          <a:p>
            <a:r>
              <a:rPr lang="cs-CZ" sz="4000" dirty="0"/>
              <a:t>Kauzalita – prokázaná příčinnost jevů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7D41B7-D8F4-4300-9B09-7F82B1D6F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137" y="1487055"/>
            <a:ext cx="10753725" cy="5024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Hodnocení kauzality – Sir Austin </a:t>
            </a:r>
            <a:r>
              <a:rPr lang="cs-CZ" dirty="0" err="1"/>
              <a:t>Bradford</a:t>
            </a:r>
            <a:r>
              <a:rPr lang="cs-CZ" dirty="0"/>
              <a:t> </a:t>
            </a:r>
            <a:r>
              <a:rPr lang="cs-CZ" dirty="0" err="1"/>
              <a:t>Hill</a:t>
            </a:r>
            <a:r>
              <a:rPr lang="cs-CZ" dirty="0"/>
              <a:t> (1965)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Síla</a:t>
            </a:r>
            <a:r>
              <a:rPr lang="cs-CZ" dirty="0"/>
              <a:t> – RR, OR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Konzistence</a:t>
            </a:r>
            <a:r>
              <a:rPr lang="cs-CZ" dirty="0"/>
              <a:t> – asociace prokázána mnoha studiemi na různých populacích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Specificita</a:t>
            </a:r>
            <a:r>
              <a:rPr lang="cs-CZ" dirty="0"/>
              <a:t> – </a:t>
            </a:r>
            <a:r>
              <a:rPr lang="cs-CZ" dirty="0" err="1"/>
              <a:t>outcome</a:t>
            </a:r>
            <a:r>
              <a:rPr lang="cs-CZ" dirty="0"/>
              <a:t> je nejlépe předpovídán jedním primárním faktorem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 err="1"/>
              <a:t>Temporalita</a:t>
            </a:r>
            <a:r>
              <a:rPr lang="cs-CZ" dirty="0"/>
              <a:t> – expozice vede k důsledku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Biologický gradient </a:t>
            </a:r>
            <a:r>
              <a:rPr lang="cs-CZ" dirty="0"/>
              <a:t>– větší dávka, vyšší efekt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Biologické vysvětlení </a:t>
            </a:r>
            <a:r>
              <a:rPr lang="cs-CZ" dirty="0"/>
              <a:t>– teorie má opodstatnění v biologických základech </a:t>
            </a:r>
          </a:p>
          <a:p>
            <a:pPr marL="0" indent="0">
              <a:buNone/>
            </a:pPr>
            <a:r>
              <a:rPr lang="cs-CZ" dirty="0"/>
              <a:t>▪ </a:t>
            </a:r>
            <a:r>
              <a:rPr lang="cs-CZ" b="1" dirty="0"/>
              <a:t>Koherence</a:t>
            </a:r>
            <a:r>
              <a:rPr lang="cs-CZ" dirty="0"/>
              <a:t> – výsledky nejsou proti současnému poznání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 Reversibilita </a:t>
            </a:r>
            <a:r>
              <a:rPr lang="cs-CZ" dirty="0"/>
              <a:t>– snížení expozice vede ke snížení rizika důsledku</a:t>
            </a:r>
          </a:p>
        </p:txBody>
      </p:sp>
    </p:spTree>
    <p:extLst>
      <p:ext uri="{BB962C8B-B14F-4D97-AF65-F5344CB8AC3E}">
        <p14:creationId xmlns:p14="http://schemas.microsoft.com/office/powerpoint/2010/main" val="4294943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29244-49C4-4ABC-88AB-D3DFA4A02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279" y="663611"/>
            <a:ext cx="10772775" cy="895715"/>
          </a:xfrm>
        </p:spPr>
        <p:txBody>
          <a:bodyPr>
            <a:normAutofit/>
          </a:bodyPr>
          <a:lstStyle/>
          <a:p>
            <a:r>
              <a:rPr lang="cs-CZ" sz="4000" dirty="0"/>
              <a:t>Proč je důležité studiím rozumět?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221B4-B392-4B99-80C4-63754B31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759" y="1838259"/>
            <a:ext cx="10627219" cy="390827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Každá </a:t>
            </a:r>
            <a:r>
              <a:rPr lang="cs-CZ" b="1" dirty="0">
                <a:solidFill>
                  <a:schemeClr val="tx1"/>
                </a:solidFill>
              </a:rPr>
              <a:t>analýza </a:t>
            </a:r>
            <a:r>
              <a:rPr lang="cs-CZ" dirty="0">
                <a:solidFill>
                  <a:schemeClr val="tx1"/>
                </a:solidFill>
              </a:rPr>
              <a:t>je </a:t>
            </a:r>
            <a:r>
              <a:rPr lang="cs-CZ" b="1" dirty="0">
                <a:solidFill>
                  <a:schemeClr val="tx1"/>
                </a:solidFill>
              </a:rPr>
              <a:t>bezpředmětná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b="1" dirty="0">
                <a:solidFill>
                  <a:schemeClr val="tx1"/>
                </a:solidFill>
              </a:rPr>
              <a:t>pokud neumíme </a:t>
            </a:r>
            <a:r>
              <a:rPr lang="cs-CZ" dirty="0">
                <a:solidFill>
                  <a:schemeClr val="tx1"/>
                </a:solidFill>
              </a:rPr>
              <a:t>výsledky správně </a:t>
            </a:r>
            <a:r>
              <a:rPr lang="cs-CZ" b="1" dirty="0">
                <a:solidFill>
                  <a:schemeClr val="tx1"/>
                </a:solidFill>
              </a:rPr>
              <a:t>interpretovat</a:t>
            </a:r>
            <a:r>
              <a:rPr lang="cs-CZ" dirty="0">
                <a:solidFill>
                  <a:schemeClr val="tx1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cs-CZ" b="1" dirty="0">
                <a:solidFill>
                  <a:schemeClr val="tx1"/>
                </a:solidFill>
              </a:rPr>
              <a:t>Interpretace</a:t>
            </a:r>
            <a:r>
              <a:rPr lang="cs-CZ" dirty="0">
                <a:solidFill>
                  <a:schemeClr val="tx1"/>
                </a:solidFill>
              </a:rPr>
              <a:t> výsledků je </a:t>
            </a:r>
            <a:r>
              <a:rPr lang="cs-CZ" b="1" dirty="0">
                <a:solidFill>
                  <a:schemeClr val="tx1"/>
                </a:solidFill>
              </a:rPr>
              <a:t>klíčový moment </a:t>
            </a:r>
            <a:r>
              <a:rPr lang="cs-CZ" dirty="0">
                <a:solidFill>
                  <a:schemeClr val="tx1"/>
                </a:solidFill>
              </a:rPr>
              <a:t>každého výzkumu.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Také </a:t>
            </a:r>
            <a:r>
              <a:rPr lang="cs-CZ" b="1" dirty="0">
                <a:solidFill>
                  <a:schemeClr val="tx1"/>
                </a:solidFill>
              </a:rPr>
              <a:t>„dobré“ </a:t>
            </a:r>
            <a:r>
              <a:rPr lang="cs-CZ" dirty="0">
                <a:solidFill>
                  <a:schemeClr val="tx1"/>
                </a:solidFill>
              </a:rPr>
              <a:t>výsledky lze </a:t>
            </a:r>
            <a:r>
              <a:rPr lang="cs-CZ" b="1" dirty="0">
                <a:solidFill>
                  <a:schemeClr val="tx1"/>
                </a:solidFill>
              </a:rPr>
              <a:t>„špatně“ </a:t>
            </a:r>
            <a:r>
              <a:rPr lang="cs-CZ" dirty="0">
                <a:solidFill>
                  <a:schemeClr val="tx1"/>
                </a:solidFill>
              </a:rPr>
              <a:t>interpretovat  </a:t>
            </a:r>
          </a:p>
          <a:p>
            <a:pPr>
              <a:lnSpc>
                <a:spcPct val="150000"/>
              </a:lnSpc>
            </a:pPr>
            <a:r>
              <a:rPr lang="cs-CZ" dirty="0">
                <a:solidFill>
                  <a:schemeClr val="tx1"/>
                </a:solidFill>
              </a:rPr>
              <a:t>Vědecké studie mohou být </a:t>
            </a:r>
            <a:r>
              <a:rPr lang="cs-CZ" b="1" dirty="0">
                <a:solidFill>
                  <a:schemeClr val="tx1"/>
                </a:solidFill>
              </a:rPr>
              <a:t>často nešťastně interpretovány </a:t>
            </a:r>
            <a:r>
              <a:rPr lang="cs-CZ" dirty="0">
                <a:solidFill>
                  <a:schemeClr val="tx1"/>
                </a:solidFill>
              </a:rPr>
              <a:t>laickou </a:t>
            </a:r>
            <a:r>
              <a:rPr lang="cs-CZ" b="1" dirty="0">
                <a:solidFill>
                  <a:schemeClr val="tx1"/>
                </a:solidFill>
              </a:rPr>
              <a:t>veřejností, </a:t>
            </a:r>
            <a:r>
              <a:rPr lang="cs-CZ" b="1" dirty="0" err="1">
                <a:solidFill>
                  <a:schemeClr val="tx1"/>
                </a:solidFill>
              </a:rPr>
              <a:t>influencery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apod. ve snaze podložit svá tvrzení vědou</a:t>
            </a:r>
          </a:p>
          <a:p>
            <a:endParaRPr lang="cs-CZ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094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E56E48-8D0D-9501-9771-2C757E5C6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Epidemiologie životních drah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6BBFB4-E170-053F-6321-C58EF1581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8" indent="-342900">
              <a:lnSpc>
                <a:spcPct val="150000"/>
              </a:lnSpc>
              <a:spcBef>
                <a:spcPts val="13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V angličtině „</a:t>
            </a:r>
            <a:r>
              <a:rPr lang="cs-CZ" sz="2400" dirty="0" err="1">
                <a:solidFill>
                  <a:schemeClr val="tx1"/>
                </a:solidFill>
              </a:rPr>
              <a:t>Life-course</a:t>
            </a:r>
            <a:r>
              <a:rPr lang="cs-CZ" sz="2400" dirty="0">
                <a:solidFill>
                  <a:schemeClr val="tx1"/>
                </a:solidFill>
              </a:rPr>
              <a:t> epidemiology“</a:t>
            </a:r>
          </a:p>
          <a:p>
            <a:pPr marL="342900" lvl="8" indent="-342900">
              <a:lnSpc>
                <a:spcPct val="150000"/>
              </a:lnSpc>
              <a:spcBef>
                <a:spcPts val="1300"/>
              </a:spcBef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tx1"/>
                </a:solidFill>
              </a:rPr>
              <a:t>„Studium dlouhodobých biologických, behaviorálních a psychosociálních procesů, které spojují zdraví dospělých a riziko onemocnění s fyzickými nebo sociálními expozicemi působícími během těhotenství, dětství, dospívání a dřívějšího nebo dospělého života nebo napříč generacemi“ </a:t>
            </a:r>
          </a:p>
          <a:p>
            <a:pPr marL="0" lvl="8" indent="0">
              <a:lnSpc>
                <a:spcPct val="150000"/>
              </a:lnSpc>
              <a:spcBef>
                <a:spcPts val="1300"/>
              </a:spcBef>
              <a:buNone/>
            </a:pPr>
            <a:r>
              <a:rPr lang="cs-CZ" sz="2400" dirty="0">
                <a:solidFill>
                  <a:schemeClr val="tx1"/>
                </a:solidFill>
              </a:rPr>
              <a:t>							(</a:t>
            </a:r>
            <a:r>
              <a:rPr lang="cs-CZ" sz="2400" dirty="0" err="1">
                <a:solidFill>
                  <a:schemeClr val="tx1"/>
                </a:solidFill>
              </a:rPr>
              <a:t>Kuh</a:t>
            </a:r>
            <a:r>
              <a:rPr lang="cs-CZ" sz="2400" dirty="0">
                <a:solidFill>
                  <a:schemeClr val="tx1"/>
                </a:solidFill>
              </a:rPr>
              <a:t> a Ben- </a:t>
            </a:r>
            <a:r>
              <a:rPr lang="cs-CZ" sz="2400" dirty="0" err="1">
                <a:solidFill>
                  <a:schemeClr val="tx1"/>
                </a:solidFill>
              </a:rPr>
              <a:t>Shlomo</a:t>
            </a:r>
            <a:r>
              <a:rPr lang="cs-CZ" sz="2400" dirty="0">
                <a:solidFill>
                  <a:schemeClr val="tx1"/>
                </a:solidFill>
              </a:rPr>
              <a:t> 2004)</a:t>
            </a:r>
          </a:p>
        </p:txBody>
      </p:sp>
    </p:spTree>
    <p:extLst>
      <p:ext uri="{BB962C8B-B14F-4D97-AF65-F5344CB8AC3E}">
        <p14:creationId xmlns:p14="http://schemas.microsoft.com/office/powerpoint/2010/main" val="33718276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629244-49C4-4ABC-88AB-D3DFA4A02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757" y="733353"/>
            <a:ext cx="9518615" cy="895715"/>
          </a:xfrm>
        </p:spPr>
        <p:txBody>
          <a:bodyPr>
            <a:normAutofit/>
          </a:bodyPr>
          <a:lstStyle/>
          <a:p>
            <a:r>
              <a:rPr lang="cs-CZ" sz="4000" dirty="0"/>
              <a:t>Cvičení – porozumění odborných článkům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4221B4-B392-4B99-80C4-63754B315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58" y="1791764"/>
            <a:ext cx="7976075" cy="3655890"/>
          </a:xfrm>
        </p:spPr>
        <p:txBody>
          <a:bodyPr>
            <a:normAutofit fontScale="92500"/>
          </a:bodyPr>
          <a:lstStyle/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Jaký byl cíl prezentované studie (</a:t>
            </a:r>
            <a:r>
              <a:rPr lang="cs-CZ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aims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</a:t>
            </a:r>
            <a:r>
              <a:rPr lang="cs-CZ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objectives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study)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Jaká populace byla sledována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 jaký typ epidemiologické studie se jedná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lnSpc>
                <a:spcPct val="200000"/>
              </a:lnSpc>
              <a:buFont typeface="+mj-lt"/>
              <a:buAutoNum type="arabicPeriod"/>
            </a:pPr>
            <a:r>
              <a:rPr lang="cs-CZ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 jakým závěrům autoři došli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2376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71AE7D-D73B-4E7B-9E85-2E7AB9423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766" y="5345722"/>
            <a:ext cx="6052929" cy="1394057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en-GB" dirty="0"/>
          </a:p>
        </p:txBody>
      </p:sp>
      <p:pic>
        <p:nvPicPr>
          <p:cNvPr id="1028" name="Picture 4" descr="Image result for keep calm and do research">
            <a:extLst>
              <a:ext uri="{FF2B5EF4-FFF2-40B4-BE49-F238E27FC236}">
                <a16:creationId xmlns:a16="http://schemas.microsoft.com/office/drawing/2014/main" id="{A1ADD96D-E9C6-484F-A79A-4D39AFB0203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863"/>
          <a:stretch/>
        </p:blipFill>
        <p:spPr bwMode="auto">
          <a:xfrm>
            <a:off x="4072513" y="690977"/>
            <a:ext cx="3858747" cy="4282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68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12C0B-1DC8-8827-CCBC-E2D555D0E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771328"/>
          </a:xfrm>
        </p:spPr>
        <p:txBody>
          <a:bodyPr>
            <a:normAutofit/>
          </a:bodyPr>
          <a:lstStyle/>
          <a:p>
            <a:r>
              <a:rPr lang="cs-CZ" sz="4000" dirty="0"/>
              <a:t>Koncept životní dráhy</a:t>
            </a:r>
            <a:endParaRPr lang="en-GB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C32C3-9611-FCB9-7154-04FBAE1E5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1425845"/>
            <a:ext cx="10753725" cy="432102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Umožňuje zkoumat dynamický vztah mezi jedincem společností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Studuje životy jedinců v jejich sociálním kontextu - souvislosti mezi životními událostmi a důsledky (např. onemocnění)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Životy jsou studovány od narození do smrti, jak v makro i mikro rovině, tak na vertikální (následnost životních fází, cyklů) i horizontální rovině (kombinace různých oblastí života ve stejném okamžiku)</a:t>
            </a:r>
          </a:p>
        </p:txBody>
      </p:sp>
    </p:spTree>
    <p:extLst>
      <p:ext uri="{BB962C8B-B14F-4D97-AF65-F5344CB8AC3E}">
        <p14:creationId xmlns:p14="http://schemas.microsoft.com/office/powerpoint/2010/main" val="409605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A9408DB-3431-9585-A542-1C7AC841D75B}"/>
              </a:ext>
            </a:extLst>
          </p:cNvPr>
          <p:cNvSpPr txBox="1"/>
          <p:nvPr/>
        </p:nvSpPr>
        <p:spPr>
          <a:xfrm>
            <a:off x="7255144" y="6194724"/>
            <a:ext cx="4554564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/>
              <a:t>https://www.ohsu.edu/octri/introduction-life-course-research-and-complexity-science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4735B381-B8CB-3089-60BA-25FCE1330254}"/>
              </a:ext>
            </a:extLst>
          </p:cNvPr>
          <p:cNvSpPr txBox="1">
            <a:spLocks/>
          </p:cNvSpPr>
          <p:nvPr/>
        </p:nvSpPr>
        <p:spPr>
          <a:xfrm>
            <a:off x="709612" y="790171"/>
            <a:ext cx="10772775" cy="81007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5400" kern="1200" spc="-12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000" dirty="0"/>
              <a:t>Každá etapa životní dráhy je specifická</a:t>
            </a:r>
            <a:endParaRPr lang="en-GB" sz="4000" dirty="0"/>
          </a:p>
        </p:txBody>
      </p:sp>
      <p:pic>
        <p:nvPicPr>
          <p:cNvPr id="1026" name="Picture 2" descr="Series of silhouettes from baby to older adult stages of life.">
            <a:extLst>
              <a:ext uri="{FF2B5EF4-FFF2-40B4-BE49-F238E27FC236}">
                <a16:creationId xmlns:a16="http://schemas.microsoft.com/office/drawing/2014/main" id="{667C7E53-2A6E-C383-30F0-1584E9AB9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230" y="2576759"/>
            <a:ext cx="7647466" cy="191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83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8462F972-CA4B-20C8-7755-0FCC7B17E8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3674" b="20789"/>
          <a:stretch/>
        </p:blipFill>
        <p:spPr>
          <a:xfrm>
            <a:off x="6607463" y="920720"/>
            <a:ext cx="4737446" cy="199296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73C16D4-4F02-DC42-AAE0-3348B4424C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5706"/>
          <a:stretch/>
        </p:blipFill>
        <p:spPr>
          <a:xfrm>
            <a:off x="754101" y="1017723"/>
            <a:ext cx="4737446" cy="1895957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E1B904E-12E7-C5D0-80E9-883448770A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47" b="45083"/>
          <a:stretch/>
        </p:blipFill>
        <p:spPr>
          <a:xfrm>
            <a:off x="756834" y="3864705"/>
            <a:ext cx="4357177" cy="216552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687E4C4-275D-515C-9BE7-202CC127EA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1849" b="-41"/>
          <a:stretch/>
        </p:blipFill>
        <p:spPr>
          <a:xfrm>
            <a:off x="6607463" y="4246535"/>
            <a:ext cx="4835309" cy="144909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49D1C36-030D-C738-94F2-64C5A059C3F6}"/>
              </a:ext>
            </a:extLst>
          </p:cNvPr>
          <p:cNvSpPr txBox="1"/>
          <p:nvPr/>
        </p:nvSpPr>
        <p:spPr>
          <a:xfrm>
            <a:off x="5801513" y="6195080"/>
            <a:ext cx="60947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0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Kuh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D, Ben-</a:t>
            </a:r>
            <a:r>
              <a:rPr lang="en-US" sz="10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Shlomo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Y, Lynch J</a:t>
            </a:r>
            <a:r>
              <a:rPr lang="en-US" sz="1000" b="0" i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et al</a:t>
            </a:r>
            <a:r>
              <a:rPr lang="cs-CZ" sz="1000" b="0" i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Life course epidemiology</a:t>
            </a:r>
            <a:r>
              <a:rPr lang="cs-CZ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US" sz="1000" b="0" i="1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Journal of Epidemiology &amp; Community Health 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2003;</a:t>
            </a:r>
            <a:r>
              <a:rPr lang="en-US" sz="1000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57:</a:t>
            </a:r>
            <a:r>
              <a:rPr lang="en-US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778-783.</a:t>
            </a:r>
            <a:r>
              <a:rPr lang="cs-CZ" sz="1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cs-CZ" sz="1000" b="0" i="0" u="none" strike="noStrike" dirty="0">
                <a:solidFill>
                  <a:srgbClr val="2A6EBB"/>
                </a:solidFill>
                <a:effectLst/>
                <a:latin typeface="interfaceregular"/>
                <a:hlinkClick r:id="rId3"/>
              </a:rPr>
              <a:t>http://dx.doi.org/10.1136/jech.57.10.778</a:t>
            </a:r>
            <a:endParaRPr lang="en-US" sz="1000" b="0" i="0" dirty="0">
              <a:solidFill>
                <a:srgbClr val="333333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11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in graphic">
            <a:extLst>
              <a:ext uri="{FF2B5EF4-FFF2-40B4-BE49-F238E27FC236}">
                <a16:creationId xmlns:a16="http://schemas.microsoft.com/office/drawing/2014/main" id="{8A309B10-82F9-F9EE-0378-EE77D15A6D84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653406" y="546115"/>
            <a:ext cx="10885187" cy="5765769"/>
          </a:xfrm>
          <a:prstGeom prst="rect">
            <a:avLst/>
          </a:prstGeom>
          <a:ln>
            <a:noFill/>
          </a:ln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795E6CC-0592-6C33-BB26-650FCE159067}"/>
              </a:ext>
            </a:extLst>
          </p:cNvPr>
          <p:cNvSpPr txBox="1"/>
          <p:nvPr/>
        </p:nvSpPr>
        <p:spPr>
          <a:xfrm>
            <a:off x="5230678" y="6438952"/>
            <a:ext cx="687349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Palisano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R.J., Di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Rezze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B., Stewart, D., Rosenbaum, P.L.,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Hlyva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O.,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Freeman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M., Nguyen, T. and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Gorter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J.W. (2017),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Life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course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health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development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of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individuals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with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neurodevelopmental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conditions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.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Dev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Med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Child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 </a:t>
            </a:r>
            <a:r>
              <a:rPr lang="cs-CZ" sz="800" b="0" i="0" dirty="0" err="1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Neurol</a:t>
            </a:r>
            <a:r>
              <a:rPr lang="cs-CZ" sz="800" b="0" i="0" dirty="0">
                <a:solidFill>
                  <a:srgbClr val="1C1D1E"/>
                </a:solidFill>
                <a:effectLst/>
                <a:latin typeface="Open Sans" panose="020B0606030504020204" pitchFamily="34" charset="0"/>
              </a:rPr>
              <a:t>, 59: 470-476. </a:t>
            </a:r>
            <a:r>
              <a:rPr lang="cs-CZ" sz="800" b="0" i="0" u="none" strike="noStrike" dirty="0">
                <a:effectLst/>
                <a:latin typeface="Open Sans" panose="020B0606030504020204" pitchFamily="34" charset="0"/>
                <a:hlinkClick r:id="rId3"/>
              </a:rPr>
              <a:t>https://doi.org/10.1111/dmcn.13402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90753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279DE-CF7A-4796-A147-7C399AF17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Confounding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6F460-A329-4647-87D3-7ADFA793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795550"/>
            <a:ext cx="11076537" cy="456291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b="1" dirty="0" err="1"/>
              <a:t>Confounder</a:t>
            </a:r>
            <a:r>
              <a:rPr lang="cs-CZ" b="1" dirty="0"/>
              <a:t> = Třetí faktor </a:t>
            </a:r>
            <a:r>
              <a:rPr lang="cs-CZ" dirty="0"/>
              <a:t>asociovaný s faktorem i důsledkem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dirty="0"/>
              <a:t> Typicky </a:t>
            </a:r>
            <a:r>
              <a:rPr lang="cs-CZ" b="1" dirty="0"/>
              <a:t>pohlaví, věk, socioekonomický status, etnicita, kouření, alkohol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Nutné uvažovat před sběrem dat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může nastat problém, kdy nebudeme mít data o významném </a:t>
            </a:r>
            <a:r>
              <a:rPr lang="cs-CZ" dirty="0" err="1"/>
              <a:t>confounderu</a:t>
            </a:r>
            <a:r>
              <a:rPr lang="cs-CZ" dirty="0"/>
              <a:t> sledovaného vztahu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Nutné identifikovat </a:t>
            </a:r>
            <a:r>
              <a:rPr lang="cs-CZ" dirty="0"/>
              <a:t>při statistické analýze a </a:t>
            </a:r>
            <a:r>
              <a:rPr lang="cs-CZ" b="1" dirty="0"/>
              <a:t>zahrnout</a:t>
            </a:r>
            <a:r>
              <a:rPr lang="cs-CZ" dirty="0"/>
              <a:t> do statistických modelů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/>
              <a:t> Residuální </a:t>
            </a:r>
            <a:r>
              <a:rPr lang="cs-CZ" b="1" dirty="0" err="1"/>
              <a:t>confounding</a:t>
            </a:r>
            <a:r>
              <a:rPr lang="cs-CZ" b="1" dirty="0"/>
              <a:t> </a:t>
            </a:r>
            <a:r>
              <a:rPr lang="cs-CZ" dirty="0"/>
              <a:t>– neměřitelný nebo špatně měřený </a:t>
            </a:r>
            <a:r>
              <a:rPr lang="cs-CZ" dirty="0" err="1"/>
              <a:t>confounder</a:t>
            </a:r>
            <a:r>
              <a:rPr lang="cs-CZ" dirty="0"/>
              <a:t>, v observačních studiích nelze zcela eliminovat </a:t>
            </a:r>
          </a:p>
        </p:txBody>
      </p:sp>
    </p:spTree>
    <p:extLst>
      <p:ext uri="{BB962C8B-B14F-4D97-AF65-F5344CB8AC3E}">
        <p14:creationId xmlns:p14="http://schemas.microsoft.com/office/powerpoint/2010/main" val="3004861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279DE-CF7A-4796-A147-7C399AF17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60" y="314035"/>
            <a:ext cx="10772775" cy="1234095"/>
          </a:xfrm>
        </p:spPr>
        <p:txBody>
          <a:bodyPr/>
          <a:lstStyle/>
          <a:p>
            <a:r>
              <a:rPr lang="cs-CZ" dirty="0" err="1"/>
              <a:t>Confounder</a:t>
            </a:r>
            <a:endParaRPr lang="en-GB" dirty="0"/>
          </a:p>
        </p:txBody>
      </p:sp>
      <p:pic>
        <p:nvPicPr>
          <p:cNvPr id="6" name="Online médium 5" title="Clearing Up Confounding">
            <a:hlinkClick r:id="" action="ppaction://media"/>
            <a:extLst>
              <a:ext uri="{FF2B5EF4-FFF2-40B4-BE49-F238E27FC236}">
                <a16:creationId xmlns:a16="http://schemas.microsoft.com/office/drawing/2014/main" id="{03373688-FF69-4BCF-A23E-220F37DBC91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6509" y="1450109"/>
            <a:ext cx="8179823" cy="4621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87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6279DE-CF7A-4796-A147-7C399AF17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656" y="441702"/>
            <a:ext cx="10772775" cy="1235582"/>
          </a:xfrm>
        </p:spPr>
        <p:txBody>
          <a:bodyPr/>
          <a:lstStyle/>
          <a:p>
            <a:r>
              <a:rPr lang="cs-CZ" dirty="0" err="1"/>
              <a:t>Confounder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6F460-A329-4647-87D3-7ADFA7936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873" y="1506801"/>
            <a:ext cx="11238253" cy="458403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/>
              <a:t>Uvažujte možné </a:t>
            </a:r>
            <a:r>
              <a:rPr lang="cs-CZ" dirty="0" err="1"/>
              <a:t>confoundery</a:t>
            </a:r>
            <a:r>
              <a:rPr lang="cs-CZ" dirty="0"/>
              <a:t> následujících vztahů: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dirty="0"/>
              <a:t>V měsíci červenci jsme pozorovali enormně vysokou spotřebu zmrzliny v populaci, stejně jako nárůst případů infarktu myokardu.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dirty="0"/>
              <a:t>U jedinců žijících v oblastech znečištěného ovzduší byla pozorována vyšší prevalence obezita.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r>
              <a:rPr lang="cs-CZ" dirty="0"/>
              <a:t>Nižší skóre v kognitivním testu paměti bylo asociováno s vyšším rizikem rakoviny tlustého střeva. </a:t>
            </a:r>
          </a:p>
          <a:p>
            <a:pPr marL="457200" indent="-457200">
              <a:lnSpc>
                <a:spcPct val="150000"/>
              </a:lnSpc>
              <a:buAutoNum type="arabicParenR"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574614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e">
  <a:themeElements>
    <a:clrScheme name="Metropole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TM03457491[[fn=Metropole]]</Template>
  <TotalTime>633</TotalTime>
  <Words>828</Words>
  <Application>Microsoft Office PowerPoint</Application>
  <PresentationFormat>Širokoúhlá obrazovka</PresentationFormat>
  <Paragraphs>96</Paragraphs>
  <Slides>21</Slides>
  <Notes>0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interfaceregular</vt:lpstr>
      <vt:lpstr>Open Sans</vt:lpstr>
      <vt:lpstr>Wingdings</vt:lpstr>
      <vt:lpstr>Metropole</vt:lpstr>
      <vt:lpstr>Epidemiologie 3</vt:lpstr>
      <vt:lpstr>Epidemiologie životních drah</vt:lpstr>
      <vt:lpstr>Koncept životní dráhy</vt:lpstr>
      <vt:lpstr>Prezentace aplikace PowerPoint</vt:lpstr>
      <vt:lpstr>Prezentace aplikace PowerPoint</vt:lpstr>
      <vt:lpstr>Prezentace aplikace PowerPoint</vt:lpstr>
      <vt:lpstr>Confounding</vt:lpstr>
      <vt:lpstr>Confounder</vt:lpstr>
      <vt:lpstr>Confounder</vt:lpstr>
      <vt:lpstr>Prezentace aplikace PowerPoint</vt:lpstr>
      <vt:lpstr>Bias</vt:lpstr>
      <vt:lpstr>Selekční bias</vt:lpstr>
      <vt:lpstr>Informační bias</vt:lpstr>
      <vt:lpstr>Informační bias</vt:lpstr>
      <vt:lpstr>Fáze výzkumu</vt:lpstr>
      <vt:lpstr>Limitace</vt:lpstr>
      <vt:lpstr>Prezentace aplikace PowerPoint</vt:lpstr>
      <vt:lpstr>Kauzalita – prokázaná příčinnost jevů</vt:lpstr>
      <vt:lpstr>Proč je důležité studiím rozumět?</vt:lpstr>
      <vt:lpstr>Cvičení – porozumění odborných článkům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epidemiologie</dc:title>
  <dc:creator>Anna Polcrová</dc:creator>
  <cp:lastModifiedBy>Anna Bartošková</cp:lastModifiedBy>
  <cp:revision>42</cp:revision>
  <dcterms:created xsi:type="dcterms:W3CDTF">2021-02-21T17:28:41Z</dcterms:created>
  <dcterms:modified xsi:type="dcterms:W3CDTF">2023-02-27T07:59:56Z</dcterms:modified>
</cp:coreProperties>
</file>