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54" r:id="rId1"/>
  </p:sldMasterIdLst>
  <p:sldIdLst>
    <p:sldId id="256" r:id="rId2"/>
    <p:sldId id="288" r:id="rId3"/>
    <p:sldId id="263" r:id="rId4"/>
    <p:sldId id="265" r:id="rId5"/>
    <p:sldId id="266" r:id="rId6"/>
    <p:sldId id="261" r:id="rId7"/>
    <p:sldId id="264" r:id="rId8"/>
    <p:sldId id="286" r:id="rId9"/>
    <p:sldId id="262" r:id="rId10"/>
    <p:sldId id="291" r:id="rId11"/>
    <p:sldId id="271" r:id="rId12"/>
    <p:sldId id="292" r:id="rId13"/>
    <p:sldId id="317" r:id="rId14"/>
    <p:sldId id="303" r:id="rId15"/>
    <p:sldId id="285" r:id="rId16"/>
    <p:sldId id="299" r:id="rId17"/>
    <p:sldId id="298" r:id="rId18"/>
    <p:sldId id="301" r:id="rId19"/>
    <p:sldId id="302" r:id="rId20"/>
    <p:sldId id="293" r:id="rId21"/>
    <p:sldId id="294" r:id="rId22"/>
    <p:sldId id="273" r:id="rId23"/>
    <p:sldId id="259" r:id="rId24"/>
    <p:sldId id="267" r:id="rId25"/>
    <p:sldId id="304" r:id="rId26"/>
    <p:sldId id="308" r:id="rId27"/>
    <p:sldId id="309" r:id="rId28"/>
    <p:sldId id="310" r:id="rId29"/>
    <p:sldId id="311" r:id="rId30"/>
    <p:sldId id="300" r:id="rId31"/>
    <p:sldId id="312" r:id="rId32"/>
    <p:sldId id="313" r:id="rId33"/>
    <p:sldId id="314" r:id="rId34"/>
    <p:sldId id="315" r:id="rId35"/>
    <p:sldId id="316" r:id="rId36"/>
    <p:sldId id="258" r:id="rId37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10A05A-FD1F-4CB5-8602-443E0D856033}" v="5" dt="2024-04-10T12:20:34.4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Polcrová" userId="bd17b96e-e46f-4933-bbbf-f0f7add0bbf0" providerId="ADAL" clId="{7749A4F8-0B50-462D-B73B-DB555FDB3EBD}"/>
    <pc:docChg chg="undo custSel addSld delSld modSld">
      <pc:chgData name="Anna Polcrová" userId="bd17b96e-e46f-4933-bbbf-f0f7add0bbf0" providerId="ADAL" clId="{7749A4F8-0B50-462D-B73B-DB555FDB3EBD}" dt="2022-02-07T09:53:47.305" v="105" actId="20577"/>
      <pc:docMkLst>
        <pc:docMk/>
      </pc:docMkLst>
      <pc:sldChg chg="addSp delSp modSp mod">
        <pc:chgData name="Anna Polcrová" userId="bd17b96e-e46f-4933-bbbf-f0f7add0bbf0" providerId="ADAL" clId="{7749A4F8-0B50-462D-B73B-DB555FDB3EBD}" dt="2022-02-02T06:53:52.004" v="43" actId="1076"/>
        <pc:sldMkLst>
          <pc:docMk/>
          <pc:sldMk cId="4294943709" sldId="257"/>
        </pc:sldMkLst>
        <pc:spChg chg="mod">
          <ac:chgData name="Anna Polcrová" userId="bd17b96e-e46f-4933-bbbf-f0f7add0bbf0" providerId="ADAL" clId="{7749A4F8-0B50-462D-B73B-DB555FDB3EBD}" dt="2022-02-02T06:52:34.160" v="15" actId="14100"/>
          <ac:spMkLst>
            <pc:docMk/>
            <pc:sldMk cId="4294943709" sldId="257"/>
            <ac:spMk id="2" creationId="{8A003FDE-BF9E-46BD-B51A-1F425479AC2B}"/>
          </ac:spMkLst>
        </pc:spChg>
        <pc:spChg chg="mod">
          <ac:chgData name="Anna Polcrová" userId="bd17b96e-e46f-4933-bbbf-f0f7add0bbf0" providerId="ADAL" clId="{7749A4F8-0B50-462D-B73B-DB555FDB3EBD}" dt="2022-02-02T06:53:52.004" v="43" actId="1076"/>
          <ac:spMkLst>
            <pc:docMk/>
            <pc:sldMk cId="4294943709" sldId="257"/>
            <ac:spMk id="12" creationId="{E0BFC361-0BD2-49E7-B1B5-B06386CAD6F1}"/>
          </ac:spMkLst>
        </pc:spChg>
        <pc:picChg chg="add mod ord modCrop">
          <ac:chgData name="Anna Polcrová" userId="bd17b96e-e46f-4933-bbbf-f0f7add0bbf0" providerId="ADAL" clId="{7749A4F8-0B50-462D-B73B-DB555FDB3EBD}" dt="2022-02-02T06:53:32.197" v="28" actId="167"/>
          <ac:picMkLst>
            <pc:docMk/>
            <pc:sldMk cId="4294943709" sldId="257"/>
            <ac:picMk id="4" creationId="{3A709F60-178B-4FFD-ABAA-2711D6B7CC74}"/>
          </ac:picMkLst>
        </pc:picChg>
        <pc:picChg chg="add mod modCrop">
          <ac:chgData name="Anna Polcrová" userId="bd17b96e-e46f-4933-bbbf-f0f7add0bbf0" providerId="ADAL" clId="{7749A4F8-0B50-462D-B73B-DB555FDB3EBD}" dt="2022-02-02T06:52:49.671" v="21" actId="14100"/>
          <ac:picMkLst>
            <pc:docMk/>
            <pc:sldMk cId="4294943709" sldId="257"/>
            <ac:picMk id="8" creationId="{B7C6C4A4-CF9C-4B60-A6F1-2EEADDD63F8E}"/>
          </ac:picMkLst>
        </pc:picChg>
        <pc:picChg chg="del">
          <ac:chgData name="Anna Polcrová" userId="bd17b96e-e46f-4933-bbbf-f0f7add0bbf0" providerId="ADAL" clId="{7749A4F8-0B50-462D-B73B-DB555FDB3EBD}" dt="2022-02-02T06:52:22.370" v="9" actId="478"/>
          <ac:picMkLst>
            <pc:docMk/>
            <pc:sldMk cId="4294943709" sldId="257"/>
            <ac:picMk id="9" creationId="{A4FB8327-E034-402B-860B-12C9E86311F4}"/>
          </ac:picMkLst>
        </pc:picChg>
        <pc:picChg chg="del">
          <ac:chgData name="Anna Polcrová" userId="bd17b96e-e46f-4933-bbbf-f0f7add0bbf0" providerId="ADAL" clId="{7749A4F8-0B50-462D-B73B-DB555FDB3EBD}" dt="2022-02-02T06:52:22.971" v="10" actId="478"/>
          <ac:picMkLst>
            <pc:docMk/>
            <pc:sldMk cId="4294943709" sldId="257"/>
            <ac:picMk id="11" creationId="{FBC9A754-0E49-4A50-A8A2-DEA2445AF09B}"/>
          </ac:picMkLst>
        </pc:picChg>
      </pc:sldChg>
      <pc:sldChg chg="addSp delSp modSp mod setBg">
        <pc:chgData name="Anna Polcrová" userId="bd17b96e-e46f-4933-bbbf-f0f7add0bbf0" providerId="ADAL" clId="{7749A4F8-0B50-462D-B73B-DB555FDB3EBD}" dt="2022-02-02T07:04:53.789" v="94" actId="2710"/>
        <pc:sldMkLst>
          <pc:docMk/>
          <pc:sldMk cId="3351611765" sldId="261"/>
        </pc:sldMkLst>
        <pc:spChg chg="mod">
          <ac:chgData name="Anna Polcrová" userId="bd17b96e-e46f-4933-bbbf-f0f7add0bbf0" providerId="ADAL" clId="{7749A4F8-0B50-462D-B73B-DB555FDB3EBD}" dt="2022-02-02T06:58:29.178" v="66" actId="26606"/>
          <ac:spMkLst>
            <pc:docMk/>
            <pc:sldMk cId="3351611765" sldId="261"/>
            <ac:spMk id="2" creationId="{08CBD49F-7846-460B-9EEF-3D22EBBF0ABE}"/>
          </ac:spMkLst>
        </pc:spChg>
        <pc:spChg chg="mod">
          <ac:chgData name="Anna Polcrová" userId="bd17b96e-e46f-4933-bbbf-f0f7add0bbf0" providerId="ADAL" clId="{7749A4F8-0B50-462D-B73B-DB555FDB3EBD}" dt="2022-02-02T07:04:53.789" v="94" actId="2710"/>
          <ac:spMkLst>
            <pc:docMk/>
            <pc:sldMk cId="3351611765" sldId="261"/>
            <ac:spMk id="3" creationId="{91FA3F65-E7E6-41C9-BB95-C2BCF55B6EFF}"/>
          </ac:spMkLst>
        </pc:spChg>
        <pc:picChg chg="add del mod">
          <ac:chgData name="Anna Polcrová" userId="bd17b96e-e46f-4933-bbbf-f0f7add0bbf0" providerId="ADAL" clId="{7749A4F8-0B50-462D-B73B-DB555FDB3EBD}" dt="2022-02-02T07:03:30.411" v="80" actId="478"/>
          <ac:picMkLst>
            <pc:docMk/>
            <pc:sldMk cId="3351611765" sldId="261"/>
            <ac:picMk id="5" creationId="{3DFD22FD-69C7-45AA-AEF0-19A5F294FC49}"/>
          </ac:picMkLst>
        </pc:picChg>
        <pc:picChg chg="add del mod">
          <ac:chgData name="Anna Polcrová" userId="bd17b96e-e46f-4933-bbbf-f0f7add0bbf0" providerId="ADAL" clId="{7749A4F8-0B50-462D-B73B-DB555FDB3EBD}" dt="2022-02-02T07:03:02.068" v="74"/>
          <ac:picMkLst>
            <pc:docMk/>
            <pc:sldMk cId="3351611765" sldId="261"/>
            <ac:picMk id="1026" creationId="{C63C45B2-5DDA-478C-8D92-BF38C69268FB}"/>
          </ac:picMkLst>
        </pc:picChg>
        <pc:picChg chg="add mod">
          <ac:chgData name="Anna Polcrová" userId="bd17b96e-e46f-4933-bbbf-f0f7add0bbf0" providerId="ADAL" clId="{7749A4F8-0B50-462D-B73B-DB555FDB3EBD}" dt="2022-02-02T07:03:36.180" v="81" actId="1076"/>
          <ac:picMkLst>
            <pc:docMk/>
            <pc:sldMk cId="3351611765" sldId="261"/>
            <ac:picMk id="1028" creationId="{AEC6AE48-4A94-4FBA-98C3-5BDBAAF428DA}"/>
          </ac:picMkLst>
        </pc:picChg>
      </pc:sldChg>
      <pc:sldChg chg="addSp delSp modSp mod">
        <pc:chgData name="Anna Polcrová" userId="bd17b96e-e46f-4933-bbbf-f0f7add0bbf0" providerId="ADAL" clId="{7749A4F8-0B50-462D-B73B-DB555FDB3EBD}" dt="2022-02-02T07:05:03.658" v="95" actId="2710"/>
        <pc:sldMkLst>
          <pc:docMk/>
          <pc:sldMk cId="2367588588" sldId="264"/>
        </pc:sldMkLst>
        <pc:spChg chg="del">
          <ac:chgData name="Anna Polcrová" userId="bd17b96e-e46f-4933-bbbf-f0f7add0bbf0" providerId="ADAL" clId="{7749A4F8-0B50-462D-B73B-DB555FDB3EBD}" dt="2022-02-02T07:03:56.607" v="82" actId="26606"/>
          <ac:spMkLst>
            <pc:docMk/>
            <pc:sldMk cId="2367588588" sldId="264"/>
            <ac:spMk id="3" creationId="{27404CFC-C80F-42F2-BB9B-6224B9E26E2A}"/>
          </ac:spMkLst>
        </pc:spChg>
        <pc:graphicFrameChg chg="add mod">
          <ac:chgData name="Anna Polcrová" userId="bd17b96e-e46f-4933-bbbf-f0f7add0bbf0" providerId="ADAL" clId="{7749A4F8-0B50-462D-B73B-DB555FDB3EBD}" dt="2022-02-02T07:05:03.658" v="95" actId="2710"/>
          <ac:graphicFrameMkLst>
            <pc:docMk/>
            <pc:sldMk cId="2367588588" sldId="264"/>
            <ac:graphicFrameMk id="5" creationId="{974AA1D7-24EA-42B1-85AA-EE8D82879258}"/>
          </ac:graphicFrameMkLst>
        </pc:graphicFrameChg>
      </pc:sldChg>
      <pc:sldChg chg="addSp modSp mod setBg">
        <pc:chgData name="Anna Polcrová" userId="bd17b96e-e46f-4933-bbbf-f0f7add0bbf0" providerId="ADAL" clId="{7749A4F8-0B50-462D-B73B-DB555FDB3EBD}" dt="2022-02-02T07:05:21.486" v="96" actId="14100"/>
        <pc:sldMkLst>
          <pc:docMk/>
          <pc:sldMk cId="3848577273" sldId="266"/>
        </pc:sldMkLst>
        <pc:spChg chg="mod">
          <ac:chgData name="Anna Polcrová" userId="bd17b96e-e46f-4933-bbbf-f0f7add0bbf0" providerId="ADAL" clId="{7749A4F8-0B50-462D-B73B-DB555FDB3EBD}" dt="2022-02-02T07:05:21.486" v="96" actId="14100"/>
          <ac:spMkLst>
            <pc:docMk/>
            <pc:sldMk cId="3848577273" sldId="266"/>
            <ac:spMk id="2" creationId="{958435FE-390B-4843-A5E1-87FB373B15C9}"/>
          </ac:spMkLst>
        </pc:spChg>
        <pc:spChg chg="mod">
          <ac:chgData name="Anna Polcrová" userId="bd17b96e-e46f-4933-bbbf-f0f7add0bbf0" providerId="ADAL" clId="{7749A4F8-0B50-462D-B73B-DB555FDB3EBD}" dt="2022-02-02T06:57:03.318" v="65" actId="26606"/>
          <ac:spMkLst>
            <pc:docMk/>
            <pc:sldMk cId="3848577273" sldId="266"/>
            <ac:spMk id="3" creationId="{6EB20442-72EC-43DA-8527-D5D3BC8EF546}"/>
          </ac:spMkLst>
        </pc:spChg>
        <pc:spChg chg="add">
          <ac:chgData name="Anna Polcrová" userId="bd17b96e-e46f-4933-bbbf-f0f7add0bbf0" providerId="ADAL" clId="{7749A4F8-0B50-462D-B73B-DB555FDB3EBD}" dt="2022-02-02T06:57:03.318" v="65" actId="26606"/>
          <ac:spMkLst>
            <pc:docMk/>
            <pc:sldMk cId="3848577273" sldId="266"/>
            <ac:spMk id="8" creationId="{B1CCD5EF-766D-43B9-A25D-19122E5FB181}"/>
          </ac:spMkLst>
        </pc:spChg>
        <pc:spChg chg="add">
          <ac:chgData name="Anna Polcrová" userId="bd17b96e-e46f-4933-bbbf-f0f7add0bbf0" providerId="ADAL" clId="{7749A4F8-0B50-462D-B73B-DB555FDB3EBD}" dt="2022-02-02T06:57:03.318" v="65" actId="26606"/>
          <ac:spMkLst>
            <pc:docMk/>
            <pc:sldMk cId="3848577273" sldId="266"/>
            <ac:spMk id="10" creationId="{FD9699C9-77F1-4E33-A750-CB78C7EA29E6}"/>
          </ac:spMkLst>
        </pc:spChg>
      </pc:sldChg>
      <pc:sldChg chg="addSp delSp modSp mod setBg">
        <pc:chgData name="Anna Polcrová" userId="bd17b96e-e46f-4933-bbbf-f0f7add0bbf0" providerId="ADAL" clId="{7749A4F8-0B50-462D-B73B-DB555FDB3EBD}" dt="2022-02-02T06:56:10.824" v="63" actId="26606"/>
        <pc:sldMkLst>
          <pc:docMk/>
          <pc:sldMk cId="2851860063" sldId="268"/>
        </pc:sldMkLst>
        <pc:spChg chg="mod">
          <ac:chgData name="Anna Polcrová" userId="bd17b96e-e46f-4933-bbbf-f0f7add0bbf0" providerId="ADAL" clId="{7749A4F8-0B50-462D-B73B-DB555FDB3EBD}" dt="2022-02-02T06:56:10.824" v="63" actId="26606"/>
          <ac:spMkLst>
            <pc:docMk/>
            <pc:sldMk cId="2851860063" sldId="268"/>
            <ac:spMk id="2" creationId="{FF285AAB-05CC-4286-A378-B26715051F9E}"/>
          </ac:spMkLst>
        </pc:spChg>
        <pc:spChg chg="add del mod">
          <ac:chgData name="Anna Polcrová" userId="bd17b96e-e46f-4933-bbbf-f0f7add0bbf0" providerId="ADAL" clId="{7749A4F8-0B50-462D-B73B-DB555FDB3EBD}" dt="2022-02-02T06:56:10.824" v="63" actId="26606"/>
          <ac:spMkLst>
            <pc:docMk/>
            <pc:sldMk cId="2851860063" sldId="268"/>
            <ac:spMk id="3" creationId="{308DF658-D556-48EE-81CD-C0526B9CEFE6}"/>
          </ac:spMkLst>
        </pc:spChg>
        <pc:spChg chg="add">
          <ac:chgData name="Anna Polcrová" userId="bd17b96e-e46f-4933-bbbf-f0f7add0bbf0" providerId="ADAL" clId="{7749A4F8-0B50-462D-B73B-DB555FDB3EBD}" dt="2022-02-02T06:56:10.824" v="63" actId="26606"/>
          <ac:spMkLst>
            <pc:docMk/>
            <pc:sldMk cId="2851860063" sldId="268"/>
            <ac:spMk id="8" creationId="{AD6F6937-3B5A-4391-9F37-58A571B362A9}"/>
          </ac:spMkLst>
        </pc:spChg>
        <pc:graphicFrameChg chg="add del">
          <ac:chgData name="Anna Polcrová" userId="bd17b96e-e46f-4933-bbbf-f0f7add0bbf0" providerId="ADAL" clId="{7749A4F8-0B50-462D-B73B-DB555FDB3EBD}" dt="2022-02-02T06:55:23.860" v="47" actId="26606"/>
          <ac:graphicFrameMkLst>
            <pc:docMk/>
            <pc:sldMk cId="2851860063" sldId="268"/>
            <ac:graphicFrameMk id="5" creationId="{4343001F-EFEF-4780-89AD-9EB7B577F572}"/>
          </ac:graphicFrameMkLst>
        </pc:graphicFrameChg>
        <pc:graphicFrameChg chg="add del">
          <ac:chgData name="Anna Polcrová" userId="bd17b96e-e46f-4933-bbbf-f0f7add0bbf0" providerId="ADAL" clId="{7749A4F8-0B50-462D-B73B-DB555FDB3EBD}" dt="2022-02-02T06:55:37.530" v="49" actId="26606"/>
          <ac:graphicFrameMkLst>
            <pc:docMk/>
            <pc:sldMk cId="2851860063" sldId="268"/>
            <ac:graphicFrameMk id="7" creationId="{08DAF427-6EAC-4D2F-902E-E8B42FE647CF}"/>
          </ac:graphicFrameMkLst>
        </pc:graphicFrameChg>
      </pc:sldChg>
      <pc:sldChg chg="addSp modSp mod setBg">
        <pc:chgData name="Anna Polcrová" userId="bd17b96e-e46f-4933-bbbf-f0f7add0bbf0" providerId="ADAL" clId="{7749A4F8-0B50-462D-B73B-DB555FDB3EBD}" dt="2022-02-02T06:54:34.715" v="45" actId="26606"/>
        <pc:sldMkLst>
          <pc:docMk/>
          <pc:sldMk cId="4080925970" sldId="269"/>
        </pc:sldMkLst>
        <pc:spChg chg="mod">
          <ac:chgData name="Anna Polcrová" userId="bd17b96e-e46f-4933-bbbf-f0f7add0bbf0" providerId="ADAL" clId="{7749A4F8-0B50-462D-B73B-DB555FDB3EBD}" dt="2022-02-02T06:54:34.715" v="45" actId="26606"/>
          <ac:spMkLst>
            <pc:docMk/>
            <pc:sldMk cId="4080925970" sldId="269"/>
            <ac:spMk id="2" creationId="{7387FC14-4DB1-49B6-9309-BCF3851CF791}"/>
          </ac:spMkLst>
        </pc:spChg>
        <pc:spChg chg="mod ord">
          <ac:chgData name="Anna Polcrová" userId="bd17b96e-e46f-4933-bbbf-f0f7add0bbf0" providerId="ADAL" clId="{7749A4F8-0B50-462D-B73B-DB555FDB3EBD}" dt="2022-02-02T06:54:34.715" v="45" actId="26606"/>
          <ac:spMkLst>
            <pc:docMk/>
            <pc:sldMk cId="4080925970" sldId="269"/>
            <ac:spMk id="3" creationId="{9379E218-F42E-4C87-99ED-ADB751672428}"/>
          </ac:spMkLst>
        </pc:spChg>
        <pc:spChg chg="add">
          <ac:chgData name="Anna Polcrová" userId="bd17b96e-e46f-4933-bbbf-f0f7add0bbf0" providerId="ADAL" clId="{7749A4F8-0B50-462D-B73B-DB555FDB3EBD}" dt="2022-02-02T06:54:34.715" v="45" actId="26606"/>
          <ac:spMkLst>
            <pc:docMk/>
            <pc:sldMk cId="4080925970" sldId="269"/>
            <ac:spMk id="71" creationId="{D6EA1A26-163F-4F15-91F4-F2C51AC9C106}"/>
          </ac:spMkLst>
        </pc:spChg>
        <pc:picChg chg="mod">
          <ac:chgData name="Anna Polcrová" userId="bd17b96e-e46f-4933-bbbf-f0f7add0bbf0" providerId="ADAL" clId="{7749A4F8-0B50-462D-B73B-DB555FDB3EBD}" dt="2022-02-02T06:54:34.715" v="45" actId="26606"/>
          <ac:picMkLst>
            <pc:docMk/>
            <pc:sldMk cId="4080925970" sldId="269"/>
            <ac:picMk id="4098" creationId="{D123F884-C218-4530-A581-5EC2E281883D}"/>
          </ac:picMkLst>
        </pc:picChg>
      </pc:sldChg>
      <pc:sldChg chg="addSp modSp mod setBg">
        <pc:chgData name="Anna Polcrová" userId="bd17b96e-e46f-4933-bbbf-f0f7add0bbf0" providerId="ADAL" clId="{7749A4F8-0B50-462D-B73B-DB555FDB3EBD}" dt="2022-02-02T06:54:28.100" v="44" actId="26606"/>
        <pc:sldMkLst>
          <pc:docMk/>
          <pc:sldMk cId="332585129" sldId="272"/>
        </pc:sldMkLst>
        <pc:spChg chg="mod">
          <ac:chgData name="Anna Polcrová" userId="bd17b96e-e46f-4933-bbbf-f0f7add0bbf0" providerId="ADAL" clId="{7749A4F8-0B50-462D-B73B-DB555FDB3EBD}" dt="2022-02-02T06:54:28.100" v="44" actId="26606"/>
          <ac:spMkLst>
            <pc:docMk/>
            <pc:sldMk cId="332585129" sldId="272"/>
            <ac:spMk id="2" creationId="{297FAFE0-5539-43F2-84E3-F3804F179081}"/>
          </ac:spMkLst>
        </pc:spChg>
        <pc:spChg chg="mod ord">
          <ac:chgData name="Anna Polcrová" userId="bd17b96e-e46f-4933-bbbf-f0f7add0bbf0" providerId="ADAL" clId="{7749A4F8-0B50-462D-B73B-DB555FDB3EBD}" dt="2022-02-02T06:54:28.100" v="44" actId="26606"/>
          <ac:spMkLst>
            <pc:docMk/>
            <pc:sldMk cId="332585129" sldId="272"/>
            <ac:spMk id="3" creationId="{B6085D17-DD84-4AB2-912B-447BEF3A14BB}"/>
          </ac:spMkLst>
        </pc:spChg>
        <pc:spChg chg="add">
          <ac:chgData name="Anna Polcrová" userId="bd17b96e-e46f-4933-bbbf-f0f7add0bbf0" providerId="ADAL" clId="{7749A4F8-0B50-462D-B73B-DB555FDB3EBD}" dt="2022-02-02T06:54:28.100" v="44" actId="26606"/>
          <ac:spMkLst>
            <pc:docMk/>
            <pc:sldMk cId="332585129" sldId="272"/>
            <ac:spMk id="71" creationId="{D6EA1A26-163F-4F15-91F4-F2C51AC9C106}"/>
          </ac:spMkLst>
        </pc:spChg>
        <pc:picChg chg="mod">
          <ac:chgData name="Anna Polcrová" userId="bd17b96e-e46f-4933-bbbf-f0f7add0bbf0" providerId="ADAL" clId="{7749A4F8-0B50-462D-B73B-DB555FDB3EBD}" dt="2022-02-02T06:54:28.100" v="44" actId="26606"/>
          <ac:picMkLst>
            <pc:docMk/>
            <pc:sldMk cId="332585129" sldId="272"/>
            <ac:picMk id="3074" creationId="{2BB2596A-E2AF-4707-9C5E-CCEB9229DF60}"/>
          </ac:picMkLst>
        </pc:picChg>
      </pc:sldChg>
      <pc:sldChg chg="addSp modSp mod setBg">
        <pc:chgData name="Anna Polcrová" userId="bd17b96e-e46f-4933-bbbf-f0f7add0bbf0" providerId="ADAL" clId="{7749A4F8-0B50-462D-B73B-DB555FDB3EBD}" dt="2022-02-02T06:56:45.905" v="64" actId="26606"/>
        <pc:sldMkLst>
          <pc:docMk/>
          <pc:sldMk cId="1045032366" sldId="274"/>
        </pc:sldMkLst>
        <pc:spChg chg="mod">
          <ac:chgData name="Anna Polcrová" userId="bd17b96e-e46f-4933-bbbf-f0f7add0bbf0" providerId="ADAL" clId="{7749A4F8-0B50-462D-B73B-DB555FDB3EBD}" dt="2022-02-02T06:56:45.905" v="64" actId="26606"/>
          <ac:spMkLst>
            <pc:docMk/>
            <pc:sldMk cId="1045032366" sldId="274"/>
            <ac:spMk id="2" creationId="{D67E58E8-99EF-4B0F-B1A4-F44654A68977}"/>
          </ac:spMkLst>
        </pc:spChg>
        <pc:spChg chg="mod">
          <ac:chgData name="Anna Polcrová" userId="bd17b96e-e46f-4933-bbbf-f0f7add0bbf0" providerId="ADAL" clId="{7749A4F8-0B50-462D-B73B-DB555FDB3EBD}" dt="2022-02-02T06:56:45.905" v="64" actId="26606"/>
          <ac:spMkLst>
            <pc:docMk/>
            <pc:sldMk cId="1045032366" sldId="274"/>
            <ac:spMk id="3" creationId="{3F8F37AE-51D3-4CCC-B4F6-466B16660A8C}"/>
          </ac:spMkLst>
        </pc:spChg>
        <pc:spChg chg="add">
          <ac:chgData name="Anna Polcrová" userId="bd17b96e-e46f-4933-bbbf-f0f7add0bbf0" providerId="ADAL" clId="{7749A4F8-0B50-462D-B73B-DB555FDB3EBD}" dt="2022-02-02T06:56:45.905" v="64" actId="26606"/>
          <ac:spMkLst>
            <pc:docMk/>
            <pc:sldMk cId="1045032366" sldId="274"/>
            <ac:spMk id="8" creationId="{B1CCD5EF-766D-43B9-A25D-19122E5FB181}"/>
          </ac:spMkLst>
        </pc:spChg>
        <pc:spChg chg="add">
          <ac:chgData name="Anna Polcrová" userId="bd17b96e-e46f-4933-bbbf-f0f7add0bbf0" providerId="ADAL" clId="{7749A4F8-0B50-462D-B73B-DB555FDB3EBD}" dt="2022-02-02T06:56:45.905" v="64" actId="26606"/>
          <ac:spMkLst>
            <pc:docMk/>
            <pc:sldMk cId="1045032366" sldId="274"/>
            <ac:spMk id="10" creationId="{FD9699C9-77F1-4E33-A750-CB78C7EA29E6}"/>
          </ac:spMkLst>
        </pc:spChg>
      </pc:sldChg>
      <pc:sldChg chg="new del">
        <pc:chgData name="Anna Polcrová" userId="bd17b96e-e46f-4933-bbbf-f0f7add0bbf0" providerId="ADAL" clId="{7749A4F8-0B50-462D-B73B-DB555FDB3EBD}" dt="2022-02-07T09:53:39.933" v="99" actId="47"/>
        <pc:sldMkLst>
          <pc:docMk/>
          <pc:sldMk cId="1770948084" sldId="284"/>
        </pc:sldMkLst>
      </pc:sldChg>
      <pc:sldChg chg="modSp add mod">
        <pc:chgData name="Anna Polcrová" userId="bd17b96e-e46f-4933-bbbf-f0f7add0bbf0" providerId="ADAL" clId="{7749A4F8-0B50-462D-B73B-DB555FDB3EBD}" dt="2022-02-07T09:53:47.305" v="105" actId="20577"/>
        <pc:sldMkLst>
          <pc:docMk/>
          <pc:sldMk cId="250649548" sldId="285"/>
        </pc:sldMkLst>
        <pc:spChg chg="mod">
          <ac:chgData name="Anna Polcrová" userId="bd17b96e-e46f-4933-bbbf-f0f7add0bbf0" providerId="ADAL" clId="{7749A4F8-0B50-462D-B73B-DB555FDB3EBD}" dt="2022-02-07T09:53:47.305" v="105" actId="20577"/>
          <ac:spMkLst>
            <pc:docMk/>
            <pc:sldMk cId="250649548" sldId="285"/>
            <ac:spMk id="2" creationId="{9709B4ED-BA7F-4C7F-827E-0DFFCA3CC24F}"/>
          </ac:spMkLst>
        </pc:spChg>
      </pc:sldChg>
    </pc:docChg>
  </pc:docChgLst>
  <pc:docChgLst>
    <pc:chgData name="Anna Bartošková" userId="bd17b96e-e46f-4933-bbbf-f0f7add0bbf0" providerId="ADAL" clId="{C31330F8-99FD-4D09-9733-5320845046ED}"/>
    <pc:docChg chg="custSel modSld">
      <pc:chgData name="Anna Bartošková" userId="bd17b96e-e46f-4933-bbbf-f0f7add0bbf0" providerId="ADAL" clId="{C31330F8-99FD-4D09-9733-5320845046ED}" dt="2023-02-13T07:25:19.099" v="76"/>
      <pc:docMkLst>
        <pc:docMk/>
      </pc:docMkLst>
      <pc:sldChg chg="modSp mod">
        <pc:chgData name="Anna Bartošková" userId="bd17b96e-e46f-4933-bbbf-f0f7add0bbf0" providerId="ADAL" clId="{C31330F8-99FD-4D09-9733-5320845046ED}" dt="2023-02-13T07:19:23.245" v="29" actId="20577"/>
        <pc:sldMkLst>
          <pc:docMk/>
          <pc:sldMk cId="1284918669" sldId="256"/>
        </pc:sldMkLst>
        <pc:spChg chg="mod">
          <ac:chgData name="Anna Bartošková" userId="bd17b96e-e46f-4933-bbbf-f0f7add0bbf0" providerId="ADAL" clId="{C31330F8-99FD-4D09-9733-5320845046ED}" dt="2023-02-13T07:19:23.245" v="29" actId="20577"/>
          <ac:spMkLst>
            <pc:docMk/>
            <pc:sldMk cId="1284918669" sldId="256"/>
            <ac:spMk id="3" creationId="{BE3E8886-4EF2-4EBE-8264-EF1B499EFBFF}"/>
          </ac:spMkLst>
        </pc:spChg>
      </pc:sldChg>
      <pc:sldChg chg="addSp delSp modSp mod">
        <pc:chgData name="Anna Bartošková" userId="bd17b96e-e46f-4933-bbbf-f0f7add0bbf0" providerId="ADAL" clId="{C31330F8-99FD-4D09-9733-5320845046ED}" dt="2023-02-13T07:23:38.627" v="71" actId="1076"/>
        <pc:sldMkLst>
          <pc:docMk/>
          <pc:sldMk cId="4294943709" sldId="257"/>
        </pc:sldMkLst>
        <pc:spChg chg="mod">
          <ac:chgData name="Anna Bartošková" userId="bd17b96e-e46f-4933-bbbf-f0f7add0bbf0" providerId="ADAL" clId="{C31330F8-99FD-4D09-9733-5320845046ED}" dt="2023-02-13T07:19:31.656" v="43" actId="20577"/>
          <ac:spMkLst>
            <pc:docMk/>
            <pc:sldMk cId="4294943709" sldId="257"/>
            <ac:spMk id="2" creationId="{8A003FDE-BF9E-46BD-B51A-1F425479AC2B}"/>
          </ac:spMkLst>
        </pc:spChg>
        <pc:spChg chg="mod">
          <ac:chgData name="Anna Bartošková" userId="bd17b96e-e46f-4933-bbbf-f0f7add0bbf0" providerId="ADAL" clId="{C31330F8-99FD-4D09-9733-5320845046ED}" dt="2023-02-13T07:23:38.627" v="71" actId="1076"/>
          <ac:spMkLst>
            <pc:docMk/>
            <pc:sldMk cId="4294943709" sldId="257"/>
            <ac:spMk id="12" creationId="{E0BFC361-0BD2-49E7-B1B5-B06386CAD6F1}"/>
          </ac:spMkLst>
        </pc:spChg>
        <pc:picChg chg="mod">
          <ac:chgData name="Anna Bartošková" userId="bd17b96e-e46f-4933-bbbf-f0f7add0bbf0" providerId="ADAL" clId="{C31330F8-99FD-4D09-9733-5320845046ED}" dt="2023-02-13T07:20:58.906" v="51" actId="1076"/>
          <ac:picMkLst>
            <pc:docMk/>
            <pc:sldMk cId="4294943709" sldId="257"/>
            <ac:picMk id="4" creationId="{3A709F60-178B-4FFD-ABAA-2711D6B7CC74}"/>
          </ac:picMkLst>
        </pc:picChg>
        <pc:picChg chg="add mod ord modCrop">
          <ac:chgData name="Anna Bartošková" userId="bd17b96e-e46f-4933-bbbf-f0f7add0bbf0" providerId="ADAL" clId="{C31330F8-99FD-4D09-9733-5320845046ED}" dt="2023-02-13T07:20:55.797" v="50" actId="167"/>
          <ac:picMkLst>
            <pc:docMk/>
            <pc:sldMk cId="4294943709" sldId="257"/>
            <ac:picMk id="5" creationId="{7A3FC47C-FE2B-3D98-18BF-065E75D18985}"/>
          </ac:picMkLst>
        </pc:picChg>
        <pc:picChg chg="del">
          <ac:chgData name="Anna Bartošková" userId="bd17b96e-e46f-4933-bbbf-f0f7add0bbf0" providerId="ADAL" clId="{C31330F8-99FD-4D09-9733-5320845046ED}" dt="2023-02-13T07:20:51.961" v="48" actId="478"/>
          <ac:picMkLst>
            <pc:docMk/>
            <pc:sldMk cId="4294943709" sldId="257"/>
            <ac:picMk id="8" creationId="{B7C6C4A4-CF9C-4B60-A6F1-2EEADDD63F8E}"/>
          </ac:picMkLst>
        </pc:picChg>
      </pc:sldChg>
      <pc:sldChg chg="modSp">
        <pc:chgData name="Anna Bartošková" userId="bd17b96e-e46f-4933-bbbf-f0f7add0bbf0" providerId="ADAL" clId="{C31330F8-99FD-4D09-9733-5320845046ED}" dt="2023-02-13T07:25:19.099" v="76"/>
        <pc:sldMkLst>
          <pc:docMk/>
          <pc:sldMk cId="3110760679" sldId="286"/>
        </pc:sldMkLst>
        <pc:graphicFrameChg chg="mod">
          <ac:chgData name="Anna Bartošková" userId="bd17b96e-e46f-4933-bbbf-f0f7add0bbf0" providerId="ADAL" clId="{C31330F8-99FD-4D09-9733-5320845046ED}" dt="2023-02-13T07:25:19.099" v="76"/>
          <ac:graphicFrameMkLst>
            <pc:docMk/>
            <pc:sldMk cId="3110760679" sldId="286"/>
            <ac:graphicFrameMk id="3" creationId="{16C2AC35-9F86-4D7A-9263-AADB68BEF05C}"/>
          </ac:graphicFrameMkLst>
        </pc:graphicFrameChg>
      </pc:sldChg>
    </pc:docChg>
  </pc:docChgLst>
  <pc:docChgLst>
    <pc:chgData name="Anna Bartošková" userId="bd17b96e-e46f-4933-bbbf-f0f7add0bbf0" providerId="ADAL" clId="{0CC1D950-B004-4485-A0E0-CA5BBAB6BDE7}"/>
    <pc:docChg chg="delSld">
      <pc:chgData name="Anna Bartošková" userId="bd17b96e-e46f-4933-bbbf-f0f7add0bbf0" providerId="ADAL" clId="{0CC1D950-B004-4485-A0E0-CA5BBAB6BDE7}" dt="2023-08-01T12:23:04.325" v="0" actId="47"/>
      <pc:docMkLst>
        <pc:docMk/>
      </pc:docMkLst>
      <pc:sldChg chg="del">
        <pc:chgData name="Anna Bartošková" userId="bd17b96e-e46f-4933-bbbf-f0f7add0bbf0" providerId="ADAL" clId="{0CC1D950-B004-4485-A0E0-CA5BBAB6BDE7}" dt="2023-08-01T12:23:04.325" v="0" actId="47"/>
        <pc:sldMkLst>
          <pc:docMk/>
          <pc:sldMk cId="4294943709" sldId="257"/>
        </pc:sldMkLst>
      </pc:sldChg>
    </pc:docChg>
  </pc:docChgLst>
  <pc:docChgLst>
    <pc:chgData name="Anna Polcrová" userId="bd17b96e-e46f-4933-bbbf-f0f7add0bbf0" providerId="ADAL" clId="{B7477580-52B8-41F2-8418-20F6255934D4}"/>
    <pc:docChg chg="undo custSel addSld delSld modSld sldOrd">
      <pc:chgData name="Anna Polcrová" userId="bd17b96e-e46f-4933-bbbf-f0f7add0bbf0" providerId="ADAL" clId="{B7477580-52B8-41F2-8418-20F6255934D4}" dt="2022-03-17T08:06:47.199" v="1056" actId="14100"/>
      <pc:docMkLst>
        <pc:docMk/>
      </pc:docMkLst>
      <pc:sldChg chg="delSp modSp mod">
        <pc:chgData name="Anna Polcrová" userId="bd17b96e-e46f-4933-bbbf-f0f7add0bbf0" providerId="ADAL" clId="{B7477580-52B8-41F2-8418-20F6255934D4}" dt="2022-03-15T13:14:30.011" v="1039" actId="478"/>
        <pc:sldMkLst>
          <pc:docMk/>
          <pc:sldMk cId="320478670" sldId="262"/>
        </pc:sldMkLst>
        <pc:spChg chg="del">
          <ac:chgData name="Anna Polcrová" userId="bd17b96e-e46f-4933-bbbf-f0f7add0bbf0" providerId="ADAL" clId="{B7477580-52B8-41F2-8418-20F6255934D4}" dt="2022-03-15T13:14:26.837" v="1038" actId="478"/>
          <ac:spMkLst>
            <pc:docMk/>
            <pc:sldMk cId="320478670" sldId="262"/>
            <ac:spMk id="5" creationId="{B4793E30-1E38-4633-8F26-2F7015A3C882}"/>
          </ac:spMkLst>
        </pc:spChg>
        <pc:picChg chg="del mod">
          <ac:chgData name="Anna Polcrová" userId="bd17b96e-e46f-4933-bbbf-f0f7add0bbf0" providerId="ADAL" clId="{B7477580-52B8-41F2-8418-20F6255934D4}" dt="2022-03-15T13:14:30.011" v="1039" actId="478"/>
          <ac:picMkLst>
            <pc:docMk/>
            <pc:sldMk cId="320478670" sldId="262"/>
            <ac:picMk id="2050" creationId="{17D2334D-3FEE-4D5F-A49B-20DFCBF91E97}"/>
          </ac:picMkLst>
        </pc:picChg>
      </pc:sldChg>
      <pc:sldChg chg="del">
        <pc:chgData name="Anna Polcrová" userId="bd17b96e-e46f-4933-bbbf-f0f7add0bbf0" providerId="ADAL" clId="{B7477580-52B8-41F2-8418-20F6255934D4}" dt="2022-03-15T09:34:18.133" v="0" actId="47"/>
        <pc:sldMkLst>
          <pc:docMk/>
          <pc:sldMk cId="2851860063" sldId="268"/>
        </pc:sldMkLst>
      </pc:sldChg>
      <pc:sldChg chg="ord">
        <pc:chgData name="Anna Polcrová" userId="bd17b96e-e46f-4933-bbbf-f0f7add0bbf0" providerId="ADAL" clId="{B7477580-52B8-41F2-8418-20F6255934D4}" dt="2022-03-15T09:35:24.595" v="22"/>
        <pc:sldMkLst>
          <pc:docMk/>
          <pc:sldMk cId="4099602043" sldId="271"/>
        </pc:sldMkLst>
      </pc:sldChg>
      <pc:sldChg chg="modSp mod ord">
        <pc:chgData name="Anna Polcrová" userId="bd17b96e-e46f-4933-bbbf-f0f7add0bbf0" providerId="ADAL" clId="{B7477580-52B8-41F2-8418-20F6255934D4}" dt="2022-03-15T13:17:54.981" v="1041" actId="20577"/>
        <pc:sldMkLst>
          <pc:docMk/>
          <pc:sldMk cId="250649548" sldId="285"/>
        </pc:sldMkLst>
        <pc:spChg chg="mod">
          <ac:chgData name="Anna Polcrová" userId="bd17b96e-e46f-4933-bbbf-f0f7add0bbf0" providerId="ADAL" clId="{B7477580-52B8-41F2-8418-20F6255934D4}" dt="2022-03-15T09:36:51.580" v="90" actId="14100"/>
          <ac:spMkLst>
            <pc:docMk/>
            <pc:sldMk cId="250649548" sldId="285"/>
            <ac:spMk id="2" creationId="{9709B4ED-BA7F-4C7F-827E-0DFFCA3CC24F}"/>
          </ac:spMkLst>
        </pc:spChg>
        <pc:spChg chg="mod">
          <ac:chgData name="Anna Polcrová" userId="bd17b96e-e46f-4933-bbbf-f0f7add0bbf0" providerId="ADAL" clId="{B7477580-52B8-41F2-8418-20F6255934D4}" dt="2022-03-15T13:17:54.981" v="1041" actId="20577"/>
          <ac:spMkLst>
            <pc:docMk/>
            <pc:sldMk cId="250649548" sldId="285"/>
            <ac:spMk id="3" creationId="{80BDEC51-76F9-4C6A-8AF4-BDFA35553BB9}"/>
          </ac:spMkLst>
        </pc:spChg>
      </pc:sldChg>
      <pc:sldChg chg="ord">
        <pc:chgData name="Anna Polcrová" userId="bd17b96e-e46f-4933-bbbf-f0f7add0bbf0" providerId="ADAL" clId="{B7477580-52B8-41F2-8418-20F6255934D4}" dt="2022-03-15T09:35:17.864" v="18"/>
        <pc:sldMkLst>
          <pc:docMk/>
          <pc:sldMk cId="2996398147" sldId="291"/>
        </pc:sldMkLst>
      </pc:sldChg>
      <pc:sldChg chg="ord">
        <pc:chgData name="Anna Polcrová" userId="bd17b96e-e46f-4933-bbbf-f0f7add0bbf0" providerId="ADAL" clId="{B7477580-52B8-41F2-8418-20F6255934D4}" dt="2022-03-15T09:35:23.001" v="20"/>
        <pc:sldMkLst>
          <pc:docMk/>
          <pc:sldMk cId="2119185833" sldId="292"/>
        </pc:sldMkLst>
      </pc:sldChg>
      <pc:sldChg chg="del">
        <pc:chgData name="Anna Polcrová" userId="bd17b96e-e46f-4933-bbbf-f0f7add0bbf0" providerId="ADAL" clId="{B7477580-52B8-41F2-8418-20F6255934D4}" dt="2022-03-15T09:45:58.415" v="684" actId="47"/>
        <pc:sldMkLst>
          <pc:docMk/>
          <pc:sldMk cId="1185886741" sldId="295"/>
        </pc:sldMkLst>
      </pc:sldChg>
      <pc:sldChg chg="addSp modSp mod">
        <pc:chgData name="Anna Polcrová" userId="bd17b96e-e46f-4933-bbbf-f0f7add0bbf0" providerId="ADAL" clId="{B7477580-52B8-41F2-8418-20F6255934D4}" dt="2022-03-16T11:02:48.608" v="1044" actId="14100"/>
        <pc:sldMkLst>
          <pc:docMk/>
          <pc:sldMk cId="2507275017" sldId="296"/>
        </pc:sldMkLst>
        <pc:spChg chg="add mod">
          <ac:chgData name="Anna Polcrová" userId="bd17b96e-e46f-4933-bbbf-f0f7add0bbf0" providerId="ADAL" clId="{B7477580-52B8-41F2-8418-20F6255934D4}" dt="2022-03-16T11:02:48.608" v="1044" actId="14100"/>
          <ac:spMkLst>
            <pc:docMk/>
            <pc:sldMk cId="2507275017" sldId="296"/>
            <ac:spMk id="3" creationId="{0A98A026-8E04-4741-9B73-704D083B282C}"/>
          </ac:spMkLst>
        </pc:spChg>
      </pc:sldChg>
      <pc:sldChg chg="ord">
        <pc:chgData name="Anna Polcrová" userId="bd17b96e-e46f-4933-bbbf-f0f7add0bbf0" providerId="ADAL" clId="{B7477580-52B8-41F2-8418-20F6255934D4}" dt="2022-03-15T09:47:56.523" v="768"/>
        <pc:sldMkLst>
          <pc:docMk/>
          <pc:sldMk cId="2109036172" sldId="298"/>
        </pc:sldMkLst>
      </pc:sldChg>
      <pc:sldChg chg="ord">
        <pc:chgData name="Anna Polcrová" userId="bd17b96e-e46f-4933-bbbf-f0f7add0bbf0" providerId="ADAL" clId="{B7477580-52B8-41F2-8418-20F6255934D4}" dt="2022-03-15T09:47:39.210" v="766"/>
        <pc:sldMkLst>
          <pc:docMk/>
          <pc:sldMk cId="1586012952" sldId="299"/>
        </pc:sldMkLst>
      </pc:sldChg>
      <pc:sldChg chg="ord">
        <pc:chgData name="Anna Polcrová" userId="bd17b96e-e46f-4933-bbbf-f0f7add0bbf0" providerId="ADAL" clId="{B7477580-52B8-41F2-8418-20F6255934D4}" dt="2022-03-15T09:48:07.962" v="770"/>
        <pc:sldMkLst>
          <pc:docMk/>
          <pc:sldMk cId="132795690" sldId="301"/>
        </pc:sldMkLst>
      </pc:sldChg>
      <pc:sldChg chg="modSp mod ord">
        <pc:chgData name="Anna Polcrová" userId="bd17b96e-e46f-4933-bbbf-f0f7add0bbf0" providerId="ADAL" clId="{B7477580-52B8-41F2-8418-20F6255934D4}" dt="2022-03-17T08:06:47.199" v="1056" actId="14100"/>
        <pc:sldMkLst>
          <pc:docMk/>
          <pc:sldMk cId="4087561486" sldId="302"/>
        </pc:sldMkLst>
        <pc:spChg chg="mod">
          <ac:chgData name="Anna Polcrová" userId="bd17b96e-e46f-4933-bbbf-f0f7add0bbf0" providerId="ADAL" clId="{B7477580-52B8-41F2-8418-20F6255934D4}" dt="2022-03-17T08:06:45.027" v="1052" actId="1076"/>
          <ac:spMkLst>
            <pc:docMk/>
            <pc:sldMk cId="4087561486" sldId="302"/>
            <ac:spMk id="10" creationId="{C1C5246B-12FC-4E7A-B168-CB42E7FB22A6}"/>
          </ac:spMkLst>
        </pc:spChg>
        <pc:spChg chg="mod">
          <ac:chgData name="Anna Polcrová" userId="bd17b96e-e46f-4933-bbbf-f0f7add0bbf0" providerId="ADAL" clId="{B7477580-52B8-41F2-8418-20F6255934D4}" dt="2022-03-17T08:06:46.495" v="1055" actId="1076"/>
          <ac:spMkLst>
            <pc:docMk/>
            <pc:sldMk cId="4087561486" sldId="302"/>
            <ac:spMk id="11" creationId="{28C541C6-4C11-4F98-84A2-88D887E365EC}"/>
          </ac:spMkLst>
        </pc:spChg>
        <pc:picChg chg="mod">
          <ac:chgData name="Anna Polcrová" userId="bd17b96e-e46f-4933-bbbf-f0f7add0bbf0" providerId="ADAL" clId="{B7477580-52B8-41F2-8418-20F6255934D4}" dt="2022-03-17T08:06:45.511" v="1053" actId="14100"/>
          <ac:picMkLst>
            <pc:docMk/>
            <pc:sldMk cId="4087561486" sldId="302"/>
            <ac:picMk id="7" creationId="{C7934FB7-ADB8-4D79-B495-71F3FF9E69FB}"/>
          </ac:picMkLst>
        </pc:picChg>
        <pc:picChg chg="mod">
          <ac:chgData name="Anna Polcrová" userId="bd17b96e-e46f-4933-bbbf-f0f7add0bbf0" providerId="ADAL" clId="{B7477580-52B8-41F2-8418-20F6255934D4}" dt="2022-03-17T08:06:47.199" v="1056" actId="14100"/>
          <ac:picMkLst>
            <pc:docMk/>
            <pc:sldMk cId="4087561486" sldId="302"/>
            <ac:picMk id="9" creationId="{B0DF736E-D9CE-45F5-A319-D1EC76058239}"/>
          </ac:picMkLst>
        </pc:picChg>
      </pc:sldChg>
      <pc:sldChg chg="addSp delSp modSp add mod delAnim">
        <pc:chgData name="Anna Polcrová" userId="bd17b96e-e46f-4933-bbbf-f0f7add0bbf0" providerId="ADAL" clId="{B7477580-52B8-41F2-8418-20F6255934D4}" dt="2022-03-15T09:35:09.558" v="16" actId="1076"/>
        <pc:sldMkLst>
          <pc:docMk/>
          <pc:sldMk cId="1902573115" sldId="303"/>
        </pc:sldMkLst>
        <pc:spChg chg="del mod">
          <ac:chgData name="Anna Polcrová" userId="bd17b96e-e46f-4933-bbbf-f0f7add0bbf0" providerId="ADAL" clId="{B7477580-52B8-41F2-8418-20F6255934D4}" dt="2022-03-15T09:34:38.151" v="4" actId="478"/>
          <ac:spMkLst>
            <pc:docMk/>
            <pc:sldMk cId="1902573115" sldId="303"/>
            <ac:spMk id="2" creationId="{754FF23F-A470-4FAC-BA21-C5BC8D3FD99D}"/>
          </ac:spMkLst>
        </pc:spChg>
        <pc:spChg chg="add del mod">
          <ac:chgData name="Anna Polcrová" userId="bd17b96e-e46f-4933-bbbf-f0f7add0bbf0" providerId="ADAL" clId="{B7477580-52B8-41F2-8418-20F6255934D4}" dt="2022-03-15T09:34:40.154" v="5"/>
          <ac:spMkLst>
            <pc:docMk/>
            <pc:sldMk cId="1902573115" sldId="303"/>
            <ac:spMk id="5" creationId="{3D35A48F-220A-47BB-A2E3-B5B767B28757}"/>
          </ac:spMkLst>
        </pc:spChg>
        <pc:spChg chg="add mod">
          <ac:chgData name="Anna Polcrová" userId="bd17b96e-e46f-4933-bbbf-f0f7add0bbf0" providerId="ADAL" clId="{B7477580-52B8-41F2-8418-20F6255934D4}" dt="2022-03-15T09:35:06.867" v="15" actId="1076"/>
          <ac:spMkLst>
            <pc:docMk/>
            <pc:sldMk cId="1902573115" sldId="303"/>
            <ac:spMk id="6" creationId="{94C7C80D-7CF2-40D4-84C3-6AF16EF13FA0}"/>
          </ac:spMkLst>
        </pc:spChg>
        <pc:picChg chg="del">
          <ac:chgData name="Anna Polcrová" userId="bd17b96e-e46f-4933-bbbf-f0f7add0bbf0" providerId="ADAL" clId="{B7477580-52B8-41F2-8418-20F6255934D4}" dt="2022-03-15T09:34:34.270" v="2" actId="478"/>
          <ac:picMkLst>
            <pc:docMk/>
            <pc:sldMk cId="1902573115" sldId="303"/>
            <ac:picMk id="3" creationId="{51C7DA96-946E-468B-8F43-E5175B15A31C}"/>
          </ac:picMkLst>
        </pc:picChg>
        <pc:picChg chg="add mod">
          <ac:chgData name="Anna Polcrová" userId="bd17b96e-e46f-4933-bbbf-f0f7add0bbf0" providerId="ADAL" clId="{B7477580-52B8-41F2-8418-20F6255934D4}" dt="2022-03-15T09:35:09.558" v="16" actId="1076"/>
          <ac:picMkLst>
            <pc:docMk/>
            <pc:sldMk cId="1902573115" sldId="303"/>
            <ac:picMk id="7" creationId="{53D3CBA2-7D9C-4163-A832-8B6569AD3BFF}"/>
          </ac:picMkLst>
        </pc:picChg>
      </pc:sldChg>
      <pc:sldChg chg="addSp delSp modSp add mod">
        <pc:chgData name="Anna Polcrová" userId="bd17b96e-e46f-4933-bbbf-f0f7add0bbf0" providerId="ADAL" clId="{B7477580-52B8-41F2-8418-20F6255934D4}" dt="2022-03-15T09:58:38.687" v="1037" actId="1076"/>
        <pc:sldMkLst>
          <pc:docMk/>
          <pc:sldMk cId="499566232" sldId="304"/>
        </pc:sldMkLst>
        <pc:spChg chg="mod">
          <ac:chgData name="Anna Polcrová" userId="bd17b96e-e46f-4933-bbbf-f0f7add0bbf0" providerId="ADAL" clId="{B7477580-52B8-41F2-8418-20F6255934D4}" dt="2022-03-15T09:45:39.050" v="659" actId="20577"/>
          <ac:spMkLst>
            <pc:docMk/>
            <pc:sldMk cId="499566232" sldId="304"/>
            <ac:spMk id="2" creationId="{9709B4ED-BA7F-4C7F-827E-0DFFCA3CC24F}"/>
          </ac:spMkLst>
        </pc:spChg>
        <pc:spChg chg="del mod">
          <ac:chgData name="Anna Polcrová" userId="bd17b96e-e46f-4933-bbbf-f0f7add0bbf0" providerId="ADAL" clId="{B7477580-52B8-41F2-8418-20F6255934D4}" dt="2022-03-15T09:46:49.559" v="757" actId="478"/>
          <ac:spMkLst>
            <pc:docMk/>
            <pc:sldMk cId="499566232" sldId="304"/>
            <ac:spMk id="3" creationId="{80BDEC51-76F9-4C6A-8AF4-BDFA35553BB9}"/>
          </ac:spMkLst>
        </pc:spChg>
        <pc:spChg chg="add del mod">
          <ac:chgData name="Anna Polcrová" userId="bd17b96e-e46f-4933-bbbf-f0f7add0bbf0" providerId="ADAL" clId="{B7477580-52B8-41F2-8418-20F6255934D4}" dt="2022-03-15T09:46:51.763" v="758" actId="478"/>
          <ac:spMkLst>
            <pc:docMk/>
            <pc:sldMk cId="499566232" sldId="304"/>
            <ac:spMk id="5" creationId="{59A13552-AD37-4E22-8657-A8B56D65CB81}"/>
          </ac:spMkLst>
        </pc:spChg>
        <pc:spChg chg="add mod">
          <ac:chgData name="Anna Polcrová" userId="bd17b96e-e46f-4933-bbbf-f0f7add0bbf0" providerId="ADAL" clId="{B7477580-52B8-41F2-8418-20F6255934D4}" dt="2022-03-15T09:50:26.699" v="917" actId="1076"/>
          <ac:spMkLst>
            <pc:docMk/>
            <pc:sldMk cId="499566232" sldId="304"/>
            <ac:spMk id="7" creationId="{C0ACFC2D-F69F-4A41-8D86-1A39205D7E14}"/>
          </ac:spMkLst>
        </pc:spChg>
        <pc:spChg chg="add del mod">
          <ac:chgData name="Anna Polcrová" userId="bd17b96e-e46f-4933-bbbf-f0f7add0bbf0" providerId="ADAL" clId="{B7477580-52B8-41F2-8418-20F6255934D4}" dt="2022-03-15T09:57:48.865" v="1002" actId="478"/>
          <ac:spMkLst>
            <pc:docMk/>
            <pc:sldMk cId="499566232" sldId="304"/>
            <ac:spMk id="8" creationId="{951E07FA-EE7D-48BE-9089-ED8847583477}"/>
          </ac:spMkLst>
        </pc:spChg>
        <pc:spChg chg="add mod">
          <ac:chgData name="Anna Polcrová" userId="bd17b96e-e46f-4933-bbbf-f0f7add0bbf0" providerId="ADAL" clId="{B7477580-52B8-41F2-8418-20F6255934D4}" dt="2022-03-15T09:58:35.558" v="1036" actId="1076"/>
          <ac:spMkLst>
            <pc:docMk/>
            <pc:sldMk cId="499566232" sldId="304"/>
            <ac:spMk id="9" creationId="{D0CE8B35-9533-44BA-8B66-243C2E760E09}"/>
          </ac:spMkLst>
        </pc:spChg>
        <pc:spChg chg="add mod">
          <ac:chgData name="Anna Polcrová" userId="bd17b96e-e46f-4933-bbbf-f0f7add0bbf0" providerId="ADAL" clId="{B7477580-52B8-41F2-8418-20F6255934D4}" dt="2022-03-15T09:58:38.687" v="1037" actId="1076"/>
          <ac:spMkLst>
            <pc:docMk/>
            <pc:sldMk cId="499566232" sldId="304"/>
            <ac:spMk id="10" creationId="{DEDD5DE8-2727-4722-9775-0986555622C8}"/>
          </ac:spMkLst>
        </pc:spChg>
        <pc:graphicFrameChg chg="add del mod modGraphic">
          <ac:chgData name="Anna Polcrová" userId="bd17b96e-e46f-4933-bbbf-f0f7add0bbf0" providerId="ADAL" clId="{B7477580-52B8-41F2-8418-20F6255934D4}" dt="2022-03-15T09:57:43.522" v="1001" actId="478"/>
          <ac:graphicFrameMkLst>
            <pc:docMk/>
            <pc:sldMk cId="499566232" sldId="304"/>
            <ac:graphicFrameMk id="6" creationId="{FA9EA74F-5C31-49B6-B6A7-FCCFBDDA0C01}"/>
          </ac:graphicFrameMkLst>
        </pc:graphicFrameChg>
      </pc:sldChg>
      <pc:sldChg chg="add del">
        <pc:chgData name="Anna Polcrová" userId="bd17b96e-e46f-4933-bbbf-f0f7add0bbf0" providerId="ADAL" clId="{B7477580-52B8-41F2-8418-20F6255934D4}" dt="2022-03-15T09:45:54.406" v="683" actId="47"/>
        <pc:sldMkLst>
          <pc:docMk/>
          <pc:sldMk cId="1714680587" sldId="305"/>
        </pc:sldMkLst>
      </pc:sldChg>
      <pc:sldChg chg="add">
        <pc:chgData name="Anna Polcrová" userId="bd17b96e-e46f-4933-bbbf-f0f7add0bbf0" providerId="ADAL" clId="{B7477580-52B8-41F2-8418-20F6255934D4}" dt="2022-03-15T09:46:26.397" v="687" actId="2890"/>
        <pc:sldMkLst>
          <pc:docMk/>
          <pc:sldMk cId="3031010597" sldId="305"/>
        </pc:sldMkLst>
      </pc:sldChg>
      <pc:sldChg chg="addSp delSp modSp add mod">
        <pc:chgData name="Anna Polcrová" userId="bd17b96e-e46f-4933-bbbf-f0f7add0bbf0" providerId="ADAL" clId="{B7477580-52B8-41F2-8418-20F6255934D4}" dt="2022-03-15T09:51:38.211" v="1000" actId="1076"/>
        <pc:sldMkLst>
          <pc:docMk/>
          <pc:sldMk cId="2235609049" sldId="306"/>
        </pc:sldMkLst>
        <pc:spChg chg="del mod">
          <ac:chgData name="Anna Polcrová" userId="bd17b96e-e46f-4933-bbbf-f0f7add0bbf0" providerId="ADAL" clId="{B7477580-52B8-41F2-8418-20F6255934D4}" dt="2022-03-15T09:51:22.084" v="996" actId="478"/>
          <ac:spMkLst>
            <pc:docMk/>
            <pc:sldMk cId="2235609049" sldId="306"/>
            <ac:spMk id="2" creationId="{9709B4ED-BA7F-4C7F-827E-0DFFCA3CC24F}"/>
          </ac:spMkLst>
        </pc:spChg>
        <pc:spChg chg="add del mod">
          <ac:chgData name="Anna Polcrová" userId="bd17b96e-e46f-4933-bbbf-f0f7add0bbf0" providerId="ADAL" clId="{B7477580-52B8-41F2-8418-20F6255934D4}" dt="2022-03-15T09:51:14.171" v="994" actId="478"/>
          <ac:spMkLst>
            <pc:docMk/>
            <pc:sldMk cId="2235609049" sldId="306"/>
            <ac:spMk id="4" creationId="{93C71022-E2A0-4E28-9DC2-3E4E8589F45F}"/>
          </ac:spMkLst>
        </pc:spChg>
        <pc:spChg chg="del">
          <ac:chgData name="Anna Polcrová" userId="bd17b96e-e46f-4933-bbbf-f0f7add0bbf0" providerId="ADAL" clId="{B7477580-52B8-41F2-8418-20F6255934D4}" dt="2022-03-15T09:51:12.389" v="993" actId="478"/>
          <ac:spMkLst>
            <pc:docMk/>
            <pc:sldMk cId="2235609049" sldId="306"/>
            <ac:spMk id="7" creationId="{C0ACFC2D-F69F-4A41-8D86-1A39205D7E14}"/>
          </ac:spMkLst>
        </pc:spChg>
        <pc:spChg chg="mod">
          <ac:chgData name="Anna Polcrová" userId="bd17b96e-e46f-4933-bbbf-f0f7add0bbf0" providerId="ADAL" clId="{B7477580-52B8-41F2-8418-20F6255934D4}" dt="2022-03-15T09:51:38.211" v="1000" actId="1076"/>
          <ac:spMkLst>
            <pc:docMk/>
            <pc:sldMk cId="2235609049" sldId="306"/>
            <ac:spMk id="8" creationId="{951E07FA-EE7D-48BE-9089-ED8847583477}"/>
          </ac:spMkLst>
        </pc:spChg>
        <pc:spChg chg="add del mod">
          <ac:chgData name="Anna Polcrová" userId="bd17b96e-e46f-4933-bbbf-f0f7add0bbf0" providerId="ADAL" clId="{B7477580-52B8-41F2-8418-20F6255934D4}" dt="2022-03-15T09:51:23.979" v="997" actId="478"/>
          <ac:spMkLst>
            <pc:docMk/>
            <pc:sldMk cId="2235609049" sldId="306"/>
            <ac:spMk id="9" creationId="{3EA8897D-E50C-4C3E-BB16-7B641BDCD07B}"/>
          </ac:spMkLst>
        </pc:spChg>
        <pc:graphicFrameChg chg="mod">
          <ac:chgData name="Anna Polcrová" userId="bd17b96e-e46f-4933-bbbf-f0f7add0bbf0" providerId="ADAL" clId="{B7477580-52B8-41F2-8418-20F6255934D4}" dt="2022-03-15T09:51:32.700" v="999" actId="1076"/>
          <ac:graphicFrameMkLst>
            <pc:docMk/>
            <pc:sldMk cId="2235609049" sldId="306"/>
            <ac:graphicFrameMk id="6" creationId="{FA9EA74F-5C31-49B6-B6A7-FCCFBDDA0C01}"/>
          </ac:graphicFrameMkLst>
        </pc:graphicFrameChg>
      </pc:sldChg>
    </pc:docChg>
  </pc:docChgLst>
  <pc:docChgLst>
    <pc:chgData name="Anna Polcrová" userId="bd17b96e-e46f-4933-bbbf-f0f7add0bbf0" providerId="ADAL" clId="{0B8A3E8B-7B8E-45F4-9EA5-519DB432BA84}"/>
    <pc:docChg chg="undo custSel addSld delSld modSld sldOrd">
      <pc:chgData name="Anna Polcrová" userId="bd17b96e-e46f-4933-bbbf-f0f7add0bbf0" providerId="ADAL" clId="{0B8A3E8B-7B8E-45F4-9EA5-519DB432BA84}" dt="2022-03-15T20:02:18.458" v="3410" actId="1076"/>
      <pc:docMkLst>
        <pc:docMk/>
      </pc:docMkLst>
      <pc:sldChg chg="modSp mod">
        <pc:chgData name="Anna Polcrová" userId="bd17b96e-e46f-4933-bbbf-f0f7add0bbf0" providerId="ADAL" clId="{0B8A3E8B-7B8E-45F4-9EA5-519DB432BA84}" dt="2022-03-15T19:47:16.130" v="2858" actId="20577"/>
        <pc:sldMkLst>
          <pc:docMk/>
          <pc:sldMk cId="1284918669" sldId="256"/>
        </pc:sldMkLst>
        <pc:spChg chg="mod">
          <ac:chgData name="Anna Polcrová" userId="bd17b96e-e46f-4933-bbbf-f0f7add0bbf0" providerId="ADAL" clId="{0B8A3E8B-7B8E-45F4-9EA5-519DB432BA84}" dt="2022-03-15T19:47:16.130" v="2858" actId="20577"/>
          <ac:spMkLst>
            <pc:docMk/>
            <pc:sldMk cId="1284918669" sldId="256"/>
            <ac:spMk id="3" creationId="{BE3E8886-4EF2-4EBE-8264-EF1B499EFBFF}"/>
          </ac:spMkLst>
        </pc:spChg>
      </pc:sldChg>
      <pc:sldChg chg="addSp modSp mod">
        <pc:chgData name="Anna Polcrová" userId="bd17b96e-e46f-4933-bbbf-f0f7add0bbf0" providerId="ADAL" clId="{0B8A3E8B-7B8E-45F4-9EA5-519DB432BA84}" dt="2022-03-09T19:12:32.584" v="2032"/>
        <pc:sldMkLst>
          <pc:docMk/>
          <pc:sldMk cId="1031699229" sldId="259"/>
        </pc:sldMkLst>
        <pc:spChg chg="mod">
          <ac:chgData name="Anna Polcrová" userId="bd17b96e-e46f-4933-bbbf-f0f7add0bbf0" providerId="ADAL" clId="{0B8A3E8B-7B8E-45F4-9EA5-519DB432BA84}" dt="2022-03-09T19:03:34.625" v="1946" actId="20577"/>
          <ac:spMkLst>
            <pc:docMk/>
            <pc:sldMk cId="1031699229" sldId="259"/>
            <ac:spMk id="2" creationId="{7A9786E3-EA2B-4EE9-A5DD-9D4E9AF82F41}"/>
          </ac:spMkLst>
        </pc:spChg>
        <pc:spChg chg="mod">
          <ac:chgData name="Anna Polcrová" userId="bd17b96e-e46f-4933-bbbf-f0f7add0bbf0" providerId="ADAL" clId="{0B8A3E8B-7B8E-45F4-9EA5-519DB432BA84}" dt="2022-03-09T19:10:35.058" v="2024" actId="14100"/>
          <ac:spMkLst>
            <pc:docMk/>
            <pc:sldMk cId="1031699229" sldId="259"/>
            <ac:spMk id="3" creationId="{8CF95365-D10C-4815-8C0B-C3687C62A8CC}"/>
          </ac:spMkLst>
        </pc:spChg>
        <pc:picChg chg="add mod">
          <ac:chgData name="Anna Polcrová" userId="bd17b96e-e46f-4933-bbbf-f0f7add0bbf0" providerId="ADAL" clId="{0B8A3E8B-7B8E-45F4-9EA5-519DB432BA84}" dt="2022-03-09T19:11:12.790" v="2026"/>
          <ac:picMkLst>
            <pc:docMk/>
            <pc:sldMk cId="1031699229" sldId="259"/>
            <ac:picMk id="4098" creationId="{7DABE1DB-5AC3-4FDA-839A-8EE18FB0F196}"/>
          </ac:picMkLst>
        </pc:picChg>
        <pc:picChg chg="add mod">
          <ac:chgData name="Anna Polcrová" userId="bd17b96e-e46f-4933-bbbf-f0f7add0bbf0" providerId="ADAL" clId="{0B8A3E8B-7B8E-45F4-9EA5-519DB432BA84}" dt="2022-03-09T19:12:32.584" v="2032"/>
          <ac:picMkLst>
            <pc:docMk/>
            <pc:sldMk cId="1031699229" sldId="259"/>
            <ac:picMk id="4100" creationId="{F5CEB4ED-6272-4017-8E9C-EBA7EC9FEDEB}"/>
          </ac:picMkLst>
        </pc:picChg>
      </pc:sldChg>
      <pc:sldChg chg="del">
        <pc:chgData name="Anna Polcrová" userId="bd17b96e-e46f-4933-bbbf-f0f7add0bbf0" providerId="ADAL" clId="{0B8A3E8B-7B8E-45F4-9EA5-519DB432BA84}" dt="2022-03-09T18:55:59.907" v="1934" actId="2696"/>
        <pc:sldMkLst>
          <pc:docMk/>
          <pc:sldMk cId="4058933346" sldId="260"/>
        </pc:sldMkLst>
      </pc:sldChg>
      <pc:sldChg chg="modSp mod">
        <pc:chgData name="Anna Polcrová" userId="bd17b96e-e46f-4933-bbbf-f0f7add0bbf0" providerId="ADAL" clId="{0B8A3E8B-7B8E-45F4-9EA5-519DB432BA84}" dt="2022-03-09T17:54:16.865" v="218" actId="207"/>
        <pc:sldMkLst>
          <pc:docMk/>
          <pc:sldMk cId="3351611765" sldId="261"/>
        </pc:sldMkLst>
        <pc:spChg chg="mod">
          <ac:chgData name="Anna Polcrová" userId="bd17b96e-e46f-4933-bbbf-f0f7add0bbf0" providerId="ADAL" clId="{0B8A3E8B-7B8E-45F4-9EA5-519DB432BA84}" dt="2022-03-09T17:53:58.176" v="217" actId="6549"/>
          <ac:spMkLst>
            <pc:docMk/>
            <pc:sldMk cId="3351611765" sldId="261"/>
            <ac:spMk id="2" creationId="{08CBD49F-7846-460B-9EEF-3D22EBBF0ABE}"/>
          </ac:spMkLst>
        </pc:spChg>
        <pc:spChg chg="mod">
          <ac:chgData name="Anna Polcrová" userId="bd17b96e-e46f-4933-bbbf-f0f7add0bbf0" providerId="ADAL" clId="{0B8A3E8B-7B8E-45F4-9EA5-519DB432BA84}" dt="2022-03-09T17:54:16.865" v="218" actId="207"/>
          <ac:spMkLst>
            <pc:docMk/>
            <pc:sldMk cId="3351611765" sldId="261"/>
            <ac:spMk id="3" creationId="{91FA3F65-E7E6-41C9-BB95-C2BCF55B6EFF}"/>
          </ac:spMkLst>
        </pc:spChg>
        <pc:picChg chg="mod">
          <ac:chgData name="Anna Polcrová" userId="bd17b96e-e46f-4933-bbbf-f0f7add0bbf0" providerId="ADAL" clId="{0B8A3E8B-7B8E-45F4-9EA5-519DB432BA84}" dt="2022-03-09T17:51:49.430" v="165" actId="732"/>
          <ac:picMkLst>
            <pc:docMk/>
            <pc:sldMk cId="3351611765" sldId="261"/>
            <ac:picMk id="1028" creationId="{AEC6AE48-4A94-4FBA-98C3-5BDBAAF428DA}"/>
          </ac:picMkLst>
        </pc:picChg>
      </pc:sldChg>
      <pc:sldChg chg="addSp modSp mod">
        <pc:chgData name="Anna Polcrová" userId="bd17b96e-e46f-4933-bbbf-f0f7add0bbf0" providerId="ADAL" clId="{0B8A3E8B-7B8E-45F4-9EA5-519DB432BA84}" dt="2022-03-09T18:09:26.934" v="855" actId="1076"/>
        <pc:sldMkLst>
          <pc:docMk/>
          <pc:sldMk cId="320478670" sldId="262"/>
        </pc:sldMkLst>
        <pc:spChg chg="mod">
          <ac:chgData name="Anna Polcrová" userId="bd17b96e-e46f-4933-bbbf-f0f7add0bbf0" providerId="ADAL" clId="{0B8A3E8B-7B8E-45F4-9EA5-519DB432BA84}" dt="2022-03-09T18:05:59.899" v="844" actId="1076"/>
          <ac:spMkLst>
            <pc:docMk/>
            <pc:sldMk cId="320478670" sldId="262"/>
            <ac:spMk id="2" creationId="{63723301-1571-4182-802A-FC90FF2B1E3D}"/>
          </ac:spMkLst>
        </pc:spChg>
        <pc:spChg chg="mod">
          <ac:chgData name="Anna Polcrová" userId="bd17b96e-e46f-4933-bbbf-f0f7add0bbf0" providerId="ADAL" clId="{0B8A3E8B-7B8E-45F4-9EA5-519DB432BA84}" dt="2022-03-09T18:06:03.396" v="845" actId="1076"/>
          <ac:spMkLst>
            <pc:docMk/>
            <pc:sldMk cId="320478670" sldId="262"/>
            <ac:spMk id="3" creationId="{3C57228E-1601-42B3-8BB4-5F3145676C99}"/>
          </ac:spMkLst>
        </pc:spChg>
        <pc:spChg chg="add mod">
          <ac:chgData name="Anna Polcrová" userId="bd17b96e-e46f-4933-bbbf-f0f7add0bbf0" providerId="ADAL" clId="{0B8A3E8B-7B8E-45F4-9EA5-519DB432BA84}" dt="2022-03-09T18:06:35.800" v="850" actId="1076"/>
          <ac:spMkLst>
            <pc:docMk/>
            <pc:sldMk cId="320478670" sldId="262"/>
            <ac:spMk id="5" creationId="{B4793E30-1E38-4633-8F26-2F7015A3C882}"/>
          </ac:spMkLst>
        </pc:spChg>
        <pc:picChg chg="add mod">
          <ac:chgData name="Anna Polcrová" userId="bd17b96e-e46f-4933-bbbf-f0f7add0bbf0" providerId="ADAL" clId="{0B8A3E8B-7B8E-45F4-9EA5-519DB432BA84}" dt="2022-03-09T18:09:26.934" v="855" actId="1076"/>
          <ac:picMkLst>
            <pc:docMk/>
            <pc:sldMk cId="320478670" sldId="262"/>
            <ac:picMk id="2050" creationId="{17D2334D-3FEE-4D5F-A49B-20DFCBF91E97}"/>
          </ac:picMkLst>
        </pc:picChg>
      </pc:sldChg>
      <pc:sldChg chg="modSp add mod ord">
        <pc:chgData name="Anna Polcrová" userId="bd17b96e-e46f-4933-bbbf-f0f7add0bbf0" providerId="ADAL" clId="{0B8A3E8B-7B8E-45F4-9EA5-519DB432BA84}" dt="2022-03-09T17:52:37.776" v="173"/>
        <pc:sldMkLst>
          <pc:docMk/>
          <pc:sldMk cId="2890788585" sldId="263"/>
        </pc:sldMkLst>
        <pc:spChg chg="mod">
          <ac:chgData name="Anna Polcrová" userId="bd17b96e-e46f-4933-bbbf-f0f7add0bbf0" providerId="ADAL" clId="{0B8A3E8B-7B8E-45F4-9EA5-519DB432BA84}" dt="2022-03-09T17:17:40.818" v="9" actId="1076"/>
          <ac:spMkLst>
            <pc:docMk/>
            <pc:sldMk cId="2890788585" sldId="263"/>
            <ac:spMk id="2" creationId="{21F4C90F-3C25-4D80-B529-D568AFA10848}"/>
          </ac:spMkLst>
        </pc:spChg>
        <pc:spChg chg="mod">
          <ac:chgData name="Anna Polcrová" userId="bd17b96e-e46f-4933-bbbf-f0f7add0bbf0" providerId="ADAL" clId="{0B8A3E8B-7B8E-45F4-9EA5-519DB432BA84}" dt="2022-03-09T17:22:58.393" v="43" actId="1076"/>
          <ac:spMkLst>
            <pc:docMk/>
            <pc:sldMk cId="2890788585" sldId="263"/>
            <ac:spMk id="5" creationId="{F2ADD6D4-A92E-4807-8894-26C8A5BAD0E8}"/>
          </ac:spMkLst>
        </pc:spChg>
        <pc:picChg chg="mod">
          <ac:chgData name="Anna Polcrová" userId="bd17b96e-e46f-4933-bbbf-f0f7add0bbf0" providerId="ADAL" clId="{0B8A3E8B-7B8E-45F4-9EA5-519DB432BA84}" dt="2022-03-09T17:23:03.696" v="45" actId="1076"/>
          <ac:picMkLst>
            <pc:docMk/>
            <pc:sldMk cId="2890788585" sldId="263"/>
            <ac:picMk id="1026" creationId="{A4F952B3-CD5D-4029-AAE9-EB63F9F62469}"/>
          </ac:picMkLst>
        </pc:picChg>
      </pc:sldChg>
      <pc:sldChg chg="modSp mod">
        <pc:chgData name="Anna Polcrová" userId="bd17b96e-e46f-4933-bbbf-f0f7add0bbf0" providerId="ADAL" clId="{0B8A3E8B-7B8E-45F4-9EA5-519DB432BA84}" dt="2022-03-09T18:03:22.722" v="828" actId="108"/>
        <pc:sldMkLst>
          <pc:docMk/>
          <pc:sldMk cId="2367588588" sldId="264"/>
        </pc:sldMkLst>
        <pc:spChg chg="mod">
          <ac:chgData name="Anna Polcrová" userId="bd17b96e-e46f-4933-bbbf-f0f7add0bbf0" providerId="ADAL" clId="{0B8A3E8B-7B8E-45F4-9EA5-519DB432BA84}" dt="2022-03-09T18:03:22.722" v="828" actId="108"/>
          <ac:spMkLst>
            <pc:docMk/>
            <pc:sldMk cId="2367588588" sldId="264"/>
            <ac:spMk id="2" creationId="{34EF778A-BB96-4C65-B5BA-8CBC9419E0C5}"/>
          </ac:spMkLst>
        </pc:spChg>
        <pc:graphicFrameChg chg="mod">
          <ac:chgData name="Anna Polcrová" userId="bd17b96e-e46f-4933-bbbf-f0f7add0bbf0" providerId="ADAL" clId="{0B8A3E8B-7B8E-45F4-9EA5-519DB432BA84}" dt="2022-03-09T18:02:57.421" v="827" actId="20577"/>
          <ac:graphicFrameMkLst>
            <pc:docMk/>
            <pc:sldMk cId="2367588588" sldId="264"/>
            <ac:graphicFrameMk id="5" creationId="{974AA1D7-24EA-42B1-85AA-EE8D82879258}"/>
          </ac:graphicFrameMkLst>
        </pc:graphicFrameChg>
      </pc:sldChg>
      <pc:sldChg chg="del">
        <pc:chgData name="Anna Polcrová" userId="bd17b96e-e46f-4933-bbbf-f0f7add0bbf0" providerId="ADAL" clId="{0B8A3E8B-7B8E-45F4-9EA5-519DB432BA84}" dt="2022-03-09T17:15:33.477" v="0" actId="47"/>
        <pc:sldMkLst>
          <pc:docMk/>
          <pc:sldMk cId="2324937281" sldId="265"/>
        </pc:sldMkLst>
      </pc:sldChg>
      <pc:sldChg chg="addSp delSp modSp add mod ord">
        <pc:chgData name="Anna Polcrová" userId="bd17b96e-e46f-4933-bbbf-f0f7add0bbf0" providerId="ADAL" clId="{0B8A3E8B-7B8E-45F4-9EA5-519DB432BA84}" dt="2022-03-09T17:52:41.707" v="175"/>
        <pc:sldMkLst>
          <pc:docMk/>
          <pc:sldMk cId="3486704188" sldId="265"/>
        </pc:sldMkLst>
        <pc:spChg chg="mod">
          <ac:chgData name="Anna Polcrová" userId="bd17b96e-e46f-4933-bbbf-f0f7add0bbf0" providerId="ADAL" clId="{0B8A3E8B-7B8E-45F4-9EA5-519DB432BA84}" dt="2022-03-09T17:22:50.816" v="42" actId="1076"/>
          <ac:spMkLst>
            <pc:docMk/>
            <pc:sldMk cId="3486704188" sldId="265"/>
            <ac:spMk id="5" creationId="{49ABE547-8226-4AAE-BC86-D41806A35E38}"/>
          </ac:spMkLst>
        </pc:spChg>
        <pc:picChg chg="add del mod">
          <ac:chgData name="Anna Polcrová" userId="bd17b96e-e46f-4933-bbbf-f0f7add0bbf0" providerId="ADAL" clId="{0B8A3E8B-7B8E-45F4-9EA5-519DB432BA84}" dt="2022-03-09T17:20:27.260" v="21" actId="478"/>
          <ac:picMkLst>
            <pc:docMk/>
            <pc:sldMk cId="3486704188" sldId="265"/>
            <ac:picMk id="1026" creationId="{3C761E31-4452-4F1A-9FDE-AE9583CB6125}"/>
          </ac:picMkLst>
        </pc:picChg>
        <pc:picChg chg="add mod">
          <ac:chgData name="Anna Polcrová" userId="bd17b96e-e46f-4933-bbbf-f0f7add0bbf0" providerId="ADAL" clId="{0B8A3E8B-7B8E-45F4-9EA5-519DB432BA84}" dt="2022-03-09T17:21:34.627" v="39" actId="1076"/>
          <ac:picMkLst>
            <pc:docMk/>
            <pc:sldMk cId="3486704188" sldId="265"/>
            <ac:picMk id="1028" creationId="{72D3DE3C-1329-4B05-A926-A15EBD3C1200}"/>
          </ac:picMkLst>
        </pc:picChg>
        <pc:picChg chg="mod">
          <ac:chgData name="Anna Polcrová" userId="bd17b96e-e46f-4933-bbbf-f0f7add0bbf0" providerId="ADAL" clId="{0B8A3E8B-7B8E-45F4-9EA5-519DB432BA84}" dt="2022-03-09T17:21:48.362" v="40" actId="1076"/>
          <ac:picMkLst>
            <pc:docMk/>
            <pc:sldMk cId="3486704188" sldId="265"/>
            <ac:picMk id="2050" creationId="{3E035382-EFF5-4F70-8F83-02B764D7184E}"/>
          </ac:picMkLst>
        </pc:picChg>
      </pc:sldChg>
      <pc:sldChg chg="modSp add mod ord">
        <pc:chgData name="Anna Polcrová" userId="bd17b96e-e46f-4933-bbbf-f0f7add0bbf0" providerId="ADAL" clId="{0B8A3E8B-7B8E-45F4-9EA5-519DB432BA84}" dt="2022-03-09T17:53:47.496" v="199"/>
        <pc:sldMkLst>
          <pc:docMk/>
          <pc:sldMk cId="2447588937" sldId="266"/>
        </pc:sldMkLst>
        <pc:spChg chg="mod">
          <ac:chgData name="Anna Polcrová" userId="bd17b96e-e46f-4933-bbbf-f0f7add0bbf0" providerId="ADAL" clId="{0B8A3E8B-7B8E-45F4-9EA5-519DB432BA84}" dt="2022-03-09T17:53:38.944" v="197" actId="1076"/>
          <ac:spMkLst>
            <pc:docMk/>
            <pc:sldMk cId="2447588937" sldId="266"/>
            <ac:spMk id="3" creationId="{FBCCAED1-AF98-4801-ACA7-403CCC2855B0}"/>
          </ac:spMkLst>
        </pc:spChg>
      </pc:sldChg>
      <pc:sldChg chg="modSp del mod">
        <pc:chgData name="Anna Polcrová" userId="bd17b96e-e46f-4933-bbbf-f0f7add0bbf0" providerId="ADAL" clId="{0B8A3E8B-7B8E-45F4-9EA5-519DB432BA84}" dt="2022-03-09T17:25:08.406" v="46" actId="47"/>
        <pc:sldMkLst>
          <pc:docMk/>
          <pc:sldMk cId="3848577273" sldId="266"/>
        </pc:sldMkLst>
        <pc:spChg chg="mod">
          <ac:chgData name="Anna Polcrová" userId="bd17b96e-e46f-4933-bbbf-f0f7add0bbf0" providerId="ADAL" clId="{0B8A3E8B-7B8E-45F4-9EA5-519DB432BA84}" dt="2022-03-09T17:16:33.097" v="5" actId="1076"/>
          <ac:spMkLst>
            <pc:docMk/>
            <pc:sldMk cId="3848577273" sldId="266"/>
            <ac:spMk id="2" creationId="{958435FE-390B-4843-A5E1-87FB373B15C9}"/>
          </ac:spMkLst>
        </pc:spChg>
      </pc:sldChg>
      <pc:sldChg chg="addSp modSp mod">
        <pc:chgData name="Anna Polcrová" userId="bd17b96e-e46f-4933-bbbf-f0f7add0bbf0" providerId="ADAL" clId="{0B8A3E8B-7B8E-45F4-9EA5-519DB432BA84}" dt="2022-03-09T19:20:35.009" v="2057" actId="1076"/>
        <pc:sldMkLst>
          <pc:docMk/>
          <pc:sldMk cId="4182820575" sldId="267"/>
        </pc:sldMkLst>
        <pc:spChg chg="mod">
          <ac:chgData name="Anna Polcrová" userId="bd17b96e-e46f-4933-bbbf-f0f7add0bbf0" providerId="ADAL" clId="{0B8A3E8B-7B8E-45F4-9EA5-519DB432BA84}" dt="2022-03-09T19:14:49.669" v="2033" actId="1076"/>
          <ac:spMkLst>
            <pc:docMk/>
            <pc:sldMk cId="4182820575" sldId="267"/>
            <ac:spMk id="2" creationId="{9709B4ED-BA7F-4C7F-827E-0DFFCA3CC24F}"/>
          </ac:spMkLst>
        </pc:spChg>
        <pc:spChg chg="mod">
          <ac:chgData name="Anna Polcrová" userId="bd17b96e-e46f-4933-bbbf-f0f7add0bbf0" providerId="ADAL" clId="{0B8A3E8B-7B8E-45F4-9EA5-519DB432BA84}" dt="2022-03-09T19:20:35.009" v="2057" actId="1076"/>
          <ac:spMkLst>
            <pc:docMk/>
            <pc:sldMk cId="4182820575" sldId="267"/>
            <ac:spMk id="3" creationId="{80BDEC51-76F9-4C6A-8AF4-BDFA35553BB9}"/>
          </ac:spMkLst>
        </pc:spChg>
        <pc:picChg chg="add mod modCrop">
          <ac:chgData name="Anna Polcrová" userId="bd17b96e-e46f-4933-bbbf-f0f7add0bbf0" providerId="ADAL" clId="{0B8A3E8B-7B8E-45F4-9EA5-519DB432BA84}" dt="2022-03-09T19:19:39.276" v="2050" actId="1076"/>
          <ac:picMkLst>
            <pc:docMk/>
            <pc:sldMk cId="4182820575" sldId="267"/>
            <ac:picMk id="5" creationId="{588CE629-E4BA-4E98-A8CC-3EDC800F8256}"/>
          </ac:picMkLst>
        </pc:picChg>
        <pc:picChg chg="add mod">
          <ac:chgData name="Anna Polcrová" userId="bd17b96e-e46f-4933-bbbf-f0f7add0bbf0" providerId="ADAL" clId="{0B8A3E8B-7B8E-45F4-9EA5-519DB432BA84}" dt="2022-03-09T19:20:31.606" v="2056" actId="1076"/>
          <ac:picMkLst>
            <pc:docMk/>
            <pc:sldMk cId="4182820575" sldId="267"/>
            <ac:picMk id="7170" creationId="{25120B36-0D55-4E5C-B56F-03D2A2AC3A92}"/>
          </ac:picMkLst>
        </pc:picChg>
      </pc:sldChg>
      <pc:sldChg chg="modSp mod">
        <pc:chgData name="Anna Polcrová" userId="bd17b96e-e46f-4933-bbbf-f0f7add0bbf0" providerId="ADAL" clId="{0B8A3E8B-7B8E-45F4-9EA5-519DB432BA84}" dt="2022-03-09T18:05:40.225" v="842" actId="1076"/>
        <pc:sldMkLst>
          <pc:docMk/>
          <pc:sldMk cId="2851860063" sldId="268"/>
        </pc:sldMkLst>
        <pc:spChg chg="mod">
          <ac:chgData name="Anna Polcrová" userId="bd17b96e-e46f-4933-bbbf-f0f7add0bbf0" providerId="ADAL" clId="{0B8A3E8B-7B8E-45F4-9EA5-519DB432BA84}" dt="2022-03-09T18:05:40.225" v="842" actId="1076"/>
          <ac:spMkLst>
            <pc:docMk/>
            <pc:sldMk cId="2851860063" sldId="268"/>
            <ac:spMk id="2" creationId="{FF285AAB-05CC-4286-A378-B26715051F9E}"/>
          </ac:spMkLst>
        </pc:spChg>
        <pc:spChg chg="mod">
          <ac:chgData name="Anna Polcrová" userId="bd17b96e-e46f-4933-bbbf-f0f7add0bbf0" providerId="ADAL" clId="{0B8A3E8B-7B8E-45F4-9EA5-519DB432BA84}" dt="2022-03-09T18:04:41.067" v="840" actId="1076"/>
          <ac:spMkLst>
            <pc:docMk/>
            <pc:sldMk cId="2851860063" sldId="268"/>
            <ac:spMk id="3" creationId="{308DF658-D556-48EE-81CD-C0526B9CEFE6}"/>
          </ac:spMkLst>
        </pc:spChg>
      </pc:sldChg>
      <pc:sldChg chg="del">
        <pc:chgData name="Anna Polcrová" userId="bd17b96e-e46f-4933-bbbf-f0f7add0bbf0" providerId="ADAL" clId="{0B8A3E8B-7B8E-45F4-9EA5-519DB432BA84}" dt="2022-03-09T18:19:53.979" v="933" actId="47"/>
        <pc:sldMkLst>
          <pc:docMk/>
          <pc:sldMk cId="4080925970" sldId="269"/>
        </pc:sldMkLst>
      </pc:sldChg>
      <pc:sldChg chg="modSp del mod">
        <pc:chgData name="Anna Polcrová" userId="bd17b96e-e46f-4933-bbbf-f0f7add0bbf0" providerId="ADAL" clId="{0B8A3E8B-7B8E-45F4-9EA5-519DB432BA84}" dt="2022-03-09T18:24:37.027" v="1151" actId="47"/>
        <pc:sldMkLst>
          <pc:docMk/>
          <pc:sldMk cId="332585129" sldId="272"/>
        </pc:sldMkLst>
        <pc:spChg chg="mod">
          <ac:chgData name="Anna Polcrová" userId="bd17b96e-e46f-4933-bbbf-f0f7add0bbf0" providerId="ADAL" clId="{0B8A3E8B-7B8E-45F4-9EA5-519DB432BA84}" dt="2022-03-09T18:20:16.266" v="938" actId="1076"/>
          <ac:spMkLst>
            <pc:docMk/>
            <pc:sldMk cId="332585129" sldId="272"/>
            <ac:spMk id="2" creationId="{297FAFE0-5539-43F2-84E3-F3804F179081}"/>
          </ac:spMkLst>
        </pc:spChg>
        <pc:spChg chg="mod">
          <ac:chgData name="Anna Polcrová" userId="bd17b96e-e46f-4933-bbbf-f0f7add0bbf0" providerId="ADAL" clId="{0B8A3E8B-7B8E-45F4-9EA5-519DB432BA84}" dt="2022-03-09T18:20:58.215" v="981" actId="14100"/>
          <ac:spMkLst>
            <pc:docMk/>
            <pc:sldMk cId="332585129" sldId="272"/>
            <ac:spMk id="3" creationId="{B6085D17-DD84-4AB2-912B-447BEF3A14BB}"/>
          </ac:spMkLst>
        </pc:spChg>
      </pc:sldChg>
      <pc:sldChg chg="del">
        <pc:chgData name="Anna Polcrová" userId="bd17b96e-e46f-4933-bbbf-f0f7add0bbf0" providerId="ADAL" clId="{0B8A3E8B-7B8E-45F4-9EA5-519DB432BA84}" dt="2022-03-09T18:35:35.616" v="1386" actId="2696"/>
        <pc:sldMkLst>
          <pc:docMk/>
          <pc:sldMk cId="1045032366" sldId="274"/>
        </pc:sldMkLst>
      </pc:sldChg>
      <pc:sldChg chg="del">
        <pc:chgData name="Anna Polcrová" userId="bd17b96e-e46f-4933-bbbf-f0f7add0bbf0" providerId="ADAL" clId="{0B8A3E8B-7B8E-45F4-9EA5-519DB432BA84}" dt="2022-03-09T19:20:59.921" v="2058" actId="47"/>
        <pc:sldMkLst>
          <pc:docMk/>
          <pc:sldMk cId="1430036059" sldId="275"/>
        </pc:sldMkLst>
      </pc:sldChg>
      <pc:sldChg chg="del">
        <pc:chgData name="Anna Polcrová" userId="bd17b96e-e46f-4933-bbbf-f0f7add0bbf0" providerId="ADAL" clId="{0B8A3E8B-7B8E-45F4-9EA5-519DB432BA84}" dt="2022-03-09T19:21:00.879" v="2059" actId="47"/>
        <pc:sldMkLst>
          <pc:docMk/>
          <pc:sldMk cId="1985661462" sldId="276"/>
        </pc:sldMkLst>
      </pc:sldChg>
      <pc:sldChg chg="del">
        <pc:chgData name="Anna Polcrová" userId="bd17b96e-e46f-4933-bbbf-f0f7add0bbf0" providerId="ADAL" clId="{0B8A3E8B-7B8E-45F4-9EA5-519DB432BA84}" dt="2022-03-09T19:21:01.952" v="2060" actId="47"/>
        <pc:sldMkLst>
          <pc:docMk/>
          <pc:sldMk cId="2374111535" sldId="277"/>
        </pc:sldMkLst>
      </pc:sldChg>
      <pc:sldChg chg="del">
        <pc:chgData name="Anna Polcrová" userId="bd17b96e-e46f-4933-bbbf-f0f7add0bbf0" providerId="ADAL" clId="{0B8A3E8B-7B8E-45F4-9EA5-519DB432BA84}" dt="2022-03-09T19:21:02.597" v="2061" actId="47"/>
        <pc:sldMkLst>
          <pc:docMk/>
          <pc:sldMk cId="3505810803" sldId="278"/>
        </pc:sldMkLst>
      </pc:sldChg>
      <pc:sldChg chg="del">
        <pc:chgData name="Anna Polcrová" userId="bd17b96e-e46f-4933-bbbf-f0f7add0bbf0" providerId="ADAL" clId="{0B8A3E8B-7B8E-45F4-9EA5-519DB432BA84}" dt="2022-03-09T19:21:03.276" v="2062" actId="47"/>
        <pc:sldMkLst>
          <pc:docMk/>
          <pc:sldMk cId="4274591741" sldId="279"/>
        </pc:sldMkLst>
      </pc:sldChg>
      <pc:sldChg chg="del">
        <pc:chgData name="Anna Polcrová" userId="bd17b96e-e46f-4933-bbbf-f0f7add0bbf0" providerId="ADAL" clId="{0B8A3E8B-7B8E-45F4-9EA5-519DB432BA84}" dt="2022-03-09T19:21:04.163" v="2063" actId="47"/>
        <pc:sldMkLst>
          <pc:docMk/>
          <pc:sldMk cId="725019279" sldId="280"/>
        </pc:sldMkLst>
      </pc:sldChg>
      <pc:sldChg chg="del">
        <pc:chgData name="Anna Polcrová" userId="bd17b96e-e46f-4933-bbbf-f0f7add0bbf0" providerId="ADAL" clId="{0B8A3E8B-7B8E-45F4-9EA5-519DB432BA84}" dt="2022-03-09T19:21:04.828" v="2064" actId="47"/>
        <pc:sldMkLst>
          <pc:docMk/>
          <pc:sldMk cId="257343096" sldId="281"/>
        </pc:sldMkLst>
      </pc:sldChg>
      <pc:sldChg chg="addSp delSp modSp mod ord modAnim">
        <pc:chgData name="Anna Polcrová" userId="bd17b96e-e46f-4933-bbbf-f0f7add0bbf0" providerId="ADAL" clId="{0B8A3E8B-7B8E-45F4-9EA5-519DB432BA84}" dt="2022-03-09T18:10:29.979" v="885" actId="14100"/>
        <pc:sldMkLst>
          <pc:docMk/>
          <pc:sldMk cId="2076724334" sldId="282"/>
        </pc:sldMkLst>
        <pc:spChg chg="mod">
          <ac:chgData name="Anna Polcrová" userId="bd17b96e-e46f-4933-bbbf-f0f7add0bbf0" providerId="ADAL" clId="{0B8A3E8B-7B8E-45F4-9EA5-519DB432BA84}" dt="2022-03-09T18:09:40.330" v="880" actId="20577"/>
          <ac:spMkLst>
            <pc:docMk/>
            <pc:sldMk cId="2076724334" sldId="282"/>
            <ac:spMk id="2" creationId="{7E93EA82-5AE1-49B1-8F9B-C3E447784227}"/>
          </ac:spMkLst>
        </pc:spChg>
        <pc:spChg chg="del">
          <ac:chgData name="Anna Polcrová" userId="bd17b96e-e46f-4933-bbbf-f0f7add0bbf0" providerId="ADAL" clId="{0B8A3E8B-7B8E-45F4-9EA5-519DB432BA84}" dt="2022-03-09T18:09:46.010" v="881" actId="478"/>
          <ac:spMkLst>
            <pc:docMk/>
            <pc:sldMk cId="2076724334" sldId="282"/>
            <ac:spMk id="3" creationId="{09A01033-7E07-45E0-A679-2A1D83D5F9AA}"/>
          </ac:spMkLst>
        </pc:spChg>
        <pc:picChg chg="add mod">
          <ac:chgData name="Anna Polcrová" userId="bd17b96e-e46f-4933-bbbf-f0f7add0bbf0" providerId="ADAL" clId="{0B8A3E8B-7B8E-45F4-9EA5-519DB432BA84}" dt="2022-03-09T18:10:29.979" v="885" actId="14100"/>
          <ac:picMkLst>
            <pc:docMk/>
            <pc:sldMk cId="2076724334" sldId="282"/>
            <ac:picMk id="4" creationId="{9EDA9EC6-B6F8-4319-9DED-B87AC61CEC86}"/>
          </ac:picMkLst>
        </pc:picChg>
      </pc:sldChg>
      <pc:sldChg chg="del">
        <pc:chgData name="Anna Polcrová" userId="bd17b96e-e46f-4933-bbbf-f0f7add0bbf0" providerId="ADAL" clId="{0B8A3E8B-7B8E-45F4-9EA5-519DB432BA84}" dt="2022-03-09T18:17:20.554" v="887" actId="47"/>
        <pc:sldMkLst>
          <pc:docMk/>
          <pc:sldMk cId="4116260382" sldId="283"/>
        </pc:sldMkLst>
      </pc:sldChg>
      <pc:sldChg chg="modSp mod">
        <pc:chgData name="Anna Polcrová" userId="bd17b96e-e46f-4933-bbbf-f0f7add0bbf0" providerId="ADAL" clId="{0B8A3E8B-7B8E-45F4-9EA5-519DB432BA84}" dt="2022-03-09T19:21:23.073" v="2065" actId="6549"/>
        <pc:sldMkLst>
          <pc:docMk/>
          <pc:sldMk cId="250649548" sldId="285"/>
        </pc:sldMkLst>
        <pc:spChg chg="mod">
          <ac:chgData name="Anna Polcrová" userId="bd17b96e-e46f-4933-bbbf-f0f7add0bbf0" providerId="ADAL" clId="{0B8A3E8B-7B8E-45F4-9EA5-519DB432BA84}" dt="2022-03-09T19:21:23.073" v="2065" actId="6549"/>
          <ac:spMkLst>
            <pc:docMk/>
            <pc:sldMk cId="250649548" sldId="285"/>
            <ac:spMk id="3" creationId="{80BDEC51-76F9-4C6A-8AF4-BDFA35553BB9}"/>
          </ac:spMkLst>
        </pc:spChg>
      </pc:sldChg>
      <pc:sldChg chg="addSp modSp new mod">
        <pc:chgData name="Anna Polcrová" userId="bd17b96e-e46f-4933-bbbf-f0f7add0bbf0" providerId="ADAL" clId="{0B8A3E8B-7B8E-45F4-9EA5-519DB432BA84}" dt="2022-03-09T18:03:59.979" v="835"/>
        <pc:sldMkLst>
          <pc:docMk/>
          <pc:sldMk cId="3110760679" sldId="286"/>
        </pc:sldMkLst>
        <pc:spChg chg="mod">
          <ac:chgData name="Anna Polcrová" userId="bd17b96e-e46f-4933-bbbf-f0f7add0bbf0" providerId="ADAL" clId="{0B8A3E8B-7B8E-45F4-9EA5-519DB432BA84}" dt="2022-03-09T18:03:37.319" v="829" actId="108"/>
          <ac:spMkLst>
            <pc:docMk/>
            <pc:sldMk cId="3110760679" sldId="286"/>
            <ac:spMk id="2" creationId="{356992F1-189D-4B2D-B7DF-B5C3F4CF70A9}"/>
          </ac:spMkLst>
        </pc:spChg>
        <pc:graphicFrameChg chg="add mod">
          <ac:chgData name="Anna Polcrová" userId="bd17b96e-e46f-4933-bbbf-f0f7add0bbf0" providerId="ADAL" clId="{0B8A3E8B-7B8E-45F4-9EA5-519DB432BA84}" dt="2022-03-09T18:03:59.979" v="835"/>
          <ac:graphicFrameMkLst>
            <pc:docMk/>
            <pc:sldMk cId="3110760679" sldId="286"/>
            <ac:graphicFrameMk id="3" creationId="{16C2AC35-9F86-4D7A-9263-AADB68BEF05C}"/>
          </ac:graphicFrameMkLst>
        </pc:graphicFrameChg>
      </pc:sldChg>
      <pc:sldChg chg="new del">
        <pc:chgData name="Anna Polcrová" userId="bd17b96e-e46f-4933-bbbf-f0f7add0bbf0" providerId="ADAL" clId="{0B8A3E8B-7B8E-45F4-9EA5-519DB432BA84}" dt="2022-03-09T17:26:07.429" v="52" actId="47"/>
        <pc:sldMkLst>
          <pc:docMk/>
          <pc:sldMk cId="549377576" sldId="287"/>
        </pc:sldMkLst>
      </pc:sldChg>
      <pc:sldChg chg="modSp add mod">
        <pc:chgData name="Anna Polcrová" userId="bd17b96e-e46f-4933-bbbf-f0f7add0bbf0" providerId="ADAL" clId="{0B8A3E8B-7B8E-45F4-9EA5-519DB432BA84}" dt="2022-03-15T19:52:47.849" v="2859" actId="1076"/>
        <pc:sldMkLst>
          <pc:docMk/>
          <pc:sldMk cId="4061265335" sldId="288"/>
        </pc:sldMkLst>
        <pc:spChg chg="mod">
          <ac:chgData name="Anna Polcrová" userId="bd17b96e-e46f-4933-bbbf-f0f7add0bbf0" providerId="ADAL" clId="{0B8A3E8B-7B8E-45F4-9EA5-519DB432BA84}" dt="2022-03-15T19:52:47.849" v="2859" actId="1076"/>
          <ac:spMkLst>
            <pc:docMk/>
            <pc:sldMk cId="4061265335" sldId="288"/>
            <ac:spMk id="3" creationId="{E95F300B-B2D3-45D0-959C-905456208758}"/>
          </ac:spMkLst>
        </pc:spChg>
      </pc:sldChg>
      <pc:sldChg chg="new del">
        <pc:chgData name="Anna Polcrová" userId="bd17b96e-e46f-4933-bbbf-f0f7add0bbf0" providerId="ADAL" clId="{0B8A3E8B-7B8E-45F4-9EA5-519DB432BA84}" dt="2022-03-09T17:53:49.512" v="200" actId="47"/>
        <pc:sldMkLst>
          <pc:docMk/>
          <pc:sldMk cId="1981553230" sldId="289"/>
        </pc:sldMkLst>
      </pc:sldChg>
      <pc:sldChg chg="addSp modSp new mod modAnim">
        <pc:chgData name="Anna Polcrová" userId="bd17b96e-e46f-4933-bbbf-f0f7add0bbf0" providerId="ADAL" clId="{0B8A3E8B-7B8E-45F4-9EA5-519DB432BA84}" dt="2022-03-09T18:18:24.268" v="912" actId="14100"/>
        <pc:sldMkLst>
          <pc:docMk/>
          <pc:sldMk cId="3060540556" sldId="289"/>
        </pc:sldMkLst>
        <pc:spChg chg="mod">
          <ac:chgData name="Anna Polcrová" userId="bd17b96e-e46f-4933-bbbf-f0f7add0bbf0" providerId="ADAL" clId="{0B8A3E8B-7B8E-45F4-9EA5-519DB432BA84}" dt="2022-03-09T18:17:39.289" v="908" actId="14100"/>
          <ac:spMkLst>
            <pc:docMk/>
            <pc:sldMk cId="3060540556" sldId="289"/>
            <ac:spMk id="2" creationId="{754FF23F-A470-4FAC-BA21-C5BC8D3FD99D}"/>
          </ac:spMkLst>
        </pc:spChg>
        <pc:picChg chg="add mod">
          <ac:chgData name="Anna Polcrová" userId="bd17b96e-e46f-4933-bbbf-f0f7add0bbf0" providerId="ADAL" clId="{0B8A3E8B-7B8E-45F4-9EA5-519DB432BA84}" dt="2022-03-09T18:18:24.268" v="912" actId="14100"/>
          <ac:picMkLst>
            <pc:docMk/>
            <pc:sldMk cId="3060540556" sldId="289"/>
            <ac:picMk id="3" creationId="{51C7DA96-946E-468B-8F43-E5175B15A31C}"/>
          </ac:picMkLst>
        </pc:picChg>
      </pc:sldChg>
      <pc:sldChg chg="add del">
        <pc:chgData name="Anna Polcrová" userId="bd17b96e-e46f-4933-bbbf-f0f7add0bbf0" providerId="ADAL" clId="{0B8A3E8B-7B8E-45F4-9EA5-519DB432BA84}" dt="2022-03-09T18:17:08.466" v="886" actId="47"/>
        <pc:sldMkLst>
          <pc:docMk/>
          <pc:sldMk cId="3386418930" sldId="289"/>
        </pc:sldMkLst>
      </pc:sldChg>
      <pc:sldChg chg="new del">
        <pc:chgData name="Anna Polcrová" userId="bd17b96e-e46f-4933-bbbf-f0f7add0bbf0" providerId="ADAL" clId="{0B8A3E8B-7B8E-45F4-9EA5-519DB432BA84}" dt="2022-03-09T18:19:58.089" v="934" actId="47"/>
        <pc:sldMkLst>
          <pc:docMk/>
          <pc:sldMk cId="285070595" sldId="290"/>
        </pc:sldMkLst>
      </pc:sldChg>
      <pc:sldChg chg="addSp modSp add mod">
        <pc:chgData name="Anna Polcrová" userId="bd17b96e-e46f-4933-bbbf-f0f7add0bbf0" providerId="ADAL" clId="{0B8A3E8B-7B8E-45F4-9EA5-519DB432BA84}" dt="2022-03-09T18:19:43.859" v="932" actId="14100"/>
        <pc:sldMkLst>
          <pc:docMk/>
          <pc:sldMk cId="2996398147" sldId="291"/>
        </pc:sldMkLst>
        <pc:spChg chg="mod">
          <ac:chgData name="Anna Polcrová" userId="bd17b96e-e46f-4933-bbbf-f0f7add0bbf0" providerId="ADAL" clId="{0B8A3E8B-7B8E-45F4-9EA5-519DB432BA84}" dt="2022-03-09T18:18:57.921" v="917" actId="14100"/>
          <ac:spMkLst>
            <pc:docMk/>
            <pc:sldMk cId="2996398147" sldId="291"/>
            <ac:spMk id="2" creationId="{BD6F08DB-B7BE-48F0-B9D1-43BEEBB28F1A}"/>
          </ac:spMkLst>
        </pc:spChg>
        <pc:spChg chg="mod">
          <ac:chgData name="Anna Polcrová" userId="bd17b96e-e46f-4933-bbbf-f0f7add0bbf0" providerId="ADAL" clId="{0B8A3E8B-7B8E-45F4-9EA5-519DB432BA84}" dt="2022-03-09T18:19:43.859" v="932" actId="14100"/>
          <ac:spMkLst>
            <pc:docMk/>
            <pc:sldMk cId="2996398147" sldId="291"/>
            <ac:spMk id="3" creationId="{6DD84937-CE3A-44ED-ADE7-38FC116D652C}"/>
          </ac:spMkLst>
        </pc:spChg>
        <pc:picChg chg="add mod">
          <ac:chgData name="Anna Polcrová" userId="bd17b96e-e46f-4933-bbbf-f0f7add0bbf0" providerId="ADAL" clId="{0B8A3E8B-7B8E-45F4-9EA5-519DB432BA84}" dt="2022-03-09T18:19:34.769" v="929" actId="1076"/>
          <ac:picMkLst>
            <pc:docMk/>
            <pc:sldMk cId="2996398147" sldId="291"/>
            <ac:picMk id="4" creationId="{73491CE3-3785-46DB-AA11-332B494DCAE9}"/>
          </ac:picMkLst>
        </pc:picChg>
      </pc:sldChg>
      <pc:sldChg chg="addSp modSp new mod">
        <pc:chgData name="Anna Polcrová" userId="bd17b96e-e46f-4933-bbbf-f0f7add0bbf0" providerId="ADAL" clId="{0B8A3E8B-7B8E-45F4-9EA5-519DB432BA84}" dt="2022-03-09T18:24:32.874" v="1150" actId="255"/>
        <pc:sldMkLst>
          <pc:docMk/>
          <pc:sldMk cId="2119185833" sldId="292"/>
        </pc:sldMkLst>
        <pc:spChg chg="mod">
          <ac:chgData name="Anna Polcrová" userId="bd17b96e-e46f-4933-bbbf-f0f7add0bbf0" providerId="ADAL" clId="{0B8A3E8B-7B8E-45F4-9EA5-519DB432BA84}" dt="2022-03-09T18:20:48.057" v="980" actId="20577"/>
          <ac:spMkLst>
            <pc:docMk/>
            <pc:sldMk cId="2119185833" sldId="292"/>
            <ac:spMk id="2" creationId="{BCE3B78F-28B7-412F-8627-1B87674FFDE8}"/>
          </ac:spMkLst>
        </pc:spChg>
        <pc:spChg chg="add mod">
          <ac:chgData name="Anna Polcrová" userId="bd17b96e-e46f-4933-bbbf-f0f7add0bbf0" providerId="ADAL" clId="{0B8A3E8B-7B8E-45F4-9EA5-519DB432BA84}" dt="2022-03-09T18:23:37.444" v="995" actId="1076"/>
          <ac:spMkLst>
            <pc:docMk/>
            <pc:sldMk cId="2119185833" sldId="292"/>
            <ac:spMk id="4" creationId="{43E25279-25C4-42B1-BAF4-FD6D748D2987}"/>
          </ac:spMkLst>
        </pc:spChg>
        <pc:spChg chg="add mod">
          <ac:chgData name="Anna Polcrová" userId="bd17b96e-e46f-4933-bbbf-f0f7add0bbf0" providerId="ADAL" clId="{0B8A3E8B-7B8E-45F4-9EA5-519DB432BA84}" dt="2022-03-09T18:24:32.874" v="1150" actId="255"/>
          <ac:spMkLst>
            <pc:docMk/>
            <pc:sldMk cId="2119185833" sldId="292"/>
            <ac:spMk id="7" creationId="{2EF87B0D-E4A9-4EB3-AEC7-6BDCE743867C}"/>
          </ac:spMkLst>
        </pc:spChg>
        <pc:picChg chg="add mod">
          <ac:chgData name="Anna Polcrová" userId="bd17b96e-e46f-4933-bbbf-f0f7add0bbf0" providerId="ADAL" clId="{0B8A3E8B-7B8E-45F4-9EA5-519DB432BA84}" dt="2022-03-09T18:23:41.056" v="996" actId="1076"/>
          <ac:picMkLst>
            <pc:docMk/>
            <pc:sldMk cId="2119185833" sldId="292"/>
            <ac:picMk id="3074" creationId="{C1CA17A5-1615-4465-9089-B66AA2CEA19C}"/>
          </ac:picMkLst>
        </pc:picChg>
      </pc:sldChg>
      <pc:sldChg chg="addSp delSp modSp add mod">
        <pc:chgData name="Anna Polcrová" userId="bd17b96e-e46f-4933-bbbf-f0f7add0bbf0" providerId="ADAL" clId="{0B8A3E8B-7B8E-45F4-9EA5-519DB432BA84}" dt="2022-03-09T18:39:07.767" v="1536" actId="122"/>
        <pc:sldMkLst>
          <pc:docMk/>
          <pc:sldMk cId="4245558923" sldId="293"/>
        </pc:sldMkLst>
        <pc:spChg chg="mod">
          <ac:chgData name="Anna Polcrová" userId="bd17b96e-e46f-4933-bbbf-f0f7add0bbf0" providerId="ADAL" clId="{0B8A3E8B-7B8E-45F4-9EA5-519DB432BA84}" dt="2022-03-09T18:24:59.992" v="1161" actId="20577"/>
          <ac:spMkLst>
            <pc:docMk/>
            <pc:sldMk cId="4245558923" sldId="293"/>
            <ac:spMk id="2" creationId="{BCE3B78F-28B7-412F-8627-1B87674FFDE8}"/>
          </ac:spMkLst>
        </pc:spChg>
        <pc:spChg chg="del mod">
          <ac:chgData name="Anna Polcrová" userId="bd17b96e-e46f-4933-bbbf-f0f7add0bbf0" providerId="ADAL" clId="{0B8A3E8B-7B8E-45F4-9EA5-519DB432BA84}" dt="2022-03-09T18:25:14.389" v="1167"/>
          <ac:spMkLst>
            <pc:docMk/>
            <pc:sldMk cId="4245558923" sldId="293"/>
            <ac:spMk id="4" creationId="{43E25279-25C4-42B1-BAF4-FD6D748D2987}"/>
          </ac:spMkLst>
        </pc:spChg>
        <pc:spChg chg="add mod">
          <ac:chgData name="Anna Polcrová" userId="bd17b96e-e46f-4933-bbbf-f0f7add0bbf0" providerId="ADAL" clId="{0B8A3E8B-7B8E-45F4-9EA5-519DB432BA84}" dt="2022-03-09T18:33:21.574" v="1248" actId="113"/>
          <ac:spMkLst>
            <pc:docMk/>
            <pc:sldMk cId="4245558923" sldId="293"/>
            <ac:spMk id="6" creationId="{DD9B5DF9-C416-48E1-A99D-870478A0E50E}"/>
          </ac:spMkLst>
        </pc:spChg>
        <pc:spChg chg="del mod">
          <ac:chgData name="Anna Polcrová" userId="bd17b96e-e46f-4933-bbbf-f0f7add0bbf0" providerId="ADAL" clId="{0B8A3E8B-7B8E-45F4-9EA5-519DB432BA84}" dt="2022-03-09T18:25:09.338" v="1164" actId="478"/>
          <ac:spMkLst>
            <pc:docMk/>
            <pc:sldMk cId="4245558923" sldId="293"/>
            <ac:spMk id="7" creationId="{2EF87B0D-E4A9-4EB3-AEC7-6BDCE743867C}"/>
          </ac:spMkLst>
        </pc:spChg>
        <pc:graphicFrameChg chg="add mod modGraphic">
          <ac:chgData name="Anna Polcrová" userId="bd17b96e-e46f-4933-bbbf-f0f7add0bbf0" providerId="ADAL" clId="{0B8A3E8B-7B8E-45F4-9EA5-519DB432BA84}" dt="2022-03-09T18:39:07.767" v="1536" actId="122"/>
          <ac:graphicFrameMkLst>
            <pc:docMk/>
            <pc:sldMk cId="4245558923" sldId="293"/>
            <ac:graphicFrameMk id="3" creationId="{04616DD0-2C82-4F28-9BB5-ACA430C6EE1D}"/>
          </ac:graphicFrameMkLst>
        </pc:graphicFrameChg>
        <pc:picChg chg="del">
          <ac:chgData name="Anna Polcrová" userId="bd17b96e-e46f-4933-bbbf-f0f7add0bbf0" providerId="ADAL" clId="{0B8A3E8B-7B8E-45F4-9EA5-519DB432BA84}" dt="2022-03-09T18:25:02.575" v="1162" actId="478"/>
          <ac:picMkLst>
            <pc:docMk/>
            <pc:sldMk cId="4245558923" sldId="293"/>
            <ac:picMk id="3074" creationId="{C1CA17A5-1615-4465-9089-B66AA2CEA19C}"/>
          </ac:picMkLst>
        </pc:picChg>
      </pc:sldChg>
      <pc:sldChg chg="addSp modSp add mod">
        <pc:chgData name="Anna Polcrová" userId="bd17b96e-e46f-4933-bbbf-f0f7add0bbf0" providerId="ADAL" clId="{0B8A3E8B-7B8E-45F4-9EA5-519DB432BA84}" dt="2022-03-09T18:46:03.091" v="1933" actId="20577"/>
        <pc:sldMkLst>
          <pc:docMk/>
          <pc:sldMk cId="3664004085" sldId="294"/>
        </pc:sldMkLst>
        <pc:spChg chg="mod">
          <ac:chgData name="Anna Polcrová" userId="bd17b96e-e46f-4933-bbbf-f0f7add0bbf0" providerId="ADAL" clId="{0B8A3E8B-7B8E-45F4-9EA5-519DB432BA84}" dt="2022-03-09T18:42:20.941" v="1775" actId="1076"/>
          <ac:spMkLst>
            <pc:docMk/>
            <pc:sldMk cId="3664004085" sldId="294"/>
            <ac:spMk id="2" creationId="{BCE3B78F-28B7-412F-8627-1B87674FFDE8}"/>
          </ac:spMkLst>
        </pc:spChg>
        <pc:spChg chg="add mod">
          <ac:chgData name="Anna Polcrová" userId="bd17b96e-e46f-4933-bbbf-f0f7add0bbf0" providerId="ADAL" clId="{0B8A3E8B-7B8E-45F4-9EA5-519DB432BA84}" dt="2022-03-09T18:42:24.208" v="1776" actId="1076"/>
          <ac:spMkLst>
            <pc:docMk/>
            <pc:sldMk cId="3664004085" sldId="294"/>
            <ac:spMk id="3" creationId="{075838A9-F4F8-45F9-AC47-587E9FE9431B}"/>
          </ac:spMkLst>
        </pc:spChg>
        <pc:spChg chg="add mod">
          <ac:chgData name="Anna Polcrová" userId="bd17b96e-e46f-4933-bbbf-f0f7add0bbf0" providerId="ADAL" clId="{0B8A3E8B-7B8E-45F4-9EA5-519DB432BA84}" dt="2022-03-09T18:46:03.091" v="1933" actId="20577"/>
          <ac:spMkLst>
            <pc:docMk/>
            <pc:sldMk cId="3664004085" sldId="294"/>
            <ac:spMk id="5" creationId="{151DF87A-EBDC-4F1F-B430-D977C0145E0D}"/>
          </ac:spMkLst>
        </pc:spChg>
        <pc:graphicFrameChg chg="add mod modGraphic">
          <ac:chgData name="Anna Polcrová" userId="bd17b96e-e46f-4933-bbbf-f0f7add0bbf0" providerId="ADAL" clId="{0B8A3E8B-7B8E-45F4-9EA5-519DB432BA84}" dt="2022-03-09T18:45:56.541" v="1920" actId="20577"/>
          <ac:graphicFrameMkLst>
            <pc:docMk/>
            <pc:sldMk cId="3664004085" sldId="294"/>
            <ac:graphicFrameMk id="4" creationId="{1DC37B9D-2C5B-4D7E-9630-FCB82507FE86}"/>
          </ac:graphicFrameMkLst>
        </pc:graphicFrameChg>
      </pc:sldChg>
      <pc:sldChg chg="modSp new mod">
        <pc:chgData name="Anna Polcrová" userId="bd17b96e-e46f-4933-bbbf-f0f7add0bbf0" providerId="ADAL" clId="{0B8A3E8B-7B8E-45F4-9EA5-519DB432BA84}" dt="2022-03-09T19:22:16.789" v="2077" actId="14100"/>
        <pc:sldMkLst>
          <pc:docMk/>
          <pc:sldMk cId="1185886741" sldId="295"/>
        </pc:sldMkLst>
        <pc:spChg chg="mod">
          <ac:chgData name="Anna Polcrová" userId="bd17b96e-e46f-4933-bbbf-f0f7add0bbf0" providerId="ADAL" clId="{0B8A3E8B-7B8E-45F4-9EA5-519DB432BA84}" dt="2022-03-09T19:22:16.789" v="2077" actId="14100"/>
          <ac:spMkLst>
            <pc:docMk/>
            <pc:sldMk cId="1185886741" sldId="295"/>
            <ac:spMk id="2" creationId="{A65F5120-D6DC-4EB9-A3B9-6045C91D4892}"/>
          </ac:spMkLst>
        </pc:spChg>
      </pc:sldChg>
      <pc:sldChg chg="addSp delSp modSp new mod">
        <pc:chgData name="Anna Polcrová" userId="bd17b96e-e46f-4933-bbbf-f0f7add0bbf0" providerId="ADAL" clId="{0B8A3E8B-7B8E-45F4-9EA5-519DB432BA84}" dt="2022-03-15T20:02:18.458" v="3410" actId="1076"/>
        <pc:sldMkLst>
          <pc:docMk/>
          <pc:sldMk cId="2507275017" sldId="296"/>
        </pc:sldMkLst>
        <pc:spChg chg="mod">
          <ac:chgData name="Anna Polcrová" userId="bd17b96e-e46f-4933-bbbf-f0f7add0bbf0" providerId="ADAL" clId="{0B8A3E8B-7B8E-45F4-9EA5-519DB432BA84}" dt="2022-03-15T20:02:14.683" v="3409" actId="1076"/>
          <ac:spMkLst>
            <pc:docMk/>
            <pc:sldMk cId="2507275017" sldId="296"/>
            <ac:spMk id="2" creationId="{9664761F-5523-453F-B376-BEC3B5EBF8E6}"/>
          </ac:spMkLst>
        </pc:spChg>
        <pc:spChg chg="mod">
          <ac:chgData name="Anna Polcrová" userId="bd17b96e-e46f-4933-bbbf-f0f7add0bbf0" providerId="ADAL" clId="{0B8A3E8B-7B8E-45F4-9EA5-519DB432BA84}" dt="2022-03-15T20:02:18.458" v="3410" actId="1076"/>
          <ac:spMkLst>
            <pc:docMk/>
            <pc:sldMk cId="2507275017" sldId="296"/>
            <ac:spMk id="3" creationId="{0A98A026-8E04-4741-9B73-704D083B282C}"/>
          </ac:spMkLst>
        </pc:spChg>
        <pc:spChg chg="add del mod">
          <ac:chgData name="Anna Polcrová" userId="bd17b96e-e46f-4933-bbbf-f0f7add0bbf0" providerId="ADAL" clId="{0B8A3E8B-7B8E-45F4-9EA5-519DB432BA84}" dt="2022-03-15T19:57:09.809" v="2892" actId="478"/>
          <ac:spMkLst>
            <pc:docMk/>
            <pc:sldMk cId="2507275017" sldId="296"/>
            <ac:spMk id="5" creationId="{A3B84C51-E311-4465-8A5B-4FC2F00EA02E}"/>
          </ac:spMkLst>
        </pc:spChg>
      </pc:sldChg>
      <pc:sldChg chg="new del">
        <pc:chgData name="Anna Polcrová" userId="bd17b96e-e46f-4933-bbbf-f0f7add0bbf0" providerId="ADAL" clId="{0B8A3E8B-7B8E-45F4-9EA5-519DB432BA84}" dt="2022-03-09T19:27:19.544" v="2096" actId="47"/>
        <pc:sldMkLst>
          <pc:docMk/>
          <pc:sldMk cId="2402137082" sldId="297"/>
        </pc:sldMkLst>
      </pc:sldChg>
      <pc:sldChg chg="modSp add mod">
        <pc:chgData name="Anna Polcrová" userId="bd17b96e-e46f-4933-bbbf-f0f7add0bbf0" providerId="ADAL" clId="{0B8A3E8B-7B8E-45F4-9EA5-519DB432BA84}" dt="2022-03-09T19:27:38.190" v="2099" actId="20577"/>
        <pc:sldMkLst>
          <pc:docMk/>
          <pc:sldMk cId="2109036172" sldId="298"/>
        </pc:sldMkLst>
        <pc:spChg chg="mod">
          <ac:chgData name="Anna Polcrová" userId="bd17b96e-e46f-4933-bbbf-f0f7add0bbf0" providerId="ADAL" clId="{0B8A3E8B-7B8E-45F4-9EA5-519DB432BA84}" dt="2022-03-09T19:27:38.190" v="2099" actId="20577"/>
          <ac:spMkLst>
            <pc:docMk/>
            <pc:sldMk cId="2109036172" sldId="298"/>
            <ac:spMk id="3" creationId="{126732C7-E1AA-4575-A558-BDA576070BB6}"/>
          </ac:spMkLst>
        </pc:spChg>
      </pc:sldChg>
      <pc:sldChg chg="modSp add mod">
        <pc:chgData name="Anna Polcrová" userId="bd17b96e-e46f-4933-bbbf-f0f7add0bbf0" providerId="ADAL" clId="{0B8A3E8B-7B8E-45F4-9EA5-519DB432BA84}" dt="2022-03-09T19:27:27.118" v="2097" actId="1076"/>
        <pc:sldMkLst>
          <pc:docMk/>
          <pc:sldMk cId="1586012952" sldId="299"/>
        </pc:sldMkLst>
        <pc:spChg chg="mod">
          <ac:chgData name="Anna Polcrová" userId="bd17b96e-e46f-4933-bbbf-f0f7add0bbf0" providerId="ADAL" clId="{0B8A3E8B-7B8E-45F4-9EA5-519DB432BA84}" dt="2022-03-09T19:27:27.118" v="2097" actId="1076"/>
          <ac:spMkLst>
            <pc:docMk/>
            <pc:sldMk cId="1586012952" sldId="299"/>
            <ac:spMk id="3" creationId="{457D41B7-D8F4-4300-9B09-7F82B1D6FADF}"/>
          </ac:spMkLst>
        </pc:spChg>
      </pc:sldChg>
      <pc:sldChg chg="new del">
        <pc:chgData name="Anna Polcrová" userId="bd17b96e-e46f-4933-bbbf-f0f7add0bbf0" providerId="ADAL" clId="{0B8A3E8B-7B8E-45F4-9EA5-519DB432BA84}" dt="2022-03-09T19:28:15.571" v="2102" actId="47"/>
        <pc:sldMkLst>
          <pc:docMk/>
          <pc:sldMk cId="509441087" sldId="300"/>
        </pc:sldMkLst>
      </pc:sldChg>
      <pc:sldChg chg="delSp modSp add mod">
        <pc:chgData name="Anna Polcrová" userId="bd17b96e-e46f-4933-bbbf-f0f7add0bbf0" providerId="ADAL" clId="{0B8A3E8B-7B8E-45F4-9EA5-519DB432BA84}" dt="2022-03-09T19:28:30.011" v="2104" actId="20577"/>
        <pc:sldMkLst>
          <pc:docMk/>
          <pc:sldMk cId="132795690" sldId="301"/>
        </pc:sldMkLst>
        <pc:spChg chg="mod">
          <ac:chgData name="Anna Polcrová" userId="bd17b96e-e46f-4933-bbbf-f0f7add0bbf0" providerId="ADAL" clId="{0B8A3E8B-7B8E-45F4-9EA5-519DB432BA84}" dt="2022-03-09T19:28:30.011" v="2104" actId="20577"/>
          <ac:spMkLst>
            <pc:docMk/>
            <pc:sldMk cId="132795690" sldId="301"/>
            <ac:spMk id="3" creationId="{3C57228E-1601-42B3-8BB4-5F3145676C99}"/>
          </ac:spMkLst>
        </pc:spChg>
        <pc:picChg chg="del">
          <ac:chgData name="Anna Polcrová" userId="bd17b96e-e46f-4933-bbbf-f0f7add0bbf0" providerId="ADAL" clId="{0B8A3E8B-7B8E-45F4-9EA5-519DB432BA84}" dt="2022-03-09T19:28:24.774" v="2103" actId="478"/>
          <ac:picMkLst>
            <pc:docMk/>
            <pc:sldMk cId="132795690" sldId="301"/>
            <ac:picMk id="4" creationId="{FC588D48-B82C-418F-A6D4-968D243849AD}"/>
          </ac:picMkLst>
        </pc:picChg>
      </pc:sldChg>
      <pc:sldChg chg="delSp modSp add mod">
        <pc:chgData name="Anna Polcrová" userId="bd17b96e-e46f-4933-bbbf-f0f7add0bbf0" providerId="ADAL" clId="{0B8A3E8B-7B8E-45F4-9EA5-519DB432BA84}" dt="2022-03-09T19:29:36.138" v="2139" actId="478"/>
        <pc:sldMkLst>
          <pc:docMk/>
          <pc:sldMk cId="4087561486" sldId="302"/>
        </pc:sldMkLst>
        <pc:spChg chg="mod">
          <ac:chgData name="Anna Polcrová" userId="bd17b96e-e46f-4933-bbbf-f0f7add0bbf0" providerId="ADAL" clId="{0B8A3E8B-7B8E-45F4-9EA5-519DB432BA84}" dt="2022-03-09T19:29:27.734" v="2137" actId="27636"/>
          <ac:spMkLst>
            <pc:docMk/>
            <pc:sldMk cId="4087561486" sldId="302"/>
            <ac:spMk id="2" creationId="{850C313D-2E95-4A1B-B32F-51F60CF22082}"/>
          </ac:spMkLst>
        </pc:spChg>
        <pc:spChg chg="del mod">
          <ac:chgData name="Anna Polcrová" userId="bd17b96e-e46f-4933-bbbf-f0f7add0bbf0" providerId="ADAL" clId="{0B8A3E8B-7B8E-45F4-9EA5-519DB432BA84}" dt="2022-03-09T19:29:36.138" v="2139" actId="478"/>
          <ac:spMkLst>
            <pc:docMk/>
            <pc:sldMk cId="4087561486" sldId="302"/>
            <ac:spMk id="12" creationId="{91F36955-0C22-40AB-991D-41447C35252A}"/>
          </ac:spMkLst>
        </pc:spChg>
      </pc:sldChg>
      <pc:sldChg chg="addSp delSp modSp mod">
        <pc:chgData name="Anna Polcrová" userId="bd17b96e-e46f-4933-bbbf-f0f7add0bbf0" providerId="ADAL" clId="{0B8A3E8B-7B8E-45F4-9EA5-519DB432BA84}" dt="2022-03-15T19:27:47.372" v="2183" actId="1076"/>
        <pc:sldMkLst>
          <pc:docMk/>
          <pc:sldMk cId="499566232" sldId="304"/>
        </pc:sldMkLst>
        <pc:spChg chg="del">
          <ac:chgData name="Anna Polcrová" userId="bd17b96e-e46f-4933-bbbf-f0f7add0bbf0" providerId="ADAL" clId="{0B8A3E8B-7B8E-45F4-9EA5-519DB432BA84}" dt="2022-03-15T19:27:11.189" v="2176" actId="478"/>
          <ac:spMkLst>
            <pc:docMk/>
            <pc:sldMk cId="499566232" sldId="304"/>
            <ac:spMk id="7" creationId="{C0ACFC2D-F69F-4A41-8D86-1A39205D7E14}"/>
          </ac:spMkLst>
        </pc:spChg>
        <pc:spChg chg="add del mod">
          <ac:chgData name="Anna Polcrová" userId="bd17b96e-e46f-4933-bbbf-f0f7add0bbf0" providerId="ADAL" clId="{0B8A3E8B-7B8E-45F4-9EA5-519DB432BA84}" dt="2022-03-15T19:27:15.028" v="2177" actId="478"/>
          <ac:spMkLst>
            <pc:docMk/>
            <pc:sldMk cId="499566232" sldId="304"/>
            <ac:spMk id="8" creationId="{16121D01-54D2-46ED-BBB4-CD5F08E82218}"/>
          </ac:spMkLst>
        </pc:spChg>
        <pc:spChg chg="mod">
          <ac:chgData name="Anna Polcrová" userId="bd17b96e-e46f-4933-bbbf-f0f7add0bbf0" providerId="ADAL" clId="{0B8A3E8B-7B8E-45F4-9EA5-519DB432BA84}" dt="2022-03-15T19:27:39.415" v="2181" actId="1076"/>
          <ac:spMkLst>
            <pc:docMk/>
            <pc:sldMk cId="499566232" sldId="304"/>
            <ac:spMk id="9" creationId="{D0CE8B35-9533-44BA-8B66-243C2E760E09}"/>
          </ac:spMkLst>
        </pc:spChg>
        <pc:spChg chg="mod">
          <ac:chgData name="Anna Polcrová" userId="bd17b96e-e46f-4933-bbbf-f0f7add0bbf0" providerId="ADAL" clId="{0B8A3E8B-7B8E-45F4-9EA5-519DB432BA84}" dt="2022-03-15T19:27:47.372" v="2183" actId="1076"/>
          <ac:spMkLst>
            <pc:docMk/>
            <pc:sldMk cId="499566232" sldId="304"/>
            <ac:spMk id="10" creationId="{DEDD5DE8-2727-4722-9775-0986555622C8}"/>
          </ac:spMkLst>
        </pc:spChg>
        <pc:cxnChg chg="add mod">
          <ac:chgData name="Anna Polcrová" userId="bd17b96e-e46f-4933-bbbf-f0f7add0bbf0" providerId="ADAL" clId="{0B8A3E8B-7B8E-45F4-9EA5-519DB432BA84}" dt="2022-03-15T19:27:42.813" v="2182" actId="1076"/>
          <ac:cxnSpMkLst>
            <pc:docMk/>
            <pc:sldMk cId="499566232" sldId="304"/>
            <ac:cxnSpMk id="4" creationId="{AB0294E7-9C88-4E00-8D2E-1997DF25443A}"/>
          </ac:cxnSpMkLst>
        </pc:cxnChg>
      </pc:sldChg>
      <pc:sldChg chg="del">
        <pc:chgData name="Anna Polcrová" userId="bd17b96e-e46f-4933-bbbf-f0f7add0bbf0" providerId="ADAL" clId="{0B8A3E8B-7B8E-45F4-9EA5-519DB432BA84}" dt="2022-03-15T19:40:43.404" v="2622" actId="47"/>
        <pc:sldMkLst>
          <pc:docMk/>
          <pc:sldMk cId="3031010597" sldId="305"/>
        </pc:sldMkLst>
      </pc:sldChg>
      <pc:sldChg chg="addSp modSp mod">
        <pc:chgData name="Anna Polcrová" userId="bd17b96e-e46f-4933-bbbf-f0f7add0bbf0" providerId="ADAL" clId="{0B8A3E8B-7B8E-45F4-9EA5-519DB432BA84}" dt="2022-03-15T19:53:24.181" v="2863" actId="1076"/>
        <pc:sldMkLst>
          <pc:docMk/>
          <pc:sldMk cId="2235609049" sldId="306"/>
        </pc:sldMkLst>
        <pc:spChg chg="add mod">
          <ac:chgData name="Anna Polcrová" userId="bd17b96e-e46f-4933-bbbf-f0f7add0bbf0" providerId="ADAL" clId="{0B8A3E8B-7B8E-45F4-9EA5-519DB432BA84}" dt="2022-03-15T19:53:21.113" v="2862" actId="1076"/>
          <ac:spMkLst>
            <pc:docMk/>
            <pc:sldMk cId="2235609049" sldId="306"/>
            <ac:spMk id="4" creationId="{C82B01F5-28E9-40D2-BC02-9E59AA90EC4A}"/>
          </ac:spMkLst>
        </pc:spChg>
        <pc:spChg chg="add mod">
          <ac:chgData name="Anna Polcrová" userId="bd17b96e-e46f-4933-bbbf-f0f7add0bbf0" providerId="ADAL" clId="{0B8A3E8B-7B8E-45F4-9EA5-519DB432BA84}" dt="2022-03-15T19:53:24.181" v="2863" actId="1076"/>
          <ac:spMkLst>
            <pc:docMk/>
            <pc:sldMk cId="2235609049" sldId="306"/>
            <ac:spMk id="5" creationId="{6773C19A-B5DC-4D94-A16C-5913ADAA4A15}"/>
          </ac:spMkLst>
        </pc:spChg>
        <pc:spChg chg="mod">
          <ac:chgData name="Anna Polcrová" userId="bd17b96e-e46f-4933-bbbf-f0f7add0bbf0" providerId="ADAL" clId="{0B8A3E8B-7B8E-45F4-9EA5-519DB432BA84}" dt="2022-03-15T19:53:11.779" v="2860" actId="1076"/>
          <ac:spMkLst>
            <pc:docMk/>
            <pc:sldMk cId="2235609049" sldId="306"/>
            <ac:spMk id="8" creationId="{951E07FA-EE7D-48BE-9089-ED8847583477}"/>
          </ac:spMkLst>
        </pc:spChg>
        <pc:graphicFrameChg chg="mod modGraphic">
          <ac:chgData name="Anna Polcrová" userId="bd17b96e-e46f-4933-bbbf-f0f7add0bbf0" providerId="ADAL" clId="{0B8A3E8B-7B8E-45F4-9EA5-519DB432BA84}" dt="2022-03-15T19:53:15.959" v="2861" actId="1076"/>
          <ac:graphicFrameMkLst>
            <pc:docMk/>
            <pc:sldMk cId="2235609049" sldId="306"/>
            <ac:graphicFrameMk id="6" creationId="{FA9EA74F-5C31-49B6-B6A7-FCCFBDDA0C01}"/>
          </ac:graphicFrameMkLst>
        </pc:graphicFrameChg>
      </pc:sldChg>
      <pc:sldChg chg="delSp modSp add mod">
        <pc:chgData name="Anna Polcrová" userId="bd17b96e-e46f-4933-bbbf-f0f7add0bbf0" providerId="ADAL" clId="{0B8A3E8B-7B8E-45F4-9EA5-519DB432BA84}" dt="2022-03-15T20:01:37.556" v="3402" actId="27636"/>
        <pc:sldMkLst>
          <pc:docMk/>
          <pc:sldMk cId="357426580" sldId="307"/>
        </pc:sldMkLst>
        <pc:spChg chg="mod">
          <ac:chgData name="Anna Polcrová" userId="bd17b96e-e46f-4933-bbbf-f0f7add0bbf0" providerId="ADAL" clId="{0B8A3E8B-7B8E-45F4-9EA5-519DB432BA84}" dt="2022-03-15T20:01:37.556" v="3402" actId="27636"/>
          <ac:spMkLst>
            <pc:docMk/>
            <pc:sldMk cId="357426580" sldId="307"/>
            <ac:spMk id="4" creationId="{C82B01F5-28E9-40D2-BC02-9E59AA90EC4A}"/>
          </ac:spMkLst>
        </pc:spChg>
        <pc:spChg chg="del">
          <ac:chgData name="Anna Polcrová" userId="bd17b96e-e46f-4933-bbbf-f0f7add0bbf0" providerId="ADAL" clId="{0B8A3E8B-7B8E-45F4-9EA5-519DB432BA84}" dt="2022-03-15T19:45:06.194" v="2814" actId="478"/>
          <ac:spMkLst>
            <pc:docMk/>
            <pc:sldMk cId="357426580" sldId="307"/>
            <ac:spMk id="5" creationId="{6773C19A-B5DC-4D94-A16C-5913ADAA4A15}"/>
          </ac:spMkLst>
        </pc:spChg>
        <pc:spChg chg="mod">
          <ac:chgData name="Anna Polcrová" userId="bd17b96e-e46f-4933-bbbf-f0f7add0bbf0" providerId="ADAL" clId="{0B8A3E8B-7B8E-45F4-9EA5-519DB432BA84}" dt="2022-03-15T19:46:05.069" v="2832" actId="1076"/>
          <ac:spMkLst>
            <pc:docMk/>
            <pc:sldMk cId="357426580" sldId="307"/>
            <ac:spMk id="8" creationId="{951E07FA-EE7D-48BE-9089-ED8847583477}"/>
          </ac:spMkLst>
        </pc:spChg>
        <pc:graphicFrameChg chg="mod modGraphic">
          <ac:chgData name="Anna Polcrová" userId="bd17b96e-e46f-4933-bbbf-f0f7add0bbf0" providerId="ADAL" clId="{0B8A3E8B-7B8E-45F4-9EA5-519DB432BA84}" dt="2022-03-15T19:46:07.443" v="2833" actId="1076"/>
          <ac:graphicFrameMkLst>
            <pc:docMk/>
            <pc:sldMk cId="357426580" sldId="307"/>
            <ac:graphicFrameMk id="6" creationId="{FA9EA74F-5C31-49B6-B6A7-FCCFBDDA0C01}"/>
          </ac:graphicFrameMkLst>
        </pc:graphicFrameChg>
      </pc:sldChg>
      <pc:sldChg chg="add del">
        <pc:chgData name="Anna Polcrová" userId="bd17b96e-e46f-4933-bbbf-f0f7add0bbf0" providerId="ADAL" clId="{0B8A3E8B-7B8E-45F4-9EA5-519DB432BA84}" dt="2022-03-15T19:25:15.752" v="2154" actId="47"/>
        <pc:sldMkLst>
          <pc:docMk/>
          <pc:sldMk cId="2267939491" sldId="307"/>
        </pc:sldMkLst>
      </pc:sldChg>
    </pc:docChg>
  </pc:docChgLst>
  <pc:docChgLst>
    <pc:chgData name="Anna Bartošková" userId="bd17b96e-e46f-4933-bbbf-f0f7add0bbf0" providerId="ADAL" clId="{1410A05A-FD1F-4CB5-8602-443E0D856033}"/>
    <pc:docChg chg="custSel addSld delSld modSld">
      <pc:chgData name="Anna Bartošková" userId="bd17b96e-e46f-4933-bbbf-f0f7add0bbf0" providerId="ADAL" clId="{1410A05A-FD1F-4CB5-8602-443E0D856033}" dt="2024-04-10T12:23:21.247" v="29" actId="20577"/>
      <pc:docMkLst>
        <pc:docMk/>
      </pc:docMkLst>
      <pc:sldChg chg="modSp mod">
        <pc:chgData name="Anna Bartošková" userId="bd17b96e-e46f-4933-bbbf-f0f7add0bbf0" providerId="ADAL" clId="{1410A05A-FD1F-4CB5-8602-443E0D856033}" dt="2024-04-10T12:23:21.247" v="29" actId="20577"/>
        <pc:sldMkLst>
          <pc:docMk/>
          <pc:sldMk cId="1284918669" sldId="256"/>
        </pc:sldMkLst>
        <pc:spChg chg="mod">
          <ac:chgData name="Anna Bartošková" userId="bd17b96e-e46f-4933-bbbf-f0f7add0bbf0" providerId="ADAL" clId="{1410A05A-FD1F-4CB5-8602-443E0D856033}" dt="2024-04-10T12:23:21.247" v="29" actId="20577"/>
          <ac:spMkLst>
            <pc:docMk/>
            <pc:sldMk cId="1284918669" sldId="256"/>
            <ac:spMk id="3" creationId="{BE3E8886-4EF2-4EBE-8264-EF1B499EFBFF}"/>
          </ac:spMkLst>
        </pc:spChg>
      </pc:sldChg>
      <pc:sldChg chg="delSp del mod delAnim">
        <pc:chgData name="Anna Bartošková" userId="bd17b96e-e46f-4933-bbbf-f0f7add0bbf0" providerId="ADAL" clId="{1410A05A-FD1F-4CB5-8602-443E0D856033}" dt="2024-04-10T06:33:43.895" v="5" actId="47"/>
        <pc:sldMkLst>
          <pc:docMk/>
          <pc:sldMk cId="2076724334" sldId="282"/>
        </pc:sldMkLst>
        <pc:picChg chg="del">
          <ac:chgData name="Anna Bartošková" userId="bd17b96e-e46f-4933-bbbf-f0f7add0bbf0" providerId="ADAL" clId="{1410A05A-FD1F-4CB5-8602-443E0D856033}" dt="2024-04-10T06:33:42.036" v="4" actId="478"/>
          <ac:picMkLst>
            <pc:docMk/>
            <pc:sldMk cId="2076724334" sldId="282"/>
            <ac:picMk id="4" creationId="{9EDA9EC6-B6F8-4319-9DED-B87AC61CEC86}"/>
          </ac:picMkLst>
        </pc:picChg>
      </pc:sldChg>
      <pc:sldChg chg="del">
        <pc:chgData name="Anna Bartošková" userId="bd17b96e-e46f-4933-bbbf-f0f7add0bbf0" providerId="ADAL" clId="{1410A05A-FD1F-4CB5-8602-443E0D856033}" dt="2024-04-10T12:23:02.341" v="23" actId="47"/>
        <pc:sldMkLst>
          <pc:docMk/>
          <pc:sldMk cId="3060540556" sldId="289"/>
        </pc:sldMkLst>
      </pc:sldChg>
      <pc:sldChg chg="del">
        <pc:chgData name="Anna Bartošková" userId="bd17b96e-e46f-4933-bbbf-f0f7add0bbf0" providerId="ADAL" clId="{1410A05A-FD1F-4CB5-8602-443E0D856033}" dt="2024-04-10T12:21:42.337" v="22" actId="47"/>
        <pc:sldMkLst>
          <pc:docMk/>
          <pc:sldMk cId="2507275017" sldId="296"/>
        </pc:sldMkLst>
      </pc:sldChg>
      <pc:sldChg chg="add">
        <pc:chgData name="Anna Bartošková" userId="bd17b96e-e46f-4933-bbbf-f0f7add0bbf0" providerId="ADAL" clId="{1410A05A-FD1F-4CB5-8602-443E0D856033}" dt="2024-04-05T12:26:01.771" v="0"/>
        <pc:sldMkLst>
          <pc:docMk/>
          <pc:sldMk cId="723615067" sldId="300"/>
        </pc:sldMkLst>
      </pc:sldChg>
      <pc:sldChg chg="del">
        <pc:chgData name="Anna Bartošková" userId="bd17b96e-e46f-4933-bbbf-f0f7add0bbf0" providerId="ADAL" clId="{1410A05A-FD1F-4CB5-8602-443E0D856033}" dt="2024-04-10T12:21:35.824" v="20" actId="47"/>
        <pc:sldMkLst>
          <pc:docMk/>
          <pc:sldMk cId="2235609049" sldId="306"/>
        </pc:sldMkLst>
      </pc:sldChg>
      <pc:sldChg chg="del">
        <pc:chgData name="Anna Bartošková" userId="bd17b96e-e46f-4933-bbbf-f0f7add0bbf0" providerId="ADAL" clId="{1410A05A-FD1F-4CB5-8602-443E0D856033}" dt="2024-04-10T12:21:38.507" v="21" actId="47"/>
        <pc:sldMkLst>
          <pc:docMk/>
          <pc:sldMk cId="357426580" sldId="307"/>
        </pc:sldMkLst>
      </pc:sldChg>
      <pc:sldChg chg="modSp add mod modAnim">
        <pc:chgData name="Anna Bartošková" userId="bd17b96e-e46f-4933-bbbf-f0f7add0bbf0" providerId="ADAL" clId="{1410A05A-FD1F-4CB5-8602-443E0D856033}" dt="2024-04-05T12:26:32.377" v="2"/>
        <pc:sldMkLst>
          <pc:docMk/>
          <pc:sldMk cId="881006259" sldId="308"/>
        </pc:sldMkLst>
        <pc:spChg chg="mod">
          <ac:chgData name="Anna Bartošková" userId="bd17b96e-e46f-4933-bbbf-f0f7add0bbf0" providerId="ADAL" clId="{1410A05A-FD1F-4CB5-8602-443E0D856033}" dt="2024-04-05T12:26:26.340" v="1" actId="1076"/>
          <ac:spMkLst>
            <pc:docMk/>
            <pc:sldMk cId="881006259" sldId="308"/>
            <ac:spMk id="11" creationId="{9CA8C673-642B-44A0-91F2-EAF71165815E}"/>
          </ac:spMkLst>
        </pc:spChg>
      </pc:sldChg>
      <pc:sldChg chg="add">
        <pc:chgData name="Anna Bartošková" userId="bd17b96e-e46f-4933-bbbf-f0f7add0bbf0" providerId="ADAL" clId="{1410A05A-FD1F-4CB5-8602-443E0D856033}" dt="2024-04-05T12:26:01.771" v="0"/>
        <pc:sldMkLst>
          <pc:docMk/>
          <pc:sldMk cId="273956324" sldId="309"/>
        </pc:sldMkLst>
      </pc:sldChg>
      <pc:sldChg chg="add">
        <pc:chgData name="Anna Bartošková" userId="bd17b96e-e46f-4933-bbbf-f0f7add0bbf0" providerId="ADAL" clId="{1410A05A-FD1F-4CB5-8602-443E0D856033}" dt="2024-04-05T12:26:01.771" v="0"/>
        <pc:sldMkLst>
          <pc:docMk/>
          <pc:sldMk cId="567191097" sldId="310"/>
        </pc:sldMkLst>
      </pc:sldChg>
      <pc:sldChg chg="add">
        <pc:chgData name="Anna Bartošková" userId="bd17b96e-e46f-4933-bbbf-f0f7add0bbf0" providerId="ADAL" clId="{1410A05A-FD1F-4CB5-8602-443E0D856033}" dt="2024-04-05T12:26:01.771" v="0"/>
        <pc:sldMkLst>
          <pc:docMk/>
          <pc:sldMk cId="2426366094" sldId="311"/>
        </pc:sldMkLst>
      </pc:sldChg>
      <pc:sldChg chg="add">
        <pc:chgData name="Anna Bartošková" userId="bd17b96e-e46f-4933-bbbf-f0f7add0bbf0" providerId="ADAL" clId="{1410A05A-FD1F-4CB5-8602-443E0D856033}" dt="2024-04-05T12:28:31.746" v="3"/>
        <pc:sldMkLst>
          <pc:docMk/>
          <pc:sldMk cId="3371827682" sldId="312"/>
        </pc:sldMkLst>
      </pc:sldChg>
      <pc:sldChg chg="add">
        <pc:chgData name="Anna Bartošková" userId="bd17b96e-e46f-4933-bbbf-f0f7add0bbf0" providerId="ADAL" clId="{1410A05A-FD1F-4CB5-8602-443E0D856033}" dt="2024-04-05T12:28:31.746" v="3"/>
        <pc:sldMkLst>
          <pc:docMk/>
          <pc:sldMk cId="409605992" sldId="313"/>
        </pc:sldMkLst>
      </pc:sldChg>
      <pc:sldChg chg="add">
        <pc:chgData name="Anna Bartošková" userId="bd17b96e-e46f-4933-bbbf-f0f7add0bbf0" providerId="ADAL" clId="{1410A05A-FD1F-4CB5-8602-443E0D856033}" dt="2024-04-05T12:28:31.746" v="3"/>
        <pc:sldMkLst>
          <pc:docMk/>
          <pc:sldMk cId="2317836972" sldId="314"/>
        </pc:sldMkLst>
      </pc:sldChg>
      <pc:sldChg chg="add">
        <pc:chgData name="Anna Bartošková" userId="bd17b96e-e46f-4933-bbbf-f0f7add0bbf0" providerId="ADAL" clId="{1410A05A-FD1F-4CB5-8602-443E0D856033}" dt="2024-04-05T12:28:31.746" v="3"/>
        <pc:sldMkLst>
          <pc:docMk/>
          <pc:sldMk cId="4223112711" sldId="315"/>
        </pc:sldMkLst>
      </pc:sldChg>
      <pc:sldChg chg="add">
        <pc:chgData name="Anna Bartošková" userId="bd17b96e-e46f-4933-bbbf-f0f7add0bbf0" providerId="ADAL" clId="{1410A05A-FD1F-4CB5-8602-443E0D856033}" dt="2024-04-05T12:28:31.746" v="3"/>
        <pc:sldMkLst>
          <pc:docMk/>
          <pc:sldMk cId="2907538307" sldId="316"/>
        </pc:sldMkLst>
      </pc:sldChg>
      <pc:sldChg chg="addSp delSp modSp add mod modAnim">
        <pc:chgData name="Anna Bartošková" userId="bd17b96e-e46f-4933-bbbf-f0f7add0bbf0" providerId="ADAL" clId="{1410A05A-FD1F-4CB5-8602-443E0D856033}" dt="2024-04-10T12:20:50.913" v="19" actId="1076"/>
        <pc:sldMkLst>
          <pc:docMk/>
          <pc:sldMk cId="507257499" sldId="317"/>
        </pc:sldMkLst>
        <pc:spChg chg="del mod">
          <ac:chgData name="Anna Bartošková" userId="bd17b96e-e46f-4933-bbbf-f0f7add0bbf0" providerId="ADAL" clId="{1410A05A-FD1F-4CB5-8602-443E0D856033}" dt="2024-04-10T12:20:42.159" v="15" actId="478"/>
          <ac:spMkLst>
            <pc:docMk/>
            <pc:sldMk cId="507257499" sldId="317"/>
            <ac:spMk id="2" creationId="{BCE3B78F-28B7-412F-8627-1B87674FFDE8}"/>
          </ac:spMkLst>
        </pc:spChg>
        <pc:spChg chg="del">
          <ac:chgData name="Anna Bartošková" userId="bd17b96e-e46f-4933-bbbf-f0f7add0bbf0" providerId="ADAL" clId="{1410A05A-FD1F-4CB5-8602-443E0D856033}" dt="2024-04-10T12:19:47.930" v="7" actId="478"/>
          <ac:spMkLst>
            <pc:docMk/>
            <pc:sldMk cId="507257499" sldId="317"/>
            <ac:spMk id="4" creationId="{43E25279-25C4-42B1-BAF4-FD6D748D2987}"/>
          </ac:spMkLst>
        </pc:spChg>
        <pc:spChg chg="add del mod">
          <ac:chgData name="Anna Bartošková" userId="bd17b96e-e46f-4933-bbbf-f0f7add0bbf0" providerId="ADAL" clId="{1410A05A-FD1F-4CB5-8602-443E0D856033}" dt="2024-04-10T12:20:44.564" v="16" actId="478"/>
          <ac:spMkLst>
            <pc:docMk/>
            <pc:sldMk cId="507257499" sldId="317"/>
            <ac:spMk id="6" creationId="{B6ADE037-D365-9BE2-56E1-A1D22BF3730D}"/>
          </ac:spMkLst>
        </pc:spChg>
        <pc:spChg chg="del">
          <ac:chgData name="Anna Bartošková" userId="bd17b96e-e46f-4933-bbbf-f0f7add0bbf0" providerId="ADAL" clId="{1410A05A-FD1F-4CB5-8602-443E0D856033}" dt="2024-04-10T12:19:59.699" v="11" actId="478"/>
          <ac:spMkLst>
            <pc:docMk/>
            <pc:sldMk cId="507257499" sldId="317"/>
            <ac:spMk id="7" creationId="{2EF87B0D-E4A9-4EB3-AEC7-6BDCE743867C}"/>
          </ac:spMkLst>
        </pc:spChg>
        <pc:picChg chg="add mod">
          <ac:chgData name="Anna Bartošková" userId="bd17b96e-e46f-4933-bbbf-f0f7add0bbf0" providerId="ADAL" clId="{1410A05A-FD1F-4CB5-8602-443E0D856033}" dt="2024-04-10T12:20:50.913" v="19" actId="1076"/>
          <ac:picMkLst>
            <pc:docMk/>
            <pc:sldMk cId="507257499" sldId="317"/>
            <ac:picMk id="3" creationId="{C87618CD-77C9-2BC0-A99A-C0AF1FF88BC7}"/>
          </ac:picMkLst>
        </pc:picChg>
        <pc:picChg chg="del">
          <ac:chgData name="Anna Bartošková" userId="bd17b96e-e46f-4933-bbbf-f0f7add0bbf0" providerId="ADAL" clId="{1410A05A-FD1F-4CB5-8602-443E0D856033}" dt="2024-04-10T12:19:58.515" v="10" actId="478"/>
          <ac:picMkLst>
            <pc:docMk/>
            <pc:sldMk cId="507257499" sldId="317"/>
            <ac:picMk id="3074" creationId="{C1CA17A5-1615-4465-9089-B66AA2CEA19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841100-3B9F-43A8-AF63-50E515957D5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EA3AF1-B41B-45D5-91DA-CD6188D0873B}">
      <dgm:prSet/>
      <dgm:spPr/>
      <dgm:t>
        <a:bodyPr/>
        <a:lstStyle/>
        <a:p>
          <a:r>
            <a:rPr lang="en-GB" dirty="0" err="1"/>
            <a:t>Jaký</a:t>
          </a:r>
          <a:r>
            <a:rPr lang="en-GB" dirty="0"/>
            <a:t> </a:t>
          </a:r>
          <a:r>
            <a:rPr lang="cs-CZ" dirty="0"/>
            <a:t>byl vývoj</a:t>
          </a:r>
          <a:r>
            <a:rPr lang="en-GB" dirty="0"/>
            <a:t> </a:t>
          </a:r>
          <a:r>
            <a:rPr lang="cs-CZ" dirty="0"/>
            <a:t>prevalence</a:t>
          </a:r>
          <a:r>
            <a:rPr lang="en-GB" dirty="0"/>
            <a:t> </a:t>
          </a:r>
          <a:r>
            <a:rPr lang="cs-CZ" dirty="0"/>
            <a:t>metabolického syndromu v Česku v letech 2000 až 2020? </a:t>
          </a:r>
          <a:endParaRPr lang="en-US" dirty="0"/>
        </a:p>
      </dgm:t>
    </dgm:pt>
    <dgm:pt modelId="{EF05E93A-BDF1-427E-9571-9A561AC5C73A}" type="parTrans" cxnId="{FB4E1F4C-B246-4AA6-9B92-CE12514AD802}">
      <dgm:prSet/>
      <dgm:spPr/>
      <dgm:t>
        <a:bodyPr/>
        <a:lstStyle/>
        <a:p>
          <a:endParaRPr lang="en-US"/>
        </a:p>
      </dgm:t>
    </dgm:pt>
    <dgm:pt modelId="{A9C27361-C836-4991-8A4C-5E083FAAA73E}" type="sibTrans" cxnId="{FB4E1F4C-B246-4AA6-9B92-CE12514AD802}">
      <dgm:prSet/>
      <dgm:spPr/>
      <dgm:t>
        <a:bodyPr/>
        <a:lstStyle/>
        <a:p>
          <a:endParaRPr lang="en-US"/>
        </a:p>
      </dgm:t>
    </dgm:pt>
    <dgm:pt modelId="{1CFB38DD-721D-421E-9BF1-B300A72D2071}">
      <dgm:prSet/>
      <dgm:spPr/>
      <dgm:t>
        <a:bodyPr/>
        <a:lstStyle/>
        <a:p>
          <a:r>
            <a:rPr lang="cs-CZ" dirty="0"/>
            <a:t>Liší se konzumace ovoce a zeleniny v české populaci mezi pohlavími? </a:t>
          </a:r>
          <a:endParaRPr lang="en-US" dirty="0"/>
        </a:p>
      </dgm:t>
    </dgm:pt>
    <dgm:pt modelId="{04D14456-1F3D-4E1A-955B-EC7D71F1115E}" type="parTrans" cxnId="{BEC85DFD-C69F-4E2B-A0AB-D4E42863A76C}">
      <dgm:prSet/>
      <dgm:spPr/>
      <dgm:t>
        <a:bodyPr/>
        <a:lstStyle/>
        <a:p>
          <a:endParaRPr lang="en-US"/>
        </a:p>
      </dgm:t>
    </dgm:pt>
    <dgm:pt modelId="{A955CCE6-5051-4F3D-A042-4905233350D3}" type="sibTrans" cxnId="{BEC85DFD-C69F-4E2B-A0AB-D4E42863A76C}">
      <dgm:prSet/>
      <dgm:spPr/>
      <dgm:t>
        <a:bodyPr/>
        <a:lstStyle/>
        <a:p>
          <a:endParaRPr lang="en-US"/>
        </a:p>
      </dgm:t>
    </dgm:pt>
    <dgm:pt modelId="{8293EB3C-F891-4F06-8BA0-8E55DA5F235D}">
      <dgm:prSet/>
      <dgm:spPr/>
      <dgm:t>
        <a:bodyPr/>
        <a:lstStyle/>
        <a:p>
          <a:r>
            <a:rPr lang="cs-CZ" dirty="0"/>
            <a:t>Existují rozdíly v průměrném věku úmrtí napříč kategoriemi vzdělání?</a:t>
          </a:r>
          <a:endParaRPr lang="en-US" dirty="0"/>
        </a:p>
      </dgm:t>
    </dgm:pt>
    <dgm:pt modelId="{AB2E05BA-B537-4BE8-A661-72A1D6DC2F3C}" type="parTrans" cxnId="{D9853739-0400-4DB4-AFDE-3DA1DCEA21D9}">
      <dgm:prSet/>
      <dgm:spPr/>
      <dgm:t>
        <a:bodyPr/>
        <a:lstStyle/>
        <a:p>
          <a:endParaRPr lang="en-US"/>
        </a:p>
      </dgm:t>
    </dgm:pt>
    <dgm:pt modelId="{7E3B4280-FB78-4C14-8181-FFB6EC82C6D7}" type="sibTrans" cxnId="{D9853739-0400-4DB4-AFDE-3DA1DCEA21D9}">
      <dgm:prSet/>
      <dgm:spPr/>
      <dgm:t>
        <a:bodyPr/>
        <a:lstStyle/>
        <a:p>
          <a:endParaRPr lang="en-US"/>
        </a:p>
      </dgm:t>
    </dgm:pt>
    <dgm:pt modelId="{CBD16151-F08A-4AE4-8FF4-E99D7D07EB7C}">
      <dgm:prSet/>
      <dgm:spPr/>
      <dgm:t>
        <a:bodyPr/>
        <a:lstStyle/>
        <a:p>
          <a:r>
            <a:rPr lang="cs-CZ" dirty="0"/>
            <a:t>Jak souvisí riziko diabetu 2. typu s úrovní znečištění ovzduší?</a:t>
          </a:r>
          <a:endParaRPr lang="en-US" dirty="0"/>
        </a:p>
      </dgm:t>
    </dgm:pt>
    <dgm:pt modelId="{91CE659E-D01A-40FE-BF2C-EF755CAF80BA}" type="parTrans" cxnId="{1E9DEA13-3376-43A7-8402-730F41BF0934}">
      <dgm:prSet/>
      <dgm:spPr/>
      <dgm:t>
        <a:bodyPr/>
        <a:lstStyle/>
        <a:p>
          <a:endParaRPr lang="en-US"/>
        </a:p>
      </dgm:t>
    </dgm:pt>
    <dgm:pt modelId="{106B8FF4-1434-4F2D-886D-52A83C38E170}" type="sibTrans" cxnId="{1E9DEA13-3376-43A7-8402-730F41BF0934}">
      <dgm:prSet/>
      <dgm:spPr/>
      <dgm:t>
        <a:bodyPr/>
        <a:lstStyle/>
        <a:p>
          <a:endParaRPr lang="en-US"/>
        </a:p>
      </dgm:t>
    </dgm:pt>
    <dgm:pt modelId="{F70C4906-DFA4-48E1-AF26-9245865655A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?</a:t>
          </a:r>
          <a:endParaRPr lang="en-US" dirty="0"/>
        </a:p>
      </dgm:t>
    </dgm:pt>
    <dgm:pt modelId="{E96EF552-834A-4E24-A4F2-DFB1F1B4BD28}" type="parTrans" cxnId="{9B9AC2A6-93C7-49FC-B296-0DCBE2CBB941}">
      <dgm:prSet/>
      <dgm:spPr/>
      <dgm:t>
        <a:bodyPr/>
        <a:lstStyle/>
        <a:p>
          <a:endParaRPr lang="en-US"/>
        </a:p>
      </dgm:t>
    </dgm:pt>
    <dgm:pt modelId="{F03C4379-C499-4E36-BE25-901125B63213}" type="sibTrans" cxnId="{9B9AC2A6-93C7-49FC-B296-0DCBE2CBB941}">
      <dgm:prSet/>
      <dgm:spPr/>
      <dgm:t>
        <a:bodyPr/>
        <a:lstStyle/>
        <a:p>
          <a:endParaRPr lang="en-US"/>
        </a:p>
      </dgm:t>
    </dgm:pt>
    <dgm:pt modelId="{DE9DE2D5-52DC-47C0-9C6B-3457C9B2B84F}">
      <dgm:prSet/>
      <dgm:spPr/>
      <dgm:t>
        <a:bodyPr/>
        <a:lstStyle/>
        <a:p>
          <a:r>
            <a:rPr lang="cs-CZ" dirty="0"/>
            <a:t>Může zvýšená konzumace luštěnin pomoci v prevenci hypertenze?</a:t>
          </a:r>
          <a:endParaRPr lang="en-US" dirty="0"/>
        </a:p>
      </dgm:t>
    </dgm:pt>
    <dgm:pt modelId="{0CB8AD20-90EA-4C46-81B8-BBEED59881F9}" type="parTrans" cxnId="{777542FC-D269-42F7-8EC1-7944D675EC5D}">
      <dgm:prSet/>
      <dgm:spPr/>
      <dgm:t>
        <a:bodyPr/>
        <a:lstStyle/>
        <a:p>
          <a:endParaRPr lang="cs-CZ"/>
        </a:p>
      </dgm:t>
    </dgm:pt>
    <dgm:pt modelId="{75116F71-EEE9-4B73-8E39-D2965CF6337E}" type="sibTrans" cxnId="{777542FC-D269-42F7-8EC1-7944D675EC5D}">
      <dgm:prSet/>
      <dgm:spPr/>
      <dgm:t>
        <a:bodyPr/>
        <a:lstStyle/>
        <a:p>
          <a:endParaRPr lang="cs-CZ"/>
        </a:p>
      </dgm:t>
    </dgm:pt>
    <dgm:pt modelId="{5672518B-9C36-4BE2-921C-DE43B07D2A09}" type="pres">
      <dgm:prSet presAssocID="{DF841100-3B9F-43A8-AF63-50E515957D5F}" presName="diagram" presStyleCnt="0">
        <dgm:presLayoutVars>
          <dgm:dir/>
          <dgm:resizeHandles val="exact"/>
        </dgm:presLayoutVars>
      </dgm:prSet>
      <dgm:spPr/>
    </dgm:pt>
    <dgm:pt modelId="{EC8C360E-6C1D-4B7A-86DE-5A62C080E3CD}" type="pres">
      <dgm:prSet presAssocID="{F3EA3AF1-B41B-45D5-91DA-CD6188D0873B}" presName="node" presStyleLbl="node1" presStyleIdx="0" presStyleCnt="6" custScaleX="134777" custScaleY="97005" custLinFactNeighborX="-50100">
        <dgm:presLayoutVars>
          <dgm:bulletEnabled val="1"/>
        </dgm:presLayoutVars>
      </dgm:prSet>
      <dgm:spPr/>
    </dgm:pt>
    <dgm:pt modelId="{F1E53236-18F2-4207-ADE2-60A5A544874C}" type="pres">
      <dgm:prSet presAssocID="{A9C27361-C836-4991-8A4C-5E083FAAA73E}" presName="sibTrans" presStyleCnt="0"/>
      <dgm:spPr/>
    </dgm:pt>
    <dgm:pt modelId="{BF88CFA6-FBA2-422F-A695-91244FA47375}" type="pres">
      <dgm:prSet presAssocID="{1CFB38DD-721D-421E-9BF1-B300A72D2071}" presName="node" presStyleLbl="node1" presStyleIdx="1" presStyleCnt="6" custScaleX="104296" custScaleY="101543" custLinFactNeighborX="-4531" custLinFactNeighborY="1430">
        <dgm:presLayoutVars>
          <dgm:bulletEnabled val="1"/>
        </dgm:presLayoutVars>
      </dgm:prSet>
      <dgm:spPr/>
    </dgm:pt>
    <dgm:pt modelId="{00FA663A-9B0A-4F73-A7DD-14A719C38A85}" type="pres">
      <dgm:prSet presAssocID="{A955CCE6-5051-4F3D-A042-4905233350D3}" presName="sibTrans" presStyleCnt="0"/>
      <dgm:spPr/>
    </dgm:pt>
    <dgm:pt modelId="{48FADCBD-9B87-44F5-896C-1666B43826C2}" type="pres">
      <dgm:prSet presAssocID="{8293EB3C-F891-4F06-8BA0-8E55DA5F235D}" presName="node" presStyleLbl="node1" presStyleIdx="2" presStyleCnt="6" custScaleX="125715" custLinFactNeighborX="-8719" custLinFactNeighborY="501">
        <dgm:presLayoutVars>
          <dgm:bulletEnabled val="1"/>
        </dgm:presLayoutVars>
      </dgm:prSet>
      <dgm:spPr/>
    </dgm:pt>
    <dgm:pt modelId="{008A3F18-6960-4733-A86B-602C92F6BFA0}" type="pres">
      <dgm:prSet presAssocID="{7E3B4280-FB78-4C14-8181-FFB6EC82C6D7}" presName="sibTrans" presStyleCnt="0"/>
      <dgm:spPr/>
    </dgm:pt>
    <dgm:pt modelId="{D2D7E52A-314A-4DA0-8F51-51A54C4C1805}" type="pres">
      <dgm:prSet presAssocID="{CBD16151-F08A-4AE4-8FF4-E99D7D07EB7C}" presName="node" presStyleLbl="node1" presStyleIdx="3" presStyleCnt="6" custScaleX="130289" custLinFactNeighborX="-12949" custLinFactNeighborY="-1012">
        <dgm:presLayoutVars>
          <dgm:bulletEnabled val="1"/>
        </dgm:presLayoutVars>
      </dgm:prSet>
      <dgm:spPr/>
    </dgm:pt>
    <dgm:pt modelId="{01E95F82-5F33-4F73-AD04-76482328F12A}" type="pres">
      <dgm:prSet presAssocID="{106B8FF4-1434-4F2D-886D-52A83C38E170}" presName="sibTrans" presStyleCnt="0"/>
      <dgm:spPr/>
    </dgm:pt>
    <dgm:pt modelId="{61CF7548-B409-40B2-8640-0E9926CFD9A9}" type="pres">
      <dgm:prSet presAssocID="{F70C4906-DFA4-48E1-AF26-9245865655AC}" presName="node" presStyleLbl="node1" presStyleIdx="4" presStyleCnt="6" custScaleX="110143">
        <dgm:presLayoutVars>
          <dgm:bulletEnabled val="1"/>
        </dgm:presLayoutVars>
      </dgm:prSet>
      <dgm:spPr/>
    </dgm:pt>
    <dgm:pt modelId="{89EE34AD-12AF-4271-A452-9D8815B8FC11}" type="pres">
      <dgm:prSet presAssocID="{F03C4379-C499-4E36-BE25-901125B63213}" presName="sibTrans" presStyleCnt="0"/>
      <dgm:spPr/>
    </dgm:pt>
    <dgm:pt modelId="{5F433B3F-6A51-4121-BC2E-82B12D7A9928}" type="pres">
      <dgm:prSet presAssocID="{DE9DE2D5-52DC-47C0-9C6B-3457C9B2B84F}" presName="node" presStyleLbl="node1" presStyleIdx="5" presStyleCnt="6" custScaleX="110143">
        <dgm:presLayoutVars>
          <dgm:bulletEnabled val="1"/>
        </dgm:presLayoutVars>
      </dgm:prSet>
      <dgm:spPr/>
    </dgm:pt>
  </dgm:ptLst>
  <dgm:cxnLst>
    <dgm:cxn modelId="{1E9DEA13-3376-43A7-8402-730F41BF0934}" srcId="{DF841100-3B9F-43A8-AF63-50E515957D5F}" destId="{CBD16151-F08A-4AE4-8FF4-E99D7D07EB7C}" srcOrd="3" destOrd="0" parTransId="{91CE659E-D01A-40FE-BF2C-EF755CAF80BA}" sibTransId="{106B8FF4-1434-4F2D-886D-52A83C38E170}"/>
    <dgm:cxn modelId="{FF000625-3997-46E0-9491-FBDB91D5D1B6}" type="presOf" srcId="{8293EB3C-F891-4F06-8BA0-8E55DA5F235D}" destId="{48FADCBD-9B87-44F5-896C-1666B43826C2}" srcOrd="0" destOrd="0" presId="urn:microsoft.com/office/officeart/2005/8/layout/default"/>
    <dgm:cxn modelId="{D9853739-0400-4DB4-AFDE-3DA1DCEA21D9}" srcId="{DF841100-3B9F-43A8-AF63-50E515957D5F}" destId="{8293EB3C-F891-4F06-8BA0-8E55DA5F235D}" srcOrd="2" destOrd="0" parTransId="{AB2E05BA-B537-4BE8-A661-72A1D6DC2F3C}" sibTransId="{7E3B4280-FB78-4C14-8181-FFB6EC82C6D7}"/>
    <dgm:cxn modelId="{FB4E1F4C-B246-4AA6-9B92-CE12514AD802}" srcId="{DF841100-3B9F-43A8-AF63-50E515957D5F}" destId="{F3EA3AF1-B41B-45D5-91DA-CD6188D0873B}" srcOrd="0" destOrd="0" parTransId="{EF05E93A-BDF1-427E-9571-9A561AC5C73A}" sibTransId="{A9C27361-C836-4991-8A4C-5E083FAAA73E}"/>
    <dgm:cxn modelId="{2D8DC69E-7240-4036-B355-DE7EF55F69EE}" type="presOf" srcId="{CBD16151-F08A-4AE4-8FF4-E99D7D07EB7C}" destId="{D2D7E52A-314A-4DA0-8F51-51A54C4C1805}" srcOrd="0" destOrd="0" presId="urn:microsoft.com/office/officeart/2005/8/layout/default"/>
    <dgm:cxn modelId="{9B9AC2A6-93C7-49FC-B296-0DCBE2CBB941}" srcId="{DF841100-3B9F-43A8-AF63-50E515957D5F}" destId="{F70C4906-DFA4-48E1-AF26-9245865655AC}" srcOrd="4" destOrd="0" parTransId="{E96EF552-834A-4E24-A4F2-DFB1F1B4BD28}" sibTransId="{F03C4379-C499-4E36-BE25-901125B63213}"/>
    <dgm:cxn modelId="{40E979B1-9F19-4742-8FAA-C1FD5C71BF64}" type="presOf" srcId="{F3EA3AF1-B41B-45D5-91DA-CD6188D0873B}" destId="{EC8C360E-6C1D-4B7A-86DE-5A62C080E3CD}" srcOrd="0" destOrd="0" presId="urn:microsoft.com/office/officeart/2005/8/layout/default"/>
    <dgm:cxn modelId="{E2BA5EC3-F952-478E-B3F5-F6D0D44E99D1}" type="presOf" srcId="{1CFB38DD-721D-421E-9BF1-B300A72D2071}" destId="{BF88CFA6-FBA2-422F-A695-91244FA47375}" srcOrd="0" destOrd="0" presId="urn:microsoft.com/office/officeart/2005/8/layout/default"/>
    <dgm:cxn modelId="{F18173CF-806A-49D6-BE4C-A87D568E28FC}" type="presOf" srcId="{F70C4906-DFA4-48E1-AF26-9245865655AC}" destId="{61CF7548-B409-40B2-8640-0E9926CFD9A9}" srcOrd="0" destOrd="0" presId="urn:microsoft.com/office/officeart/2005/8/layout/default"/>
    <dgm:cxn modelId="{EBC47BCF-FE85-49F5-A406-EB6200A7F070}" type="presOf" srcId="{DE9DE2D5-52DC-47C0-9C6B-3457C9B2B84F}" destId="{5F433B3F-6A51-4121-BC2E-82B12D7A9928}" srcOrd="0" destOrd="0" presId="urn:microsoft.com/office/officeart/2005/8/layout/default"/>
    <dgm:cxn modelId="{896618DC-6386-4826-8A2C-D4B6382962A9}" type="presOf" srcId="{DF841100-3B9F-43A8-AF63-50E515957D5F}" destId="{5672518B-9C36-4BE2-921C-DE43B07D2A09}" srcOrd="0" destOrd="0" presId="urn:microsoft.com/office/officeart/2005/8/layout/default"/>
    <dgm:cxn modelId="{777542FC-D269-42F7-8EC1-7944D675EC5D}" srcId="{DF841100-3B9F-43A8-AF63-50E515957D5F}" destId="{DE9DE2D5-52DC-47C0-9C6B-3457C9B2B84F}" srcOrd="5" destOrd="0" parTransId="{0CB8AD20-90EA-4C46-81B8-BBEED59881F9}" sibTransId="{75116F71-EEE9-4B73-8E39-D2965CF6337E}"/>
    <dgm:cxn modelId="{BEC85DFD-C69F-4E2B-A0AB-D4E42863A76C}" srcId="{DF841100-3B9F-43A8-AF63-50E515957D5F}" destId="{1CFB38DD-721D-421E-9BF1-B300A72D2071}" srcOrd="1" destOrd="0" parTransId="{04D14456-1F3D-4E1A-955B-EC7D71F1115E}" sibTransId="{A955CCE6-5051-4F3D-A042-4905233350D3}"/>
    <dgm:cxn modelId="{11CC0139-F81D-4B14-BAB3-8BACE6A59C34}" type="presParOf" srcId="{5672518B-9C36-4BE2-921C-DE43B07D2A09}" destId="{EC8C360E-6C1D-4B7A-86DE-5A62C080E3CD}" srcOrd="0" destOrd="0" presId="urn:microsoft.com/office/officeart/2005/8/layout/default"/>
    <dgm:cxn modelId="{9F90F92D-7797-4066-A444-9D26ED7C0C54}" type="presParOf" srcId="{5672518B-9C36-4BE2-921C-DE43B07D2A09}" destId="{F1E53236-18F2-4207-ADE2-60A5A544874C}" srcOrd="1" destOrd="0" presId="urn:microsoft.com/office/officeart/2005/8/layout/default"/>
    <dgm:cxn modelId="{B302CBB8-0381-4841-8F31-44BA3FE74D00}" type="presParOf" srcId="{5672518B-9C36-4BE2-921C-DE43B07D2A09}" destId="{BF88CFA6-FBA2-422F-A695-91244FA47375}" srcOrd="2" destOrd="0" presId="urn:microsoft.com/office/officeart/2005/8/layout/default"/>
    <dgm:cxn modelId="{D21D3BFF-D2FE-4E6D-BD19-AA00CA1BB1CF}" type="presParOf" srcId="{5672518B-9C36-4BE2-921C-DE43B07D2A09}" destId="{00FA663A-9B0A-4F73-A7DD-14A719C38A85}" srcOrd="3" destOrd="0" presId="urn:microsoft.com/office/officeart/2005/8/layout/default"/>
    <dgm:cxn modelId="{B2209C13-79F8-4B8E-BB2F-6B24D3EBCCFB}" type="presParOf" srcId="{5672518B-9C36-4BE2-921C-DE43B07D2A09}" destId="{48FADCBD-9B87-44F5-896C-1666B43826C2}" srcOrd="4" destOrd="0" presId="urn:microsoft.com/office/officeart/2005/8/layout/default"/>
    <dgm:cxn modelId="{BA8F75B7-197F-428D-87DD-4AAE2C4CE186}" type="presParOf" srcId="{5672518B-9C36-4BE2-921C-DE43B07D2A09}" destId="{008A3F18-6960-4733-A86B-602C92F6BFA0}" srcOrd="5" destOrd="0" presId="urn:microsoft.com/office/officeart/2005/8/layout/default"/>
    <dgm:cxn modelId="{7848D7C0-AC28-4456-9E3C-574BEDEFE2E8}" type="presParOf" srcId="{5672518B-9C36-4BE2-921C-DE43B07D2A09}" destId="{D2D7E52A-314A-4DA0-8F51-51A54C4C1805}" srcOrd="6" destOrd="0" presId="urn:microsoft.com/office/officeart/2005/8/layout/default"/>
    <dgm:cxn modelId="{4DEFFDD6-BB1F-402B-8C20-F7AC11F25260}" type="presParOf" srcId="{5672518B-9C36-4BE2-921C-DE43B07D2A09}" destId="{01E95F82-5F33-4F73-AD04-76482328F12A}" srcOrd="7" destOrd="0" presId="urn:microsoft.com/office/officeart/2005/8/layout/default"/>
    <dgm:cxn modelId="{B31AE5CD-A993-40B7-BCDB-F4938F3EEEA6}" type="presParOf" srcId="{5672518B-9C36-4BE2-921C-DE43B07D2A09}" destId="{61CF7548-B409-40B2-8640-0E9926CFD9A9}" srcOrd="8" destOrd="0" presId="urn:microsoft.com/office/officeart/2005/8/layout/default"/>
    <dgm:cxn modelId="{0E898C74-CF17-4E5D-B9CD-DA7FB78BD6B2}" type="presParOf" srcId="{5672518B-9C36-4BE2-921C-DE43B07D2A09}" destId="{89EE34AD-12AF-4271-A452-9D8815B8FC11}" srcOrd="9" destOrd="0" presId="urn:microsoft.com/office/officeart/2005/8/layout/default"/>
    <dgm:cxn modelId="{BECE4145-086C-40FE-A2B7-FD920685121E}" type="presParOf" srcId="{5672518B-9C36-4BE2-921C-DE43B07D2A09}" destId="{5F433B3F-6A51-4121-BC2E-82B12D7A992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841100-3B9F-43A8-AF63-50E515957D5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EA3AF1-B41B-45D5-91DA-CD6188D0873B}">
      <dgm:prSet/>
      <dgm:spPr/>
      <dgm:t>
        <a:bodyPr/>
        <a:lstStyle/>
        <a:p>
          <a:r>
            <a:rPr lang="cs-CZ" b="1" dirty="0"/>
            <a:t>Nutriční epidemiologie</a:t>
          </a:r>
          <a:endParaRPr lang="en-US" b="1" dirty="0"/>
        </a:p>
      </dgm:t>
    </dgm:pt>
    <dgm:pt modelId="{EF05E93A-BDF1-427E-9571-9A561AC5C73A}" type="parTrans" cxnId="{FB4E1F4C-B246-4AA6-9B92-CE12514AD802}">
      <dgm:prSet/>
      <dgm:spPr/>
      <dgm:t>
        <a:bodyPr/>
        <a:lstStyle/>
        <a:p>
          <a:endParaRPr lang="en-US"/>
        </a:p>
      </dgm:t>
    </dgm:pt>
    <dgm:pt modelId="{A9C27361-C836-4991-8A4C-5E083FAAA73E}" type="sibTrans" cxnId="{FB4E1F4C-B246-4AA6-9B92-CE12514AD802}">
      <dgm:prSet/>
      <dgm:spPr/>
      <dgm:t>
        <a:bodyPr/>
        <a:lstStyle/>
        <a:p>
          <a:endParaRPr lang="en-US"/>
        </a:p>
      </dgm:t>
    </dgm:pt>
    <dgm:pt modelId="{F1F2C693-2BC5-40CF-8B67-74F1E0E70315}">
      <dgm:prSet/>
      <dgm:spPr/>
      <dgm:t>
        <a:bodyPr/>
        <a:lstStyle/>
        <a:p>
          <a:r>
            <a:rPr lang="cs-CZ" b="1" dirty="0"/>
            <a:t>Sociální epidemiologie</a:t>
          </a:r>
          <a:endParaRPr lang="en-US" b="1" dirty="0"/>
        </a:p>
      </dgm:t>
    </dgm:pt>
    <dgm:pt modelId="{3B998216-AEF6-4D78-AEC8-96B6C6271224}" type="parTrans" cxnId="{2D800571-8C9F-4E8D-A207-A0A8EB52CEF4}">
      <dgm:prSet/>
      <dgm:spPr/>
      <dgm:t>
        <a:bodyPr/>
        <a:lstStyle/>
        <a:p>
          <a:endParaRPr lang="en-US"/>
        </a:p>
      </dgm:t>
    </dgm:pt>
    <dgm:pt modelId="{F5E49443-C3F3-419C-B878-4B7D82B92E37}" type="sibTrans" cxnId="{2D800571-8C9F-4E8D-A207-A0A8EB52CEF4}">
      <dgm:prSet/>
      <dgm:spPr/>
      <dgm:t>
        <a:bodyPr/>
        <a:lstStyle/>
        <a:p>
          <a:endParaRPr lang="en-US"/>
        </a:p>
      </dgm:t>
    </dgm:pt>
    <dgm:pt modelId="{1CFB38DD-721D-421E-9BF1-B300A72D2071}">
      <dgm:prSet/>
      <dgm:spPr/>
      <dgm:t>
        <a:bodyPr/>
        <a:lstStyle/>
        <a:p>
          <a:r>
            <a:rPr lang="cs-CZ" b="1" dirty="0"/>
            <a:t>Kardiovaskulární epidemiologie</a:t>
          </a:r>
          <a:endParaRPr lang="en-US" b="1" dirty="0"/>
        </a:p>
      </dgm:t>
    </dgm:pt>
    <dgm:pt modelId="{04D14456-1F3D-4E1A-955B-EC7D71F1115E}" type="parTrans" cxnId="{BEC85DFD-C69F-4E2B-A0AB-D4E42863A76C}">
      <dgm:prSet/>
      <dgm:spPr/>
      <dgm:t>
        <a:bodyPr/>
        <a:lstStyle/>
        <a:p>
          <a:endParaRPr lang="en-US"/>
        </a:p>
      </dgm:t>
    </dgm:pt>
    <dgm:pt modelId="{A955CCE6-5051-4F3D-A042-4905233350D3}" type="sibTrans" cxnId="{BEC85DFD-C69F-4E2B-A0AB-D4E42863A76C}">
      <dgm:prSet/>
      <dgm:spPr/>
      <dgm:t>
        <a:bodyPr/>
        <a:lstStyle/>
        <a:p>
          <a:endParaRPr lang="en-US"/>
        </a:p>
      </dgm:t>
    </dgm:pt>
    <dgm:pt modelId="{8293EB3C-F891-4F06-8BA0-8E55DA5F235D}">
      <dgm:prSet/>
      <dgm:spPr/>
      <dgm:t>
        <a:bodyPr/>
        <a:lstStyle/>
        <a:p>
          <a:r>
            <a:rPr lang="cs-CZ" b="1" dirty="0"/>
            <a:t>Epidemiologie infekčních onemocnění</a:t>
          </a:r>
          <a:endParaRPr lang="en-US" b="1" dirty="0"/>
        </a:p>
      </dgm:t>
    </dgm:pt>
    <dgm:pt modelId="{AB2E05BA-B537-4BE8-A661-72A1D6DC2F3C}" type="parTrans" cxnId="{D9853739-0400-4DB4-AFDE-3DA1DCEA21D9}">
      <dgm:prSet/>
      <dgm:spPr/>
      <dgm:t>
        <a:bodyPr/>
        <a:lstStyle/>
        <a:p>
          <a:endParaRPr lang="en-US"/>
        </a:p>
      </dgm:t>
    </dgm:pt>
    <dgm:pt modelId="{7E3B4280-FB78-4C14-8181-FFB6EC82C6D7}" type="sibTrans" cxnId="{D9853739-0400-4DB4-AFDE-3DA1DCEA21D9}">
      <dgm:prSet/>
      <dgm:spPr/>
      <dgm:t>
        <a:bodyPr/>
        <a:lstStyle/>
        <a:p>
          <a:endParaRPr lang="en-US"/>
        </a:p>
      </dgm:t>
    </dgm:pt>
    <dgm:pt modelId="{CBD16151-F08A-4AE4-8FF4-E99D7D07EB7C}">
      <dgm:prSet/>
      <dgm:spPr/>
      <dgm:t>
        <a:bodyPr/>
        <a:lstStyle/>
        <a:p>
          <a:r>
            <a:rPr lang="cs-CZ" b="1" dirty="0"/>
            <a:t>Environmentální epidemiologie</a:t>
          </a:r>
          <a:endParaRPr lang="en-US" b="1" dirty="0"/>
        </a:p>
      </dgm:t>
    </dgm:pt>
    <dgm:pt modelId="{91CE659E-D01A-40FE-BF2C-EF755CAF80BA}" type="parTrans" cxnId="{1E9DEA13-3376-43A7-8402-730F41BF0934}">
      <dgm:prSet/>
      <dgm:spPr/>
      <dgm:t>
        <a:bodyPr/>
        <a:lstStyle/>
        <a:p>
          <a:endParaRPr lang="en-US"/>
        </a:p>
      </dgm:t>
    </dgm:pt>
    <dgm:pt modelId="{106B8FF4-1434-4F2D-886D-52A83C38E170}" type="sibTrans" cxnId="{1E9DEA13-3376-43A7-8402-730F41BF0934}">
      <dgm:prSet/>
      <dgm:spPr/>
      <dgm:t>
        <a:bodyPr/>
        <a:lstStyle/>
        <a:p>
          <a:endParaRPr lang="en-US"/>
        </a:p>
      </dgm:t>
    </dgm:pt>
    <dgm:pt modelId="{F70C4906-DFA4-48E1-AF26-9245865655A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?</a:t>
          </a:r>
          <a:endParaRPr lang="en-US" dirty="0"/>
        </a:p>
      </dgm:t>
    </dgm:pt>
    <dgm:pt modelId="{E96EF552-834A-4E24-A4F2-DFB1F1B4BD28}" type="parTrans" cxnId="{9B9AC2A6-93C7-49FC-B296-0DCBE2CBB941}">
      <dgm:prSet/>
      <dgm:spPr/>
      <dgm:t>
        <a:bodyPr/>
        <a:lstStyle/>
        <a:p>
          <a:endParaRPr lang="en-US"/>
        </a:p>
      </dgm:t>
    </dgm:pt>
    <dgm:pt modelId="{F03C4379-C499-4E36-BE25-901125B63213}" type="sibTrans" cxnId="{9B9AC2A6-93C7-49FC-B296-0DCBE2CBB941}">
      <dgm:prSet/>
      <dgm:spPr/>
      <dgm:t>
        <a:bodyPr/>
        <a:lstStyle/>
        <a:p>
          <a:endParaRPr lang="en-US"/>
        </a:p>
      </dgm:t>
    </dgm:pt>
    <dgm:pt modelId="{5672518B-9C36-4BE2-921C-DE43B07D2A09}" type="pres">
      <dgm:prSet presAssocID="{DF841100-3B9F-43A8-AF63-50E515957D5F}" presName="diagram" presStyleCnt="0">
        <dgm:presLayoutVars>
          <dgm:dir/>
          <dgm:resizeHandles val="exact"/>
        </dgm:presLayoutVars>
      </dgm:prSet>
      <dgm:spPr/>
    </dgm:pt>
    <dgm:pt modelId="{EC8C360E-6C1D-4B7A-86DE-5A62C080E3CD}" type="pres">
      <dgm:prSet presAssocID="{F3EA3AF1-B41B-45D5-91DA-CD6188D0873B}" presName="node" presStyleLbl="node1" presStyleIdx="0" presStyleCnt="6" custScaleX="134777" custScaleY="97005" custLinFactNeighborX="-2545" custLinFactNeighborY="-12477">
        <dgm:presLayoutVars>
          <dgm:bulletEnabled val="1"/>
        </dgm:presLayoutVars>
      </dgm:prSet>
      <dgm:spPr/>
    </dgm:pt>
    <dgm:pt modelId="{F1E53236-18F2-4207-ADE2-60A5A544874C}" type="pres">
      <dgm:prSet presAssocID="{A9C27361-C836-4991-8A4C-5E083FAAA73E}" presName="sibTrans" presStyleCnt="0"/>
      <dgm:spPr/>
    </dgm:pt>
    <dgm:pt modelId="{B83315A4-4E8E-4B1D-B336-D9CAE612BDC5}" type="pres">
      <dgm:prSet presAssocID="{F1F2C693-2BC5-40CF-8B67-74F1E0E70315}" presName="node" presStyleLbl="node1" presStyleIdx="1" presStyleCnt="6" custScaleX="124261" custScaleY="91071" custLinFactNeighborX="4" custLinFactNeighborY="-15627">
        <dgm:presLayoutVars>
          <dgm:bulletEnabled val="1"/>
        </dgm:presLayoutVars>
      </dgm:prSet>
      <dgm:spPr/>
    </dgm:pt>
    <dgm:pt modelId="{E77AC97F-9E56-4095-83E8-4A339C64E57E}" type="pres">
      <dgm:prSet presAssocID="{F5E49443-C3F3-419C-B878-4B7D82B92E37}" presName="sibTrans" presStyleCnt="0"/>
      <dgm:spPr/>
    </dgm:pt>
    <dgm:pt modelId="{BF88CFA6-FBA2-422F-A695-91244FA47375}" type="pres">
      <dgm:prSet presAssocID="{1CFB38DD-721D-421E-9BF1-B300A72D2071}" presName="node" presStyleLbl="node1" presStyleIdx="2" presStyleCnt="6" custScaleX="124110" custLinFactNeighborX="1" custLinFactNeighborY="-9150">
        <dgm:presLayoutVars>
          <dgm:bulletEnabled val="1"/>
        </dgm:presLayoutVars>
      </dgm:prSet>
      <dgm:spPr/>
    </dgm:pt>
    <dgm:pt modelId="{00FA663A-9B0A-4F73-A7DD-14A719C38A85}" type="pres">
      <dgm:prSet presAssocID="{A955CCE6-5051-4F3D-A042-4905233350D3}" presName="sibTrans" presStyleCnt="0"/>
      <dgm:spPr/>
    </dgm:pt>
    <dgm:pt modelId="{48FADCBD-9B87-44F5-896C-1666B43826C2}" type="pres">
      <dgm:prSet presAssocID="{8293EB3C-F891-4F06-8BA0-8E55DA5F235D}" presName="node" presStyleLbl="node1" presStyleIdx="3" presStyleCnt="6" custScaleX="125849" custLinFactNeighborX="-7148" custLinFactNeighborY="-7754">
        <dgm:presLayoutVars>
          <dgm:bulletEnabled val="1"/>
        </dgm:presLayoutVars>
      </dgm:prSet>
      <dgm:spPr/>
    </dgm:pt>
    <dgm:pt modelId="{008A3F18-6960-4733-A86B-602C92F6BFA0}" type="pres">
      <dgm:prSet presAssocID="{7E3B4280-FB78-4C14-8181-FFB6EC82C6D7}" presName="sibTrans" presStyleCnt="0"/>
      <dgm:spPr/>
    </dgm:pt>
    <dgm:pt modelId="{D2D7E52A-314A-4DA0-8F51-51A54C4C1805}" type="pres">
      <dgm:prSet presAssocID="{CBD16151-F08A-4AE4-8FF4-E99D7D07EB7C}" presName="node" presStyleLbl="node1" presStyleIdx="4" presStyleCnt="6" custScaleX="115805" custScaleY="86484" custLinFactNeighborX="-7152" custLinFactNeighborY="-1840">
        <dgm:presLayoutVars>
          <dgm:bulletEnabled val="1"/>
        </dgm:presLayoutVars>
      </dgm:prSet>
      <dgm:spPr/>
    </dgm:pt>
    <dgm:pt modelId="{01E95F82-5F33-4F73-AD04-76482328F12A}" type="pres">
      <dgm:prSet presAssocID="{106B8FF4-1434-4F2D-886D-52A83C38E170}" presName="sibTrans" presStyleCnt="0"/>
      <dgm:spPr/>
    </dgm:pt>
    <dgm:pt modelId="{61CF7548-B409-40B2-8640-0E9926CFD9A9}" type="pres">
      <dgm:prSet presAssocID="{F70C4906-DFA4-48E1-AF26-9245865655AC}" presName="node" presStyleLbl="node1" presStyleIdx="5" presStyleCnt="6" custScaleX="110143" custLinFactNeighborX="499" custLinFactNeighborY="-12477">
        <dgm:presLayoutVars>
          <dgm:bulletEnabled val="1"/>
        </dgm:presLayoutVars>
      </dgm:prSet>
      <dgm:spPr/>
    </dgm:pt>
  </dgm:ptLst>
  <dgm:cxnLst>
    <dgm:cxn modelId="{1E9DEA13-3376-43A7-8402-730F41BF0934}" srcId="{DF841100-3B9F-43A8-AF63-50E515957D5F}" destId="{CBD16151-F08A-4AE4-8FF4-E99D7D07EB7C}" srcOrd="4" destOrd="0" parTransId="{91CE659E-D01A-40FE-BF2C-EF755CAF80BA}" sibTransId="{106B8FF4-1434-4F2D-886D-52A83C38E170}"/>
    <dgm:cxn modelId="{FF000625-3997-46E0-9491-FBDB91D5D1B6}" type="presOf" srcId="{8293EB3C-F891-4F06-8BA0-8E55DA5F235D}" destId="{48FADCBD-9B87-44F5-896C-1666B43826C2}" srcOrd="0" destOrd="0" presId="urn:microsoft.com/office/officeart/2005/8/layout/default"/>
    <dgm:cxn modelId="{D9853739-0400-4DB4-AFDE-3DA1DCEA21D9}" srcId="{DF841100-3B9F-43A8-AF63-50E515957D5F}" destId="{8293EB3C-F891-4F06-8BA0-8E55DA5F235D}" srcOrd="3" destOrd="0" parTransId="{AB2E05BA-B537-4BE8-A661-72A1D6DC2F3C}" sibTransId="{7E3B4280-FB78-4C14-8181-FFB6EC82C6D7}"/>
    <dgm:cxn modelId="{FB4E1F4C-B246-4AA6-9B92-CE12514AD802}" srcId="{DF841100-3B9F-43A8-AF63-50E515957D5F}" destId="{F3EA3AF1-B41B-45D5-91DA-CD6188D0873B}" srcOrd="0" destOrd="0" parTransId="{EF05E93A-BDF1-427E-9571-9A561AC5C73A}" sibTransId="{A9C27361-C836-4991-8A4C-5E083FAAA73E}"/>
    <dgm:cxn modelId="{2D800571-8C9F-4E8D-A207-A0A8EB52CEF4}" srcId="{DF841100-3B9F-43A8-AF63-50E515957D5F}" destId="{F1F2C693-2BC5-40CF-8B67-74F1E0E70315}" srcOrd="1" destOrd="0" parTransId="{3B998216-AEF6-4D78-AEC8-96B6C6271224}" sibTransId="{F5E49443-C3F3-419C-B878-4B7D82B92E37}"/>
    <dgm:cxn modelId="{283EF39D-733F-477D-9054-88C335CC9B19}" type="presOf" srcId="{F1F2C693-2BC5-40CF-8B67-74F1E0E70315}" destId="{B83315A4-4E8E-4B1D-B336-D9CAE612BDC5}" srcOrd="0" destOrd="0" presId="urn:microsoft.com/office/officeart/2005/8/layout/default"/>
    <dgm:cxn modelId="{2D8DC69E-7240-4036-B355-DE7EF55F69EE}" type="presOf" srcId="{CBD16151-F08A-4AE4-8FF4-E99D7D07EB7C}" destId="{D2D7E52A-314A-4DA0-8F51-51A54C4C1805}" srcOrd="0" destOrd="0" presId="urn:microsoft.com/office/officeart/2005/8/layout/default"/>
    <dgm:cxn modelId="{9B9AC2A6-93C7-49FC-B296-0DCBE2CBB941}" srcId="{DF841100-3B9F-43A8-AF63-50E515957D5F}" destId="{F70C4906-DFA4-48E1-AF26-9245865655AC}" srcOrd="5" destOrd="0" parTransId="{E96EF552-834A-4E24-A4F2-DFB1F1B4BD28}" sibTransId="{F03C4379-C499-4E36-BE25-901125B63213}"/>
    <dgm:cxn modelId="{40E979B1-9F19-4742-8FAA-C1FD5C71BF64}" type="presOf" srcId="{F3EA3AF1-B41B-45D5-91DA-CD6188D0873B}" destId="{EC8C360E-6C1D-4B7A-86DE-5A62C080E3CD}" srcOrd="0" destOrd="0" presId="urn:microsoft.com/office/officeart/2005/8/layout/default"/>
    <dgm:cxn modelId="{E2BA5EC3-F952-478E-B3F5-F6D0D44E99D1}" type="presOf" srcId="{1CFB38DD-721D-421E-9BF1-B300A72D2071}" destId="{BF88CFA6-FBA2-422F-A695-91244FA47375}" srcOrd="0" destOrd="0" presId="urn:microsoft.com/office/officeart/2005/8/layout/default"/>
    <dgm:cxn modelId="{F18173CF-806A-49D6-BE4C-A87D568E28FC}" type="presOf" srcId="{F70C4906-DFA4-48E1-AF26-9245865655AC}" destId="{61CF7548-B409-40B2-8640-0E9926CFD9A9}" srcOrd="0" destOrd="0" presId="urn:microsoft.com/office/officeart/2005/8/layout/default"/>
    <dgm:cxn modelId="{896618DC-6386-4826-8A2C-D4B6382962A9}" type="presOf" srcId="{DF841100-3B9F-43A8-AF63-50E515957D5F}" destId="{5672518B-9C36-4BE2-921C-DE43B07D2A09}" srcOrd="0" destOrd="0" presId="urn:microsoft.com/office/officeart/2005/8/layout/default"/>
    <dgm:cxn modelId="{BEC85DFD-C69F-4E2B-A0AB-D4E42863A76C}" srcId="{DF841100-3B9F-43A8-AF63-50E515957D5F}" destId="{1CFB38DD-721D-421E-9BF1-B300A72D2071}" srcOrd="2" destOrd="0" parTransId="{04D14456-1F3D-4E1A-955B-EC7D71F1115E}" sibTransId="{A955CCE6-5051-4F3D-A042-4905233350D3}"/>
    <dgm:cxn modelId="{11CC0139-F81D-4B14-BAB3-8BACE6A59C34}" type="presParOf" srcId="{5672518B-9C36-4BE2-921C-DE43B07D2A09}" destId="{EC8C360E-6C1D-4B7A-86DE-5A62C080E3CD}" srcOrd="0" destOrd="0" presId="urn:microsoft.com/office/officeart/2005/8/layout/default"/>
    <dgm:cxn modelId="{9F90F92D-7797-4066-A444-9D26ED7C0C54}" type="presParOf" srcId="{5672518B-9C36-4BE2-921C-DE43B07D2A09}" destId="{F1E53236-18F2-4207-ADE2-60A5A544874C}" srcOrd="1" destOrd="0" presId="urn:microsoft.com/office/officeart/2005/8/layout/default"/>
    <dgm:cxn modelId="{B6629E75-8AF4-4C2F-ABE4-E839787BC5A3}" type="presParOf" srcId="{5672518B-9C36-4BE2-921C-DE43B07D2A09}" destId="{B83315A4-4E8E-4B1D-B336-D9CAE612BDC5}" srcOrd="2" destOrd="0" presId="urn:microsoft.com/office/officeart/2005/8/layout/default"/>
    <dgm:cxn modelId="{018E4C78-541E-4038-9C07-1A946F181827}" type="presParOf" srcId="{5672518B-9C36-4BE2-921C-DE43B07D2A09}" destId="{E77AC97F-9E56-4095-83E8-4A339C64E57E}" srcOrd="3" destOrd="0" presId="urn:microsoft.com/office/officeart/2005/8/layout/default"/>
    <dgm:cxn modelId="{B302CBB8-0381-4841-8F31-44BA3FE74D00}" type="presParOf" srcId="{5672518B-9C36-4BE2-921C-DE43B07D2A09}" destId="{BF88CFA6-FBA2-422F-A695-91244FA47375}" srcOrd="4" destOrd="0" presId="urn:microsoft.com/office/officeart/2005/8/layout/default"/>
    <dgm:cxn modelId="{D21D3BFF-D2FE-4E6D-BD19-AA00CA1BB1CF}" type="presParOf" srcId="{5672518B-9C36-4BE2-921C-DE43B07D2A09}" destId="{00FA663A-9B0A-4F73-A7DD-14A719C38A85}" srcOrd="5" destOrd="0" presId="urn:microsoft.com/office/officeart/2005/8/layout/default"/>
    <dgm:cxn modelId="{B2209C13-79F8-4B8E-BB2F-6B24D3EBCCFB}" type="presParOf" srcId="{5672518B-9C36-4BE2-921C-DE43B07D2A09}" destId="{48FADCBD-9B87-44F5-896C-1666B43826C2}" srcOrd="6" destOrd="0" presId="urn:microsoft.com/office/officeart/2005/8/layout/default"/>
    <dgm:cxn modelId="{BA8F75B7-197F-428D-87DD-4AAE2C4CE186}" type="presParOf" srcId="{5672518B-9C36-4BE2-921C-DE43B07D2A09}" destId="{008A3F18-6960-4733-A86B-602C92F6BFA0}" srcOrd="7" destOrd="0" presId="urn:microsoft.com/office/officeart/2005/8/layout/default"/>
    <dgm:cxn modelId="{7848D7C0-AC28-4456-9E3C-574BEDEFE2E8}" type="presParOf" srcId="{5672518B-9C36-4BE2-921C-DE43B07D2A09}" destId="{D2D7E52A-314A-4DA0-8F51-51A54C4C1805}" srcOrd="8" destOrd="0" presId="urn:microsoft.com/office/officeart/2005/8/layout/default"/>
    <dgm:cxn modelId="{4DEFFDD6-BB1F-402B-8C20-F7AC11F25260}" type="presParOf" srcId="{5672518B-9C36-4BE2-921C-DE43B07D2A09}" destId="{01E95F82-5F33-4F73-AD04-76482328F12A}" srcOrd="9" destOrd="0" presId="urn:microsoft.com/office/officeart/2005/8/layout/default"/>
    <dgm:cxn modelId="{B31AE5CD-A993-40B7-BCDB-F4938F3EEEA6}" type="presParOf" srcId="{5672518B-9C36-4BE2-921C-DE43B07D2A09}" destId="{61CF7548-B409-40B2-8640-0E9926CFD9A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C360E-6C1D-4B7A-86DE-5A62C080E3CD}">
      <dsp:nvSpPr>
        <dsp:cNvPr id="0" name=""/>
        <dsp:cNvSpPr/>
      </dsp:nvSpPr>
      <dsp:spPr>
        <a:xfrm>
          <a:off x="0" y="125758"/>
          <a:ext cx="3724286" cy="1608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/>
            <a:t>Jaký</a:t>
          </a:r>
          <a:r>
            <a:rPr lang="en-GB" sz="2400" kern="1200" dirty="0"/>
            <a:t> </a:t>
          </a:r>
          <a:r>
            <a:rPr lang="cs-CZ" sz="2400" kern="1200" dirty="0"/>
            <a:t>byl vývoj</a:t>
          </a:r>
          <a:r>
            <a:rPr lang="en-GB" sz="2400" kern="1200" dirty="0"/>
            <a:t> </a:t>
          </a:r>
          <a:r>
            <a:rPr lang="cs-CZ" sz="2400" kern="1200" dirty="0"/>
            <a:t>prevalence</a:t>
          </a:r>
          <a:r>
            <a:rPr lang="en-GB" sz="2400" kern="1200" dirty="0"/>
            <a:t> </a:t>
          </a:r>
          <a:r>
            <a:rPr lang="cs-CZ" sz="2400" kern="1200" dirty="0"/>
            <a:t>metabolického syndromu v Česku v letech 2000 až 2020? </a:t>
          </a:r>
          <a:endParaRPr lang="en-US" sz="2400" kern="1200" dirty="0"/>
        </a:p>
      </dsp:txBody>
      <dsp:txXfrm>
        <a:off x="0" y="125758"/>
        <a:ext cx="3724286" cy="1608320"/>
      </dsp:txXfrm>
    </dsp:sp>
    <dsp:sp modelId="{BF88CFA6-FBA2-422F-A695-91244FA47375}">
      <dsp:nvSpPr>
        <dsp:cNvPr id="0" name=""/>
        <dsp:cNvSpPr/>
      </dsp:nvSpPr>
      <dsp:spPr>
        <a:xfrm>
          <a:off x="3877820" y="111847"/>
          <a:ext cx="2882006" cy="16835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Liší se konzumace ovoce a zeleniny v české populaci mezi pohlavími? </a:t>
          </a:r>
          <a:endParaRPr lang="en-US" sz="2400" kern="1200" dirty="0"/>
        </a:p>
      </dsp:txBody>
      <dsp:txXfrm>
        <a:off x="3877820" y="111847"/>
        <a:ext cx="2882006" cy="1683559"/>
      </dsp:txXfrm>
    </dsp:sp>
    <dsp:sp modelId="{48FADCBD-9B87-44F5-896C-1666B43826C2}">
      <dsp:nvSpPr>
        <dsp:cNvPr id="0" name=""/>
        <dsp:cNvSpPr/>
      </dsp:nvSpPr>
      <dsp:spPr>
        <a:xfrm>
          <a:off x="6920429" y="109236"/>
          <a:ext cx="3473876" cy="1657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Existují rozdíly v průměrném věku úmrtí napříč kategoriemi vzdělání?</a:t>
          </a:r>
          <a:endParaRPr lang="en-US" sz="2400" kern="1200" dirty="0"/>
        </a:p>
      </dsp:txBody>
      <dsp:txXfrm>
        <a:off x="6920429" y="109236"/>
        <a:ext cx="3473876" cy="1657977"/>
      </dsp:txXfrm>
    </dsp:sp>
    <dsp:sp modelId="{D2D7E52A-314A-4DA0-8F51-51A54C4C1805}">
      <dsp:nvSpPr>
        <dsp:cNvPr id="0" name=""/>
        <dsp:cNvSpPr/>
      </dsp:nvSpPr>
      <dsp:spPr>
        <a:xfrm>
          <a:off x="0" y="2031249"/>
          <a:ext cx="3600269" cy="1657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Jak souvisí riziko diabetu 2. typu s úrovní znečištění ovzduší?</a:t>
          </a:r>
          <a:endParaRPr lang="en-US" sz="2400" kern="1200" dirty="0"/>
        </a:p>
      </dsp:txBody>
      <dsp:txXfrm>
        <a:off x="0" y="2031249"/>
        <a:ext cx="3600269" cy="1657977"/>
      </dsp:txXfrm>
    </dsp:sp>
    <dsp:sp modelId="{61CF7548-B409-40B2-8640-0E9926CFD9A9}">
      <dsp:nvSpPr>
        <dsp:cNvPr id="0" name=""/>
        <dsp:cNvSpPr/>
      </dsp:nvSpPr>
      <dsp:spPr>
        <a:xfrm>
          <a:off x="4075382" y="2048028"/>
          <a:ext cx="3043576" cy="1657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?</a:t>
          </a:r>
          <a:endParaRPr lang="en-US" sz="2400" kern="1200" dirty="0"/>
        </a:p>
      </dsp:txBody>
      <dsp:txXfrm>
        <a:off x="4075382" y="2048028"/>
        <a:ext cx="3043576" cy="1657977"/>
      </dsp:txXfrm>
    </dsp:sp>
    <dsp:sp modelId="{5F433B3F-6A51-4121-BC2E-82B12D7A9928}">
      <dsp:nvSpPr>
        <dsp:cNvPr id="0" name=""/>
        <dsp:cNvSpPr/>
      </dsp:nvSpPr>
      <dsp:spPr>
        <a:xfrm>
          <a:off x="7395288" y="2048028"/>
          <a:ext cx="3043576" cy="1657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Může zvýšená konzumace luštěnin pomoci v prevenci hypertenze?</a:t>
          </a:r>
          <a:endParaRPr lang="en-US" sz="2400" kern="1200" dirty="0"/>
        </a:p>
      </dsp:txBody>
      <dsp:txXfrm>
        <a:off x="7395288" y="2048028"/>
        <a:ext cx="3043576" cy="16579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C360E-6C1D-4B7A-86DE-5A62C080E3CD}">
      <dsp:nvSpPr>
        <dsp:cNvPr id="0" name=""/>
        <dsp:cNvSpPr/>
      </dsp:nvSpPr>
      <dsp:spPr>
        <a:xfrm>
          <a:off x="0" y="140905"/>
          <a:ext cx="3578860" cy="15455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Nutriční epidemiologie</a:t>
          </a:r>
          <a:endParaRPr lang="en-US" sz="2800" b="1" kern="1200" dirty="0"/>
        </a:p>
      </dsp:txBody>
      <dsp:txXfrm>
        <a:off x="0" y="140905"/>
        <a:ext cx="3578860" cy="1545519"/>
      </dsp:txXfrm>
    </dsp:sp>
    <dsp:sp modelId="{B83315A4-4E8E-4B1D-B336-D9CAE612BDC5}">
      <dsp:nvSpPr>
        <dsp:cNvPr id="0" name=""/>
        <dsp:cNvSpPr/>
      </dsp:nvSpPr>
      <dsp:spPr>
        <a:xfrm>
          <a:off x="3844527" y="137990"/>
          <a:ext cx="3299619" cy="1450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Sociální epidemiologie</a:t>
          </a:r>
          <a:endParaRPr lang="en-US" sz="2800" b="1" kern="1200" dirty="0"/>
        </a:p>
      </dsp:txBody>
      <dsp:txXfrm>
        <a:off x="3844527" y="137990"/>
        <a:ext cx="3299619" cy="1450976"/>
      </dsp:txXfrm>
    </dsp:sp>
    <dsp:sp modelId="{BF88CFA6-FBA2-422F-A695-91244FA47375}">
      <dsp:nvSpPr>
        <dsp:cNvPr id="0" name=""/>
        <dsp:cNvSpPr/>
      </dsp:nvSpPr>
      <dsp:spPr>
        <a:xfrm>
          <a:off x="7409602" y="170053"/>
          <a:ext cx="3295609" cy="15932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Kardiovaskulární epidemiologie</a:t>
          </a:r>
          <a:endParaRPr lang="en-US" sz="2800" b="1" kern="1200" dirty="0"/>
        </a:p>
      </dsp:txBody>
      <dsp:txXfrm>
        <a:off x="7409602" y="170053"/>
        <a:ext cx="3295609" cy="1593236"/>
      </dsp:txXfrm>
    </dsp:sp>
    <dsp:sp modelId="{48FADCBD-9B87-44F5-896C-1666B43826C2}">
      <dsp:nvSpPr>
        <dsp:cNvPr id="0" name=""/>
        <dsp:cNvSpPr/>
      </dsp:nvSpPr>
      <dsp:spPr>
        <a:xfrm>
          <a:off x="226460" y="2051071"/>
          <a:ext cx="3341787" cy="15932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Epidemiologie infekčních onemocnění</a:t>
          </a:r>
          <a:endParaRPr lang="en-US" sz="2800" b="1" kern="1200" dirty="0"/>
        </a:p>
      </dsp:txBody>
      <dsp:txXfrm>
        <a:off x="226460" y="2051071"/>
        <a:ext cx="3341787" cy="1593236"/>
      </dsp:txXfrm>
    </dsp:sp>
    <dsp:sp modelId="{D2D7E52A-314A-4DA0-8F51-51A54C4C1805}">
      <dsp:nvSpPr>
        <dsp:cNvPr id="0" name=""/>
        <dsp:cNvSpPr/>
      </dsp:nvSpPr>
      <dsp:spPr>
        <a:xfrm>
          <a:off x="3833680" y="2252966"/>
          <a:ext cx="3075079" cy="13778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Environmentální epidemiologie</a:t>
          </a:r>
          <a:endParaRPr lang="en-US" sz="2800" b="1" kern="1200" dirty="0"/>
        </a:p>
      </dsp:txBody>
      <dsp:txXfrm>
        <a:off x="3833680" y="2252966"/>
        <a:ext cx="3075079" cy="1377894"/>
      </dsp:txXfrm>
    </dsp:sp>
    <dsp:sp modelId="{61CF7548-B409-40B2-8640-0E9926CFD9A9}">
      <dsp:nvSpPr>
        <dsp:cNvPr id="0" name=""/>
        <dsp:cNvSpPr/>
      </dsp:nvSpPr>
      <dsp:spPr>
        <a:xfrm>
          <a:off x="7377463" y="1975823"/>
          <a:ext cx="2924731" cy="15932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?</a:t>
          </a:r>
          <a:endParaRPr lang="en-US" sz="2800" kern="1200" dirty="0"/>
        </a:p>
      </dsp:txBody>
      <dsp:txXfrm>
        <a:off x="7377463" y="1975823"/>
        <a:ext cx="2924731" cy="1593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41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04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63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9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93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30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51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73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89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768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4/10/2024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862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86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t_eWESXTnic?feature=oembed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uzis.cz/res/file/registry/lpz/lpz-tiskopi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s://mkn10.uzis.cz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136/jech.57.10.778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dmcn.13402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F13B8F-3901-4BB0-9E3D-376DA2BCF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7863" y="1165456"/>
            <a:ext cx="9616272" cy="1386825"/>
          </a:xfrm>
        </p:spPr>
        <p:txBody>
          <a:bodyPr/>
          <a:lstStyle/>
          <a:p>
            <a:r>
              <a:rPr lang="cs-CZ" sz="6600" b="1" dirty="0"/>
              <a:t>Úvod do epidemiologie</a:t>
            </a:r>
            <a:endParaRPr lang="en-GB" sz="66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E3E8886-4EF2-4EBE-8264-EF1B499EF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1899" y="3428999"/>
            <a:ext cx="9228201" cy="236889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cs-CZ" b="1" dirty="0">
                <a:solidFill>
                  <a:schemeClr val="bg1">
                    <a:lumMod val="95000"/>
                  </a:schemeClr>
                </a:solidFill>
              </a:rPr>
              <a:t>METODOLOGIE VĚDECKÉHO VÝZKUMU</a:t>
            </a:r>
          </a:p>
          <a:p>
            <a:pPr algn="ctr"/>
            <a:endParaRPr lang="cs-CZ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Mgr. Anna Bartošková</a:t>
            </a:r>
          </a:p>
          <a:p>
            <a:pPr algn="ctr"/>
            <a:endParaRPr lang="cs-CZ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10. 4. 2024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918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6F08DB-B7BE-48F0-B9D1-43BEEBB28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674" y="676520"/>
            <a:ext cx="4958535" cy="821121"/>
          </a:xfrm>
        </p:spPr>
        <p:txBody>
          <a:bodyPr>
            <a:normAutofit fontScale="90000"/>
          </a:bodyPr>
          <a:lstStyle/>
          <a:p>
            <a:r>
              <a:rPr lang="cs-CZ" dirty="0"/>
              <a:t>Populační zdraví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D84937-CE3A-44ED-ADE7-38FC116D652C}"/>
              </a:ext>
            </a:extLst>
          </p:cNvPr>
          <p:cNvSpPr txBox="1">
            <a:spLocks/>
          </p:cNvSpPr>
          <p:nvPr/>
        </p:nvSpPr>
        <p:spPr>
          <a:xfrm>
            <a:off x="703385" y="1700350"/>
            <a:ext cx="11169747" cy="28013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cs-CZ" dirty="0"/>
              <a:t>Úroveň </a:t>
            </a:r>
            <a:r>
              <a:rPr lang="en-GB" dirty="0" err="1"/>
              <a:t>zdravotního</a:t>
            </a:r>
            <a:r>
              <a:rPr lang="en-GB" dirty="0"/>
              <a:t> </a:t>
            </a:r>
            <a:r>
              <a:rPr lang="en-GB" dirty="0" err="1"/>
              <a:t>stavu</a:t>
            </a:r>
            <a:r>
              <a:rPr lang="en-GB" dirty="0"/>
              <a:t> </a:t>
            </a:r>
            <a:r>
              <a:rPr lang="en-GB" b="1" dirty="0" err="1"/>
              <a:t>skupiny</a:t>
            </a:r>
            <a:r>
              <a:rPr lang="en-GB" b="1" dirty="0"/>
              <a:t> </a:t>
            </a:r>
            <a:r>
              <a:rPr lang="en-GB" b="1" dirty="0" err="1"/>
              <a:t>obyvatel</a:t>
            </a:r>
            <a:r>
              <a:rPr lang="en-GB" dirty="0"/>
              <a:t>,</a:t>
            </a:r>
            <a:r>
              <a:rPr lang="cs-CZ" dirty="0"/>
              <a:t> </a:t>
            </a:r>
            <a:r>
              <a:rPr lang="en-GB" dirty="0" err="1"/>
              <a:t>včetně</a:t>
            </a:r>
            <a:r>
              <a:rPr lang="en-GB" dirty="0"/>
              <a:t> </a:t>
            </a:r>
            <a:r>
              <a:rPr lang="en-GB" b="1" dirty="0" err="1"/>
              <a:t>distribuce</a:t>
            </a:r>
            <a:r>
              <a:rPr lang="en-GB" dirty="0"/>
              <a:t> </a:t>
            </a:r>
            <a:r>
              <a:rPr lang="en-GB" dirty="0" err="1"/>
              <a:t>úrovně</a:t>
            </a:r>
            <a:r>
              <a:rPr lang="en-GB" dirty="0"/>
              <a:t> </a:t>
            </a:r>
            <a:r>
              <a:rPr lang="en-GB" dirty="0" err="1"/>
              <a:t>zdravotního</a:t>
            </a:r>
            <a:r>
              <a:rPr lang="en-GB" dirty="0"/>
              <a:t> </a:t>
            </a:r>
            <a:r>
              <a:rPr lang="en-GB" dirty="0" err="1"/>
              <a:t>stavu</a:t>
            </a:r>
            <a:r>
              <a:rPr lang="en-GB" dirty="0"/>
              <a:t> </a:t>
            </a:r>
            <a:r>
              <a:rPr lang="en-GB" b="1" dirty="0" err="1"/>
              <a:t>uvnitř</a:t>
            </a:r>
            <a:r>
              <a:rPr lang="en-GB" b="1" dirty="0"/>
              <a:t> populace</a:t>
            </a:r>
            <a:r>
              <a:rPr lang="cs-CZ" dirty="0"/>
              <a:t>. </a:t>
            </a:r>
            <a:endParaRPr lang="cs-CZ" b="1" dirty="0">
              <a:solidFill>
                <a:srgbClr val="00B05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b="1" dirty="0">
                <a:solidFill>
                  <a:srgbClr val="00B050"/>
                </a:solidFill>
              </a:rPr>
              <a:t>Proč ne pouze průměrný stav, ale je nutné sledovat i distribuci úrovně? </a:t>
            </a:r>
            <a:endParaRPr lang="en-GB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Dav, Lidské, Siluety, Osobní, Skupina Lidí, Skupina">
            <a:extLst>
              <a:ext uri="{FF2B5EF4-FFF2-40B4-BE49-F238E27FC236}">
                <a16:creationId xmlns:a16="http://schemas.microsoft.com/office/drawing/2014/main" id="{73491CE3-3785-46DB-AA11-332B494DCA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5" r="11817" b="-1"/>
          <a:stretch/>
        </p:blipFill>
        <p:spPr bwMode="auto">
          <a:xfrm>
            <a:off x="3689682" y="2126059"/>
            <a:ext cx="5202527" cy="463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398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hubnout, Tuk, Štíhlý, Dieta, Ztráta, Hubnutí, Diety">
            <a:extLst>
              <a:ext uri="{FF2B5EF4-FFF2-40B4-BE49-F238E27FC236}">
                <a16:creationId xmlns:a16="http://schemas.microsoft.com/office/drawing/2014/main" id="{1777F49D-4AEF-403D-9578-2EC64453C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28"/>
          <a:stretch/>
        </p:blipFill>
        <p:spPr bwMode="auto">
          <a:xfrm>
            <a:off x="1681018" y="488950"/>
            <a:ext cx="1383927" cy="214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Obchodní Muž, Silueta, Barvy, Obchodní Lidé Silueta">
            <a:extLst>
              <a:ext uri="{FF2B5EF4-FFF2-40B4-BE49-F238E27FC236}">
                <a16:creationId xmlns:a16="http://schemas.microsoft.com/office/drawing/2014/main" id="{4C13D10E-3867-4D71-884E-F3C548F0E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409" y="488950"/>
            <a:ext cx="1232391" cy="214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Obchodní Muž, Člověk, Kravata, Barvy, Podnikání">
            <a:extLst>
              <a:ext uri="{FF2B5EF4-FFF2-40B4-BE49-F238E27FC236}">
                <a16:creationId xmlns:a16="http://schemas.microsoft.com/office/drawing/2014/main" id="{A4767850-AA73-4140-A401-19D450618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090" y="3848100"/>
            <a:ext cx="1383927" cy="223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Zhubnout, Tuk, Štíhlý, Dieta, Ztráta, Hubnutí, Diety">
            <a:extLst>
              <a:ext uri="{FF2B5EF4-FFF2-40B4-BE49-F238E27FC236}">
                <a16:creationId xmlns:a16="http://schemas.microsoft.com/office/drawing/2014/main" id="{24466557-1E67-4C8B-B611-B84560C89F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28"/>
          <a:stretch/>
        </p:blipFill>
        <p:spPr bwMode="auto">
          <a:xfrm>
            <a:off x="3064945" y="488950"/>
            <a:ext cx="1383927" cy="214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Zhubnout, Tuk, Štíhlý, Dieta, Ztráta, Hubnutí, Diety">
            <a:extLst>
              <a:ext uri="{FF2B5EF4-FFF2-40B4-BE49-F238E27FC236}">
                <a16:creationId xmlns:a16="http://schemas.microsoft.com/office/drawing/2014/main" id="{EFE6FE22-A902-4A7B-8866-603CEEC5BF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28"/>
          <a:stretch/>
        </p:blipFill>
        <p:spPr bwMode="auto">
          <a:xfrm>
            <a:off x="4448872" y="488950"/>
            <a:ext cx="1383927" cy="214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Obchodní Muž, Silueta, Barvy, Obchodní Lidé Silueta">
            <a:extLst>
              <a:ext uri="{FF2B5EF4-FFF2-40B4-BE49-F238E27FC236}">
                <a16:creationId xmlns:a16="http://schemas.microsoft.com/office/drawing/2014/main" id="{D779EAEF-CD9B-49F5-AE62-A921ABCDF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190" y="488950"/>
            <a:ext cx="1232391" cy="214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Obchodní Muž, Silueta, Barvy, Obchodní Lidé Silueta">
            <a:extLst>
              <a:ext uri="{FF2B5EF4-FFF2-40B4-BE49-F238E27FC236}">
                <a16:creationId xmlns:a16="http://schemas.microsoft.com/office/drawing/2014/main" id="{A26BB82F-2116-4206-A743-FC5546534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971" y="488950"/>
            <a:ext cx="1232391" cy="214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Obchodní Muž, Člověk, Kravata, Barvy, Podnikání">
            <a:extLst>
              <a:ext uri="{FF2B5EF4-FFF2-40B4-BE49-F238E27FC236}">
                <a16:creationId xmlns:a16="http://schemas.microsoft.com/office/drawing/2014/main" id="{94A7244D-FB62-4082-8402-CA91CC7D3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17" y="3848100"/>
            <a:ext cx="1383927" cy="223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Obchodní Muž, Člověk, Kravata, Barvy, Podnikání">
            <a:extLst>
              <a:ext uri="{FF2B5EF4-FFF2-40B4-BE49-F238E27FC236}">
                <a16:creationId xmlns:a16="http://schemas.microsoft.com/office/drawing/2014/main" id="{E57F0161-4313-4F9A-AEB0-7F3375D09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79" y="3848100"/>
            <a:ext cx="1383927" cy="223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Obchodní Muž, Člověk, Kravata, Barvy, Podnikání">
            <a:extLst>
              <a:ext uri="{FF2B5EF4-FFF2-40B4-BE49-F238E27FC236}">
                <a16:creationId xmlns:a16="http://schemas.microsoft.com/office/drawing/2014/main" id="{ED0297AA-C541-4697-8CC7-4F954651F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409" y="3848100"/>
            <a:ext cx="1383927" cy="223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Obchodní Muž, Člověk, Kravata, Barvy, Podnikání">
            <a:extLst>
              <a:ext uri="{FF2B5EF4-FFF2-40B4-BE49-F238E27FC236}">
                <a16:creationId xmlns:a16="http://schemas.microsoft.com/office/drawing/2014/main" id="{5300AC6B-B23F-4F35-AADD-680D2836F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067" y="3848100"/>
            <a:ext cx="1383927" cy="223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Obchodní Muž, Člověk, Kravata, Barvy, Podnikání">
            <a:extLst>
              <a:ext uri="{FF2B5EF4-FFF2-40B4-BE49-F238E27FC236}">
                <a16:creationId xmlns:a16="http://schemas.microsoft.com/office/drawing/2014/main" id="{BF605531-073B-42DC-B31E-57A961762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725" y="3848100"/>
            <a:ext cx="1383927" cy="223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747ADE4-77BC-493D-9DD8-EDB9F9316AB5}"/>
              </a:ext>
            </a:extLst>
          </p:cNvPr>
          <p:cNvSpPr txBox="1"/>
          <p:nvPr/>
        </p:nvSpPr>
        <p:spPr>
          <a:xfrm>
            <a:off x="5122744" y="2848189"/>
            <a:ext cx="1946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versus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4099602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E3B78F-28B7-412F-8627-1B87674FF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Veřejné zdraví – Public </a:t>
            </a:r>
            <a:r>
              <a:rPr lang="cs-CZ" dirty="0" err="1"/>
              <a:t>health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3E25279-25C4-42B1-BAF4-FD6D748D2987}"/>
              </a:ext>
            </a:extLst>
          </p:cNvPr>
          <p:cNvSpPr txBox="1"/>
          <p:nvPr/>
        </p:nvSpPr>
        <p:spPr>
          <a:xfrm>
            <a:off x="762001" y="1890802"/>
            <a:ext cx="5962356" cy="2793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err="1"/>
              <a:t>Organizované</a:t>
            </a:r>
            <a:r>
              <a:rPr lang="en-GB" sz="2400" b="1" dirty="0"/>
              <a:t> </a:t>
            </a:r>
            <a:r>
              <a:rPr lang="en-GB" sz="2400" b="1" dirty="0" err="1"/>
              <a:t>úsilí</a:t>
            </a:r>
            <a:r>
              <a:rPr lang="en-GB" sz="2400" b="1" dirty="0"/>
              <a:t> </a:t>
            </a:r>
            <a:r>
              <a:rPr lang="en-GB" sz="2400" dirty="0" err="1"/>
              <a:t>komunity</a:t>
            </a:r>
            <a:r>
              <a:rPr lang="en-GB" sz="2400" dirty="0"/>
              <a:t> o</a:t>
            </a:r>
            <a:r>
              <a:rPr lang="cs-CZ" sz="2400" dirty="0"/>
              <a:t> </a:t>
            </a:r>
            <a:r>
              <a:rPr lang="en-GB" sz="2400" b="1" dirty="0" err="1"/>
              <a:t>prevenci</a:t>
            </a:r>
            <a:r>
              <a:rPr lang="en-GB" sz="2400" b="1" dirty="0"/>
              <a:t> </a:t>
            </a:r>
            <a:r>
              <a:rPr lang="en-GB" sz="2400" b="1" dirty="0" err="1"/>
              <a:t>nemocí</a:t>
            </a:r>
            <a:r>
              <a:rPr lang="en-GB" sz="2400" b="1" dirty="0"/>
              <a:t> a </a:t>
            </a:r>
            <a:r>
              <a:rPr lang="en-GB" sz="2400" b="1" dirty="0" err="1"/>
              <a:t>podpory</a:t>
            </a:r>
            <a:r>
              <a:rPr lang="en-GB" sz="2400" b="1" dirty="0"/>
              <a:t> </a:t>
            </a:r>
            <a:r>
              <a:rPr lang="en-GB" sz="2400" b="1" dirty="0" err="1"/>
              <a:t>zdraví</a:t>
            </a:r>
            <a:r>
              <a:rPr lang="en-GB" sz="2400" dirty="0"/>
              <a:t>, </a:t>
            </a:r>
            <a:r>
              <a:rPr lang="en-GB" sz="2400" dirty="0" err="1"/>
              <a:t>úsilí</a:t>
            </a:r>
            <a:r>
              <a:rPr lang="en-GB" sz="2400" dirty="0"/>
              <a:t> se </a:t>
            </a:r>
            <a:r>
              <a:rPr lang="en-GB" sz="2400" dirty="0" err="1"/>
              <a:t>uskutečňuje</a:t>
            </a:r>
            <a:r>
              <a:rPr lang="cs-CZ" sz="2400" dirty="0"/>
              <a:t> </a:t>
            </a:r>
            <a:r>
              <a:rPr lang="en-GB" sz="2400" dirty="0" err="1"/>
              <a:t>prostřednictvím</a:t>
            </a:r>
            <a:r>
              <a:rPr lang="en-GB" sz="2400" dirty="0"/>
              <a:t> </a:t>
            </a:r>
            <a:r>
              <a:rPr lang="en-GB" sz="2400" dirty="0" err="1"/>
              <a:t>kombinace</a:t>
            </a:r>
            <a:r>
              <a:rPr lang="en-GB" sz="2400" dirty="0"/>
              <a:t> </a:t>
            </a:r>
            <a:r>
              <a:rPr lang="en-GB" sz="2400" b="1" dirty="0" err="1"/>
              <a:t>programů</a:t>
            </a:r>
            <a:r>
              <a:rPr lang="en-GB" sz="2400" b="1" dirty="0"/>
              <a:t>, </a:t>
            </a:r>
            <a:r>
              <a:rPr lang="en-GB" sz="2400" b="1" dirty="0" err="1"/>
              <a:t>služeb</a:t>
            </a:r>
            <a:r>
              <a:rPr lang="en-GB" sz="2400" b="1" dirty="0"/>
              <a:t> a </a:t>
            </a:r>
            <a:r>
              <a:rPr lang="en-GB" sz="2400" b="1" dirty="0" err="1"/>
              <a:t>politik</a:t>
            </a:r>
            <a:r>
              <a:rPr lang="en-GB" sz="2400" dirty="0"/>
              <a:t>, </a:t>
            </a:r>
            <a:r>
              <a:rPr lang="en-GB" sz="2400" dirty="0" err="1"/>
              <a:t>které</a:t>
            </a:r>
            <a:r>
              <a:rPr lang="en-GB" sz="2400" dirty="0"/>
              <a:t> </a:t>
            </a:r>
            <a:r>
              <a:rPr lang="en-GB" sz="2400" dirty="0" err="1"/>
              <a:t>chrání</a:t>
            </a:r>
            <a:r>
              <a:rPr lang="en-GB" sz="2400" dirty="0"/>
              <a:t> a</a:t>
            </a:r>
            <a:r>
              <a:rPr lang="cs-CZ" sz="2400" dirty="0"/>
              <a:t> </a:t>
            </a:r>
            <a:r>
              <a:rPr lang="en-GB" sz="2400" dirty="0" err="1"/>
              <a:t>propagují</a:t>
            </a:r>
            <a:r>
              <a:rPr lang="en-GB" sz="2400" dirty="0"/>
              <a:t> </a:t>
            </a:r>
            <a:r>
              <a:rPr lang="en-GB" sz="2400" dirty="0" err="1"/>
              <a:t>zdraví</a:t>
            </a:r>
            <a:r>
              <a:rPr lang="en-GB" sz="2400" dirty="0"/>
              <a:t> </a:t>
            </a:r>
            <a:r>
              <a:rPr lang="en-GB" sz="2400" dirty="0" err="1"/>
              <a:t>celých</a:t>
            </a:r>
            <a:r>
              <a:rPr lang="en-GB" sz="2400" dirty="0"/>
              <a:t> </a:t>
            </a:r>
            <a:r>
              <a:rPr lang="en-GB" sz="2400" dirty="0" err="1"/>
              <a:t>komunit</a:t>
            </a:r>
            <a:endParaRPr lang="cs-CZ" sz="2400" dirty="0"/>
          </a:p>
        </p:txBody>
      </p:sp>
      <p:pic>
        <p:nvPicPr>
          <p:cNvPr id="3074" name="Picture 2" descr="Local Public Health Institute | Local Public Health Institute of  Massachusetts">
            <a:extLst>
              <a:ext uri="{FF2B5EF4-FFF2-40B4-BE49-F238E27FC236}">
                <a16:creationId xmlns:a16="http://schemas.microsoft.com/office/drawing/2014/main" id="{C1CA17A5-1615-4465-9089-B66AA2CEA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740" y="1890802"/>
            <a:ext cx="3952875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EF87B0D-E4A9-4EB3-AEC7-6BDCE743867C}"/>
              </a:ext>
            </a:extLst>
          </p:cNvPr>
          <p:cNvSpPr txBox="1"/>
          <p:nvPr/>
        </p:nvSpPr>
        <p:spPr>
          <a:xfrm>
            <a:off x="1004739" y="5157877"/>
            <a:ext cx="9862043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2400" b="1" dirty="0">
                <a:solidFill>
                  <a:srgbClr val="00B050"/>
                </a:solidFill>
              </a:rPr>
              <a:t>Které české instituce se zabývají public </a:t>
            </a:r>
            <a:r>
              <a:rPr lang="cs-CZ" sz="2400" b="1" dirty="0" err="1">
                <a:solidFill>
                  <a:srgbClr val="00B050"/>
                </a:solidFill>
              </a:rPr>
              <a:t>health</a:t>
            </a:r>
            <a:r>
              <a:rPr lang="cs-CZ" sz="2400" b="1" dirty="0">
                <a:solidFill>
                  <a:srgbClr val="00B050"/>
                </a:solidFill>
              </a:rPr>
              <a:t>?</a:t>
            </a:r>
            <a:endParaRPr lang="en-GB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185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édium 2" title="What is Public Health??">
            <a:hlinkClick r:id="" action="ppaction://media"/>
            <a:extLst>
              <a:ext uri="{FF2B5EF4-FFF2-40B4-BE49-F238E27FC236}">
                <a16:creationId xmlns:a16="http://schemas.microsoft.com/office/drawing/2014/main" id="{C87618CD-77C9-2BC0-A99A-C0AF1FF88BC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91867" y="319158"/>
            <a:ext cx="11008265" cy="621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5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94C7C80D-7CF2-40D4-84C3-6AF16EF13F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45365" y="2023899"/>
            <a:ext cx="6501270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cs-CZ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Můžeme zdraví změřit? </a:t>
            </a:r>
          </a:p>
        </p:txBody>
      </p:sp>
      <p:pic>
        <p:nvPicPr>
          <p:cNvPr id="7" name="Picture 2" descr="Měřicí Páska, Palce, Šití, Svinovací Metr, Strava">
            <a:extLst>
              <a:ext uri="{FF2B5EF4-FFF2-40B4-BE49-F238E27FC236}">
                <a16:creationId xmlns:a16="http://schemas.microsoft.com/office/drawing/2014/main" id="{53D3CBA2-7D9C-4163-A832-8B6569AD3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040" y="3429000"/>
            <a:ext cx="2787273" cy="185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573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09B4ED-BA7F-4C7F-827E-0DFFCA3CC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8967223" cy="1228528"/>
          </a:xfrm>
        </p:spPr>
        <p:txBody>
          <a:bodyPr>
            <a:normAutofit/>
          </a:bodyPr>
          <a:lstStyle/>
          <a:p>
            <a:r>
              <a:rPr lang="cs-CZ" sz="4400" dirty="0"/>
              <a:t>Typy epidemiologických proměnných</a:t>
            </a:r>
            <a:endParaRPr lang="en-GB" sz="4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BDEC51-76F9-4C6A-8AF4-BDFA35553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4" y="1846143"/>
            <a:ext cx="10753725" cy="4512324"/>
          </a:xfrm>
        </p:spPr>
        <p:txBody>
          <a:bodyPr>
            <a:normAutofit/>
          </a:bodyPr>
          <a:lstStyle/>
          <a:p>
            <a:r>
              <a:rPr lang="cs-CZ" b="1" dirty="0"/>
              <a:t>Binární</a:t>
            </a:r>
            <a:r>
              <a:rPr lang="cs-CZ" dirty="0"/>
              <a:t> – proměnná nabývá dvou hodnot (ANO x NE; </a:t>
            </a:r>
            <a:r>
              <a:rPr lang="cs-CZ" dirty="0" err="1"/>
              <a:t>present</a:t>
            </a:r>
            <a:r>
              <a:rPr lang="cs-CZ" dirty="0"/>
              <a:t> x </a:t>
            </a:r>
            <a:r>
              <a:rPr lang="cs-CZ" dirty="0" err="1"/>
              <a:t>absent</a:t>
            </a:r>
            <a:r>
              <a:rPr lang="cs-CZ" dirty="0"/>
              <a:t>; 1x0)</a:t>
            </a:r>
          </a:p>
          <a:p>
            <a:r>
              <a:rPr lang="cs-CZ" b="1" dirty="0"/>
              <a:t>Kategorické</a:t>
            </a:r>
            <a:r>
              <a:rPr lang="cs-CZ" dirty="0"/>
              <a:t> – hodnoty proměnné jako kategorie (vzdělání, rodinný stav)</a:t>
            </a:r>
          </a:p>
          <a:p>
            <a:pPr lvl="1"/>
            <a:r>
              <a:rPr lang="cs-CZ" dirty="0"/>
              <a:t>-&gt; Ordinální – kategorie, které můžeme „seřadit“</a:t>
            </a:r>
          </a:p>
          <a:p>
            <a:r>
              <a:rPr lang="cs-CZ" b="1" dirty="0"/>
              <a:t>Spojité</a:t>
            </a:r>
            <a:r>
              <a:rPr lang="cs-CZ" dirty="0"/>
              <a:t> – číselná hodnota (výška, hmotnost, příjem domácnosti v korunách)</a:t>
            </a:r>
          </a:p>
          <a:p>
            <a:endParaRPr lang="cs-CZ" dirty="0"/>
          </a:p>
          <a:p>
            <a:pPr algn="ctr"/>
            <a:r>
              <a:rPr lang="cs-CZ" dirty="0"/>
              <a:t>Proměnné mohou být sledovány z různých úhlů pohledu. </a:t>
            </a:r>
          </a:p>
          <a:p>
            <a:pPr algn="ctr"/>
            <a:r>
              <a:rPr lang="cs-CZ" sz="2800" b="1" spc="-120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BMI</a:t>
            </a:r>
          </a:p>
          <a:p>
            <a:pPr algn="ctr"/>
            <a:r>
              <a:rPr lang="cs-CZ" sz="2800" b="1" spc="-120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Věk</a:t>
            </a:r>
          </a:p>
          <a:p>
            <a:pPr algn="ctr"/>
            <a:r>
              <a:rPr lang="cs-CZ" sz="2800" b="1" spc="-120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Vzdělání</a:t>
            </a:r>
          </a:p>
          <a:p>
            <a:pPr marL="0" indent="0">
              <a:buNone/>
            </a:pP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49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003FDE-BF9E-46BD-B51A-1F425479A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477108"/>
          </a:xfrm>
        </p:spPr>
        <p:txBody>
          <a:bodyPr>
            <a:normAutofit/>
          </a:bodyPr>
          <a:lstStyle/>
          <a:p>
            <a:r>
              <a:rPr lang="cs-CZ" dirty="0"/>
              <a:t>S jakými daty mohu pracovat?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7D41B7-D8F4-4300-9B09-7F82B1D6F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7" y="2212098"/>
            <a:ext cx="10753725" cy="376618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Primární data – jsou shromažďována nově (vlastní výzkum v terénu…)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Sekundární data – již někdo sebral, analyzoval, zpracoval..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Kvantitativní data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Kvalitativní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6012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CBD49F-7846-460B-9EEF-3D22EBBF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289" y="648303"/>
            <a:ext cx="9317421" cy="901878"/>
          </a:xfrm>
        </p:spPr>
        <p:txBody>
          <a:bodyPr>
            <a:normAutofit/>
          </a:bodyPr>
          <a:lstStyle/>
          <a:p>
            <a:r>
              <a:rPr lang="cs-CZ" dirty="0"/>
              <a:t>Kde získat kvantitativní data? 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6732C7-E1AA-4575-A558-BDA576070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8148" y="1900822"/>
            <a:ext cx="7211205" cy="3602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Data o zdravotním stavu obyvatelstva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Výběrová šetření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Epidemiologické studie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Klinické studie</a:t>
            </a:r>
          </a:p>
        </p:txBody>
      </p:sp>
    </p:spTree>
    <p:extLst>
      <p:ext uri="{BB962C8B-B14F-4D97-AF65-F5344CB8AC3E}">
        <p14:creationId xmlns:p14="http://schemas.microsoft.com/office/powerpoint/2010/main" val="2109036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723301-1571-4182-802A-FC90FF2B1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2" y="362607"/>
            <a:ext cx="10772775" cy="1006074"/>
          </a:xfrm>
        </p:spPr>
        <p:txBody>
          <a:bodyPr/>
          <a:lstStyle/>
          <a:p>
            <a:r>
              <a:rPr lang="cs-CZ" dirty="0"/>
              <a:t>Rutinní sběr dat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57228E-1601-42B3-8BB4-5F3145676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743" y="1368681"/>
            <a:ext cx="11304864" cy="4950372"/>
          </a:xfrm>
        </p:spPr>
        <p:txBody>
          <a:bodyPr>
            <a:normAutofit/>
          </a:bodyPr>
          <a:lstStyle/>
          <a:p>
            <a:r>
              <a:rPr lang="cs-CZ" b="1" dirty="0"/>
              <a:t>Data o zdravotním stavu obyvatelstva</a:t>
            </a:r>
          </a:p>
          <a:p>
            <a:pPr>
              <a:lnSpc>
                <a:spcPct val="120000"/>
              </a:lnSpc>
            </a:pPr>
            <a:r>
              <a:rPr lang="en-GB" dirty="0" err="1"/>
              <a:t>Národní</a:t>
            </a:r>
            <a:r>
              <a:rPr lang="en-GB" dirty="0"/>
              <a:t> </a:t>
            </a:r>
            <a:r>
              <a:rPr lang="en-GB" dirty="0" err="1"/>
              <a:t>zdravotnický</a:t>
            </a:r>
            <a:r>
              <a:rPr lang="en-GB" dirty="0"/>
              <a:t> </a:t>
            </a:r>
            <a:r>
              <a:rPr lang="en-GB" dirty="0" err="1"/>
              <a:t>informační</a:t>
            </a:r>
            <a:r>
              <a:rPr lang="en-GB" dirty="0"/>
              <a:t> </a:t>
            </a:r>
            <a:r>
              <a:rPr lang="en-GB" dirty="0" err="1"/>
              <a:t>systém</a:t>
            </a:r>
            <a:r>
              <a:rPr lang="en-GB" dirty="0"/>
              <a:t> (NZIS)</a:t>
            </a:r>
            <a:endParaRPr lang="cs-CZ" dirty="0"/>
          </a:p>
          <a:p>
            <a:pPr>
              <a:lnSpc>
                <a:spcPct val="120000"/>
              </a:lnSpc>
            </a:pPr>
            <a:r>
              <a:rPr lang="cs-CZ" dirty="0"/>
              <a:t>Národní zdravotní registry</a:t>
            </a:r>
          </a:p>
          <a:p>
            <a:endParaRPr lang="cs-CZ" b="1" dirty="0"/>
          </a:p>
          <a:p>
            <a:r>
              <a:rPr lang="cs-CZ" b="1" dirty="0"/>
              <a:t>Výběrová šetření o zdraví (HIS, EHIS, EHES)</a:t>
            </a:r>
          </a:p>
          <a:p>
            <a:pPr>
              <a:lnSpc>
                <a:spcPct val="100000"/>
              </a:lnSpc>
            </a:pPr>
            <a:r>
              <a:rPr lang="cs-CZ" dirty="0"/>
              <a:t>Zjišťovány jsou skutečnosti, které by </a:t>
            </a:r>
            <a:r>
              <a:rPr lang="cs-CZ" b="1" dirty="0"/>
              <a:t>nebylo účelné </a:t>
            </a:r>
            <a:r>
              <a:rPr lang="cs-CZ" dirty="0"/>
              <a:t>zjišťovat u </a:t>
            </a:r>
            <a:r>
              <a:rPr lang="cs-CZ" b="1" dirty="0"/>
              <a:t>všech obyvatel</a:t>
            </a:r>
            <a:r>
              <a:rPr lang="cs-CZ" dirty="0"/>
              <a:t>. </a:t>
            </a:r>
          </a:p>
          <a:p>
            <a:pPr>
              <a:lnSpc>
                <a:spcPct val="100000"/>
              </a:lnSpc>
            </a:pPr>
            <a:r>
              <a:rPr lang="cs-CZ" dirty="0"/>
              <a:t>Cílem je získat informace jak o celkovém zdravotním stavu populace, tak o rizikovém chování, kvalitě života a o postojích obyvatelstva ke zdraví a zdravotní péči.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95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0C313D-2E95-4A1B-B32F-51F60CF22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302464"/>
            <a:ext cx="10772775" cy="1321384"/>
          </a:xfrm>
        </p:spPr>
        <p:txBody>
          <a:bodyPr>
            <a:normAutofit/>
          </a:bodyPr>
          <a:lstStyle/>
          <a:p>
            <a:r>
              <a:rPr lang="cs-CZ" dirty="0"/>
              <a:t>Snadno přístupné online zdroje</a:t>
            </a:r>
            <a:endParaRPr lang="en-GB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7934FB7-ADB8-4D79-B495-71F3FF9E6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65" y="1524242"/>
            <a:ext cx="5187134" cy="324195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0DF736E-D9CE-45F5-A319-D1EC76058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823" y="2309650"/>
            <a:ext cx="6369267" cy="3980792"/>
          </a:xfrm>
          <a:prstGeom prst="rect">
            <a:avLst/>
          </a:prstGeom>
        </p:spPr>
      </p:pic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C1C5246B-12FC-4E7A-B168-CB42E7FB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284" y="4890271"/>
            <a:ext cx="4980937" cy="443487"/>
          </a:xfrm>
        </p:spPr>
        <p:txBody>
          <a:bodyPr>
            <a:normAutofit/>
          </a:bodyPr>
          <a:lstStyle/>
          <a:p>
            <a:r>
              <a:rPr lang="cs-CZ" sz="2000" b="1" dirty="0" err="1"/>
              <a:t>European</a:t>
            </a:r>
            <a:r>
              <a:rPr lang="cs-CZ" sz="2000" b="1" dirty="0"/>
              <a:t> </a:t>
            </a:r>
            <a:r>
              <a:rPr lang="cs-CZ" sz="2000" b="1" dirty="0" err="1"/>
              <a:t>Health</a:t>
            </a:r>
            <a:r>
              <a:rPr lang="cs-CZ" sz="2000" b="1" dirty="0"/>
              <a:t> </a:t>
            </a:r>
            <a:r>
              <a:rPr lang="cs-CZ" sz="2000" b="1" dirty="0" err="1"/>
              <a:t>Information</a:t>
            </a:r>
            <a:r>
              <a:rPr lang="cs-CZ" sz="2000" b="1" dirty="0"/>
              <a:t> </a:t>
            </a:r>
            <a:r>
              <a:rPr lang="cs-CZ" sz="2000" b="1" dirty="0" err="1"/>
              <a:t>Gateway</a:t>
            </a:r>
            <a:endParaRPr lang="cs-CZ" sz="2000" b="1" dirty="0"/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28C541C6-4C11-4F98-84A2-88D887E365EC}"/>
              </a:ext>
            </a:extLst>
          </p:cNvPr>
          <p:cNvSpPr txBox="1">
            <a:spLocks/>
          </p:cNvSpPr>
          <p:nvPr/>
        </p:nvSpPr>
        <p:spPr>
          <a:xfrm>
            <a:off x="7909142" y="1866163"/>
            <a:ext cx="2052627" cy="443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/>
              <a:t>GBD </a:t>
            </a:r>
            <a:r>
              <a:rPr lang="cs-CZ" sz="2000" b="1" dirty="0" err="1"/>
              <a:t>Compare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087561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E95F300B-B2D3-45D0-959C-905456208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78" y="1007165"/>
            <a:ext cx="7204078" cy="368079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cs-CZ" dirty="0"/>
              <a:t>Co je to epidemiologie? </a:t>
            </a:r>
            <a:br>
              <a:rPr lang="cs-CZ" dirty="0"/>
            </a:br>
            <a:r>
              <a:rPr lang="cs-CZ" dirty="0"/>
              <a:t>Co dělá epidemiolog?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1265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E3B78F-28B7-412F-8627-1B87674FF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Incidence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D9B5DF9-C416-48E1-A99D-870478A0E50E}"/>
              </a:ext>
            </a:extLst>
          </p:cNvPr>
          <p:cNvSpPr txBox="1"/>
          <p:nvPr/>
        </p:nvSpPr>
        <p:spPr>
          <a:xfrm>
            <a:off x="762001" y="1890802"/>
            <a:ext cx="981323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Počet </a:t>
            </a:r>
            <a:r>
              <a:rPr lang="cs-CZ" sz="2400" b="1" dirty="0"/>
              <a:t>nových případů </a:t>
            </a:r>
            <a:r>
              <a:rPr lang="cs-CZ" sz="2400" dirty="0"/>
              <a:t>sledovaného jevu za daný časový úsek</a:t>
            </a:r>
          </a:p>
        </p:txBody>
      </p:sp>
      <p:graphicFrame>
        <p:nvGraphicFramePr>
          <p:cNvPr id="3" name="Tabulka 4">
            <a:extLst>
              <a:ext uri="{FF2B5EF4-FFF2-40B4-BE49-F238E27FC236}">
                <a16:creationId xmlns:a16="http://schemas.microsoft.com/office/drawing/2014/main" id="{04616DD0-2C82-4F28-9BB5-ACA430C6EE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602043"/>
              </p:ext>
            </p:extLst>
          </p:nvPr>
        </p:nvGraphicFramePr>
        <p:xfrm>
          <a:off x="1557130" y="2940259"/>
          <a:ext cx="6367668" cy="2898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2556">
                  <a:extLst>
                    <a:ext uri="{9D8B030D-6E8A-4147-A177-3AD203B41FA5}">
                      <a16:colId xmlns:a16="http://schemas.microsoft.com/office/drawing/2014/main" val="1908148750"/>
                    </a:ext>
                  </a:extLst>
                </a:gridCol>
                <a:gridCol w="2122556">
                  <a:extLst>
                    <a:ext uri="{9D8B030D-6E8A-4147-A177-3AD203B41FA5}">
                      <a16:colId xmlns:a16="http://schemas.microsoft.com/office/drawing/2014/main" val="258612959"/>
                    </a:ext>
                  </a:extLst>
                </a:gridCol>
                <a:gridCol w="2122556">
                  <a:extLst>
                    <a:ext uri="{9D8B030D-6E8A-4147-A177-3AD203B41FA5}">
                      <a16:colId xmlns:a16="http://schemas.microsoft.com/office/drawing/2014/main" val="3082067029"/>
                    </a:ext>
                  </a:extLst>
                </a:gridCol>
              </a:tblGrid>
              <a:tr h="48303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Nových případů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Celkem případů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010713"/>
                  </a:ext>
                </a:extLst>
              </a:tr>
              <a:tr h="483030">
                <a:tc>
                  <a:txBody>
                    <a:bodyPr/>
                    <a:lstStyle/>
                    <a:p>
                      <a:r>
                        <a:rPr lang="cs-CZ" dirty="0"/>
                        <a:t>Leden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879618"/>
                  </a:ext>
                </a:extLst>
              </a:tr>
              <a:tr h="483030">
                <a:tc>
                  <a:txBody>
                    <a:bodyPr/>
                    <a:lstStyle/>
                    <a:p>
                      <a:r>
                        <a:rPr lang="cs-CZ" dirty="0"/>
                        <a:t>Únor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349125"/>
                  </a:ext>
                </a:extLst>
              </a:tr>
              <a:tr h="483030">
                <a:tc>
                  <a:txBody>
                    <a:bodyPr/>
                    <a:lstStyle/>
                    <a:p>
                      <a:r>
                        <a:rPr lang="cs-CZ" dirty="0"/>
                        <a:t>Březen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857970"/>
                  </a:ext>
                </a:extLst>
              </a:tr>
              <a:tr h="483030">
                <a:tc>
                  <a:txBody>
                    <a:bodyPr/>
                    <a:lstStyle/>
                    <a:p>
                      <a:r>
                        <a:rPr lang="cs-CZ" dirty="0"/>
                        <a:t>Duben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861847"/>
                  </a:ext>
                </a:extLst>
              </a:tr>
              <a:tr h="483030">
                <a:tc>
                  <a:txBody>
                    <a:bodyPr/>
                    <a:lstStyle/>
                    <a:p>
                      <a:r>
                        <a:rPr lang="cs-CZ" dirty="0"/>
                        <a:t>Květen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972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5558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E3B78F-28B7-412F-8627-1B87674FF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98780"/>
            <a:ext cx="10772775" cy="1658198"/>
          </a:xfrm>
        </p:spPr>
        <p:txBody>
          <a:bodyPr/>
          <a:lstStyle/>
          <a:p>
            <a:r>
              <a:rPr lang="cs-CZ" dirty="0"/>
              <a:t>Prevalence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75838A9-F4F8-45F9-AC47-587E9FE9431B}"/>
              </a:ext>
            </a:extLst>
          </p:cNvPr>
          <p:cNvSpPr txBox="1"/>
          <p:nvPr/>
        </p:nvSpPr>
        <p:spPr>
          <a:xfrm>
            <a:off x="657224" y="1345588"/>
            <a:ext cx="9813234" cy="1685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Celkový podíl </a:t>
            </a:r>
            <a:r>
              <a:rPr lang="cs-CZ" sz="2400" b="1" dirty="0"/>
              <a:t>všech aktuálně probíhajících případů </a:t>
            </a:r>
            <a:r>
              <a:rPr lang="cs-CZ" sz="2400" dirty="0"/>
              <a:t>sledovaného jevu vztažený k </a:t>
            </a:r>
            <a:r>
              <a:rPr lang="cs-CZ" sz="2400" b="0" i="0" dirty="0">
                <a:effectLst/>
                <a:latin typeface="arial" panose="020B0604020202020204" pitchFamily="34" charset="0"/>
              </a:rPr>
              <a:t>počtu všech jedinců ve sledované populaci </a:t>
            </a:r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1DC37B9D-2C5B-4D7E-9630-FCB82507F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205539"/>
              </p:ext>
            </p:extLst>
          </p:nvPr>
        </p:nvGraphicFramePr>
        <p:xfrm>
          <a:off x="657224" y="2750627"/>
          <a:ext cx="8547652" cy="3055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8487">
                  <a:extLst>
                    <a:ext uri="{9D8B030D-6E8A-4147-A177-3AD203B41FA5}">
                      <a16:colId xmlns:a16="http://schemas.microsoft.com/office/drawing/2014/main" val="1908148750"/>
                    </a:ext>
                  </a:extLst>
                </a:gridCol>
                <a:gridCol w="1987826">
                  <a:extLst>
                    <a:ext uri="{9D8B030D-6E8A-4147-A177-3AD203B41FA5}">
                      <a16:colId xmlns:a16="http://schemas.microsoft.com/office/drawing/2014/main" val="258612959"/>
                    </a:ext>
                  </a:extLst>
                </a:gridCol>
                <a:gridCol w="1974574">
                  <a:extLst>
                    <a:ext uri="{9D8B030D-6E8A-4147-A177-3AD203B41FA5}">
                      <a16:colId xmlns:a16="http://schemas.microsoft.com/office/drawing/2014/main" val="3082067029"/>
                    </a:ext>
                  </a:extLst>
                </a:gridCol>
                <a:gridCol w="1616765">
                  <a:extLst>
                    <a:ext uri="{9D8B030D-6E8A-4147-A177-3AD203B41FA5}">
                      <a16:colId xmlns:a16="http://schemas.microsoft.com/office/drawing/2014/main" val="2790071579"/>
                    </a:ext>
                  </a:extLst>
                </a:gridCol>
              </a:tblGrid>
              <a:tr h="48303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Jev přítomen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Jev nepřítomen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Celkem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010713"/>
                  </a:ext>
                </a:extLst>
              </a:tr>
              <a:tr h="483030">
                <a:tc>
                  <a:txBody>
                    <a:bodyPr/>
                    <a:lstStyle/>
                    <a:p>
                      <a:r>
                        <a:rPr lang="cs-CZ" dirty="0"/>
                        <a:t>Karcinom prsu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879618"/>
                  </a:ext>
                </a:extLst>
              </a:tr>
              <a:tr h="483030">
                <a:tc>
                  <a:txBody>
                    <a:bodyPr/>
                    <a:lstStyle/>
                    <a:p>
                      <a:r>
                        <a:rPr lang="cs-CZ" dirty="0"/>
                        <a:t>Kuřáctví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349125"/>
                  </a:ext>
                </a:extLst>
              </a:tr>
              <a:tr h="483030">
                <a:tc>
                  <a:txBody>
                    <a:bodyPr/>
                    <a:lstStyle/>
                    <a:p>
                      <a:r>
                        <a:rPr lang="cs-CZ" dirty="0"/>
                        <a:t>Nadměrná konzumace červeného masa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857970"/>
                  </a:ext>
                </a:extLst>
              </a:tr>
              <a:tr h="483030">
                <a:tc>
                  <a:txBody>
                    <a:bodyPr/>
                    <a:lstStyle/>
                    <a:p>
                      <a:r>
                        <a:rPr lang="cs-CZ" dirty="0"/>
                        <a:t>Hypertenze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861847"/>
                  </a:ext>
                </a:extLst>
              </a:tr>
              <a:tr h="483030">
                <a:tc>
                  <a:txBody>
                    <a:bodyPr/>
                    <a:lstStyle/>
                    <a:p>
                      <a:r>
                        <a:rPr lang="cs-CZ" dirty="0"/>
                        <a:t>Obezita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972431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151DF87A-EBDC-4F1F-B430-D977C0145E0D}"/>
              </a:ext>
            </a:extLst>
          </p:cNvPr>
          <p:cNvSpPr txBox="1"/>
          <p:nvPr/>
        </p:nvSpPr>
        <p:spPr>
          <a:xfrm>
            <a:off x="657224" y="5950537"/>
            <a:ext cx="3607284" cy="808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000" dirty="0"/>
              <a:t>Tento příklad je smýšlený a neodpovídá reálným datům</a:t>
            </a:r>
            <a:endParaRPr lang="cs-CZ" sz="1000" b="0" i="0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64004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909C20-BD5F-44CD-91F1-C26958B98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042" y="342515"/>
            <a:ext cx="10772775" cy="1658198"/>
          </a:xfrm>
        </p:spPr>
        <p:txBody>
          <a:bodyPr/>
          <a:lstStyle/>
          <a:p>
            <a:r>
              <a:rPr lang="cs-CZ" dirty="0"/>
              <a:t>Incidence x Prevalence</a:t>
            </a:r>
            <a:endParaRPr lang="en-GB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B7A9BB7-FEEE-4941-B841-D613A25CAF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72" y="1629553"/>
            <a:ext cx="5577355" cy="420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674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786E3-EA2B-4EE9-A5DD-9D4E9AF82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Úmrtnost - mortality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F95365-D10C-4815-8C0B-C3687C62A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7" y="1828800"/>
            <a:ext cx="8586614" cy="4529667"/>
          </a:xfrm>
        </p:spPr>
        <p:txBody>
          <a:bodyPr>
            <a:normAutofit/>
          </a:bodyPr>
          <a:lstStyle/>
          <a:p>
            <a:r>
              <a:rPr lang="cs-CZ" dirty="0"/>
              <a:t>J</a:t>
            </a:r>
            <a:r>
              <a:rPr lang="en-GB" dirty="0"/>
              <a:t>e </a:t>
            </a:r>
            <a:r>
              <a:rPr lang="en-GB" dirty="0" err="1"/>
              <a:t>ukazatelem</a:t>
            </a:r>
            <a:r>
              <a:rPr lang="en-GB" dirty="0"/>
              <a:t> </a:t>
            </a:r>
            <a:r>
              <a:rPr lang="en-GB" dirty="0" err="1"/>
              <a:t>nemocí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b="1" dirty="0" err="1"/>
              <a:t>příčinou</a:t>
            </a:r>
            <a:r>
              <a:rPr lang="en-GB" b="1" dirty="0"/>
              <a:t> </a:t>
            </a:r>
            <a:r>
              <a:rPr lang="cs-CZ" b="1" dirty="0"/>
              <a:t>ú</a:t>
            </a:r>
            <a:r>
              <a:rPr lang="en-GB" b="1" dirty="0" err="1"/>
              <a:t>mrt</a:t>
            </a:r>
            <a:r>
              <a:rPr lang="cs-CZ" b="1" dirty="0"/>
              <a:t>í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b="1" dirty="0"/>
              <a:t>Absolutní úmrtnost:</a:t>
            </a:r>
            <a:r>
              <a:rPr lang="cs-CZ" dirty="0"/>
              <a:t> </a:t>
            </a:r>
            <a:r>
              <a:rPr lang="cs-CZ" i="1" dirty="0"/>
              <a:t>„v roce 2019 zemřelo v Česku v důsledku kardiovaskulárních onemocnění 8600 osob“</a:t>
            </a:r>
          </a:p>
          <a:p>
            <a:r>
              <a:rPr lang="cs-CZ" b="1" dirty="0"/>
              <a:t>Relativní úmrtnost:</a:t>
            </a:r>
            <a:r>
              <a:rPr lang="cs-CZ" dirty="0"/>
              <a:t> </a:t>
            </a:r>
            <a:r>
              <a:rPr lang="cs-CZ" i="1" dirty="0"/>
              <a:t>„v roce 2019 bylo v Česku u 7 663 ze 100 000 zemřelých příčinou smrti kardiovaskulární onemocnění“ </a:t>
            </a:r>
          </a:p>
          <a:p>
            <a:endParaRPr lang="cs-CZ" i="1" dirty="0"/>
          </a:p>
          <a:p>
            <a:r>
              <a:rPr lang="cs-CZ" dirty="0"/>
              <a:t>Příčiny úmrtí dle MKN-10 </a:t>
            </a:r>
          </a:p>
          <a:p>
            <a:r>
              <a:rPr lang="cs-CZ" dirty="0"/>
              <a:t>List o prohlídce zemřelého</a:t>
            </a:r>
          </a:p>
          <a:p>
            <a:endParaRPr lang="en-GB" dirty="0"/>
          </a:p>
        </p:txBody>
      </p:sp>
      <p:pic>
        <p:nvPicPr>
          <p:cNvPr id="4098" name="Picture 2" descr="List o prohlídce zemřelého">
            <a:hlinkClick r:id="rId2"/>
            <a:extLst>
              <a:ext uri="{FF2B5EF4-FFF2-40B4-BE49-F238E27FC236}">
                <a16:creationId xmlns:a16="http://schemas.microsoft.com/office/drawing/2014/main" id="{7DABE1DB-5AC3-4FDA-839A-8EE18FB0F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871" y="617709"/>
            <a:ext cx="2576905" cy="364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rohlížeč | MKN-10 klasifikace">
            <a:hlinkClick r:id="rId4"/>
            <a:extLst>
              <a:ext uri="{FF2B5EF4-FFF2-40B4-BE49-F238E27FC236}">
                <a16:creationId xmlns:a16="http://schemas.microsoft.com/office/drawing/2014/main" id="{F5CEB4ED-6272-4017-8E9C-EBA7EC9FE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966" y="4823341"/>
            <a:ext cx="2697861" cy="141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699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09B4ED-BA7F-4C7F-827E-0DFFCA3CC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4" y="187944"/>
            <a:ext cx="10772775" cy="1658198"/>
          </a:xfrm>
        </p:spPr>
        <p:txBody>
          <a:bodyPr/>
          <a:lstStyle/>
          <a:p>
            <a:r>
              <a:rPr lang="cs-CZ" dirty="0"/>
              <a:t>Nemocnost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BDEC51-76F9-4C6A-8AF4-BDFA35553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4" y="1786983"/>
            <a:ext cx="6582051" cy="322487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Je </a:t>
            </a:r>
            <a:r>
              <a:rPr lang="en-GB" b="1" dirty="0" err="1"/>
              <a:t>ukazatelem</a:t>
            </a:r>
            <a:r>
              <a:rPr lang="en-GB" b="1" dirty="0"/>
              <a:t> </a:t>
            </a:r>
            <a:r>
              <a:rPr lang="en-GB" b="1" dirty="0" err="1"/>
              <a:t>nemocí</a:t>
            </a:r>
            <a:r>
              <a:rPr lang="en-GB" dirty="0"/>
              <a:t>, s </a:t>
            </a:r>
            <a:r>
              <a:rPr lang="en-GB" dirty="0" err="1"/>
              <a:t>kterými</a:t>
            </a:r>
            <a:r>
              <a:rPr lang="en-GB" dirty="0"/>
              <a:t> </a:t>
            </a:r>
            <a:r>
              <a:rPr lang="en-GB" dirty="0" err="1"/>
              <a:t>lidé</a:t>
            </a:r>
            <a:r>
              <a:rPr lang="en-GB" dirty="0"/>
              <a:t> </a:t>
            </a:r>
            <a:r>
              <a:rPr lang="en-GB" dirty="0" err="1"/>
              <a:t>vyhledají</a:t>
            </a:r>
            <a:r>
              <a:rPr lang="en-GB" dirty="0"/>
              <a:t> </a:t>
            </a:r>
            <a:r>
              <a:rPr lang="en-GB" dirty="0" err="1"/>
              <a:t>lékařskou</a:t>
            </a:r>
            <a:r>
              <a:rPr lang="en-GB" dirty="0"/>
              <a:t> </a:t>
            </a:r>
            <a:r>
              <a:rPr lang="en-GB" dirty="0" err="1"/>
              <a:t>pomoc</a:t>
            </a:r>
            <a:r>
              <a:rPr lang="en-GB" dirty="0"/>
              <a:t> a</a:t>
            </a:r>
            <a:r>
              <a:rPr lang="cs-CZ" dirty="0"/>
              <a:t> </a:t>
            </a:r>
            <a:r>
              <a:rPr lang="en-GB" dirty="0" err="1"/>
              <a:t>nemocí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zároveň</a:t>
            </a:r>
            <a:r>
              <a:rPr lang="en-GB" dirty="0"/>
              <a:t> </a:t>
            </a:r>
            <a:r>
              <a:rPr lang="en-GB" dirty="0" err="1"/>
              <a:t>podléhají</a:t>
            </a:r>
            <a:r>
              <a:rPr lang="en-GB" dirty="0"/>
              <a:t> </a:t>
            </a:r>
            <a:r>
              <a:rPr lang="en-GB" dirty="0" err="1"/>
              <a:t>registraci</a:t>
            </a:r>
            <a:r>
              <a:rPr lang="cs-CZ" dirty="0"/>
              <a:t>.</a:t>
            </a:r>
          </a:p>
          <a:p>
            <a:pPr>
              <a:lnSpc>
                <a:spcPct val="150000"/>
              </a:lnSpc>
            </a:pPr>
            <a:r>
              <a:rPr lang="cs-CZ" i="1" dirty="0"/>
              <a:t>,,V roce 2016 byla prevalence/nemocnost diabetu </a:t>
            </a:r>
            <a:r>
              <a:rPr lang="cs-CZ" i="1" dirty="0" err="1"/>
              <a:t>mellitu</a:t>
            </a:r>
            <a:r>
              <a:rPr lang="cs-CZ" i="1" dirty="0"/>
              <a:t> v Česku 8,2 %“</a:t>
            </a:r>
            <a:endParaRPr lang="en-GB" i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88CE629-E4BA-4E98-A8CC-3EDC800F82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24" t="10415" r="18478" b="6355"/>
          <a:stretch/>
        </p:blipFill>
        <p:spPr>
          <a:xfrm>
            <a:off x="7220225" y="1205697"/>
            <a:ext cx="4570552" cy="4446604"/>
          </a:xfrm>
          <a:prstGeom prst="rect">
            <a:avLst/>
          </a:prstGeom>
        </p:spPr>
      </p:pic>
      <p:pic>
        <p:nvPicPr>
          <p:cNvPr id="7170" name="Picture 2" descr="Logo ÚZIS ČR - ÚZIS ČR">
            <a:extLst>
              <a:ext uri="{FF2B5EF4-FFF2-40B4-BE49-F238E27FC236}">
                <a16:creationId xmlns:a16="http://schemas.microsoft.com/office/drawing/2014/main" id="{25120B36-0D55-4E5C-B56F-03D2A2AC3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4" y="5570849"/>
            <a:ext cx="6582051" cy="8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820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09B4ED-BA7F-4C7F-827E-0DFFCA3CC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Sledování asociace</a:t>
            </a:r>
            <a:endParaRPr lang="en-GB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0CE8B35-9533-44BA-8B66-243C2E760E09}"/>
              </a:ext>
            </a:extLst>
          </p:cNvPr>
          <p:cNvSpPr txBox="1"/>
          <p:nvPr/>
        </p:nvSpPr>
        <p:spPr>
          <a:xfrm>
            <a:off x="1662138" y="3832661"/>
            <a:ext cx="234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Prediktor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EDD5DE8-2727-4722-9775-0986555622C8}"/>
              </a:ext>
            </a:extLst>
          </p:cNvPr>
          <p:cNvSpPr txBox="1"/>
          <p:nvPr/>
        </p:nvSpPr>
        <p:spPr>
          <a:xfrm>
            <a:off x="7961077" y="3832660"/>
            <a:ext cx="2211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/>
              <a:t>Outcome</a:t>
            </a:r>
            <a:endParaRPr lang="cs-CZ" sz="3600" b="1" dirty="0"/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AB0294E7-9C88-4E00-8D2E-1997DF25443A}"/>
              </a:ext>
            </a:extLst>
          </p:cNvPr>
          <p:cNvCxnSpPr>
            <a:cxnSpLocks/>
          </p:cNvCxnSpPr>
          <p:nvPr/>
        </p:nvCxnSpPr>
        <p:spPr>
          <a:xfrm>
            <a:off x="4861413" y="4155826"/>
            <a:ext cx="184418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566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BC1CDDC1-C272-437A-8EA5-282D470E2090}"/>
              </a:ext>
            </a:extLst>
          </p:cNvPr>
          <p:cNvSpPr/>
          <p:nvPr/>
        </p:nvSpPr>
        <p:spPr>
          <a:xfrm>
            <a:off x="7535269" y="1753268"/>
            <a:ext cx="3304332" cy="117838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54489BD-2CA8-4148-B030-2477D6E34A5D}"/>
              </a:ext>
            </a:extLst>
          </p:cNvPr>
          <p:cNvSpPr/>
          <p:nvPr/>
        </p:nvSpPr>
        <p:spPr>
          <a:xfrm>
            <a:off x="866668" y="1219200"/>
            <a:ext cx="5335349" cy="512738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9BA8EE-1923-49A8-AB28-2E1679BC7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980" y="97221"/>
            <a:ext cx="3443723" cy="891309"/>
          </a:xfrm>
        </p:spPr>
        <p:txBody>
          <a:bodyPr>
            <a:normAutofit/>
          </a:bodyPr>
          <a:lstStyle/>
          <a:p>
            <a:r>
              <a:rPr lang="cs-CZ" sz="4000" dirty="0"/>
              <a:t>Fáze výzkumu</a:t>
            </a:r>
            <a:endParaRPr lang="en-GB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5EACE9-D66A-4E4A-AA41-DD03F1A0E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598" y="1340443"/>
            <a:ext cx="6128454" cy="4248787"/>
          </a:xfrm>
        </p:spPr>
        <p:txBody>
          <a:bodyPr>
            <a:noAutofit/>
          </a:bodyPr>
          <a:lstStyle/>
          <a:p>
            <a:pPr marL="0" indent="0" algn="l" rtl="0" fontAlgn="base">
              <a:buNone/>
            </a:pP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</a:rPr>
              <a:t>FÁZE PŘÍPRAVNÁ</a:t>
            </a:r>
            <a:endParaRPr lang="cs-CZ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Formulace teoretického či praktického problému. 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Formulace teoretické hypotézy.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Formulace souboru pracovních hypotéz.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Design - výběr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typu studie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Rozhodnutí o populaci a vzorku.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Pilotní studie.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Rozhodnutí o technice sběru dat.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Konstrukce nástrojů pro sběr.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Předvýzkum.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F94072E-5D3D-44AE-929D-78E0B3263A2B}"/>
              </a:ext>
            </a:extLst>
          </p:cNvPr>
          <p:cNvSpPr/>
          <p:nvPr/>
        </p:nvSpPr>
        <p:spPr>
          <a:xfrm>
            <a:off x="7535269" y="4055165"/>
            <a:ext cx="3304332" cy="17474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AFBB36A4-F35E-4711-BFCB-A6A07CC20CDF}"/>
              </a:ext>
            </a:extLst>
          </p:cNvPr>
          <p:cNvSpPr txBox="1">
            <a:spLocks/>
          </p:cNvSpPr>
          <p:nvPr/>
        </p:nvSpPr>
        <p:spPr>
          <a:xfrm>
            <a:off x="8059703" y="1969112"/>
            <a:ext cx="2712665" cy="1016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</a:rPr>
              <a:t>FÁZE REALIZAČNÍ</a:t>
            </a: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Sběr dat. 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381A6C39-1A0D-4644-9237-BF38A90E46D5}"/>
              </a:ext>
            </a:extLst>
          </p:cNvPr>
          <p:cNvSpPr txBox="1">
            <a:spLocks/>
          </p:cNvSpPr>
          <p:nvPr/>
        </p:nvSpPr>
        <p:spPr>
          <a:xfrm>
            <a:off x="7840070" y="4177747"/>
            <a:ext cx="3151932" cy="16248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</a:rPr>
              <a:t>FÁZE ZÁVĚREČNÁ</a:t>
            </a: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Analýza dat. 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Interpretace, závěry, teoretické zobecnění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7010E9FC-B154-4FE3-A6E5-F91BC43A9406}"/>
              </a:ext>
            </a:extLst>
          </p:cNvPr>
          <p:cNvSpPr/>
          <p:nvPr/>
        </p:nvSpPr>
        <p:spPr>
          <a:xfrm>
            <a:off x="6269250" y="1969112"/>
            <a:ext cx="1165220" cy="707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2451A717-AE36-43E5-A17B-1A56D723CABB}"/>
              </a:ext>
            </a:extLst>
          </p:cNvPr>
          <p:cNvSpPr/>
          <p:nvPr/>
        </p:nvSpPr>
        <p:spPr>
          <a:xfrm rot="5400000">
            <a:off x="8630111" y="3143929"/>
            <a:ext cx="1114648" cy="707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CA8C673-642B-44A0-91F2-EAF71165815E}"/>
              </a:ext>
            </a:extLst>
          </p:cNvPr>
          <p:cNvSpPr/>
          <p:nvPr/>
        </p:nvSpPr>
        <p:spPr>
          <a:xfrm>
            <a:off x="992197" y="3993687"/>
            <a:ext cx="5128591" cy="5035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00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0A0CD1-ADF8-4E0C-A647-F9E474DCB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850515"/>
            <a:ext cx="5928303" cy="710431"/>
          </a:xfrm>
        </p:spPr>
        <p:txBody>
          <a:bodyPr>
            <a:normAutofit/>
          </a:bodyPr>
          <a:lstStyle/>
          <a:p>
            <a:r>
              <a:rPr lang="cs-CZ" sz="4000" dirty="0"/>
              <a:t>Na koho bude studie cílit?</a:t>
            </a:r>
            <a:endParaRPr lang="en-GB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F4775E-1BC8-4F87-B0A3-DAEC41CE3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725353"/>
            <a:ext cx="10573235" cy="4467948"/>
          </a:xfrm>
        </p:spPr>
        <p:txBody>
          <a:bodyPr>
            <a:normAutofit/>
          </a:bodyPr>
          <a:lstStyle/>
          <a:p>
            <a:r>
              <a:rPr lang="cs-CZ" b="1" dirty="0"/>
              <a:t>Každá</a:t>
            </a:r>
            <a:r>
              <a:rPr lang="cs-CZ" dirty="0"/>
              <a:t> výzkumná </a:t>
            </a:r>
            <a:r>
              <a:rPr lang="cs-CZ" b="1" dirty="0"/>
              <a:t>otázka</a:t>
            </a:r>
            <a:r>
              <a:rPr lang="cs-CZ" dirty="0"/>
              <a:t> </a:t>
            </a:r>
            <a:r>
              <a:rPr lang="cs-CZ" b="1" dirty="0"/>
              <a:t>zahrnuje</a:t>
            </a:r>
            <a:r>
              <a:rPr lang="cs-CZ" dirty="0"/>
              <a:t> informaci o </a:t>
            </a:r>
            <a:r>
              <a:rPr lang="cs-CZ" b="1" dirty="0"/>
              <a:t>populaci</a:t>
            </a:r>
            <a:r>
              <a:rPr lang="cs-CZ" dirty="0"/>
              <a:t>, na kterou cílí. </a:t>
            </a:r>
          </a:p>
          <a:p>
            <a:endParaRPr lang="cs-CZ" dirty="0"/>
          </a:p>
          <a:p>
            <a:r>
              <a:rPr lang="cs-CZ" b="1" dirty="0"/>
              <a:t>Cílová populace studie </a:t>
            </a:r>
            <a:r>
              <a:rPr lang="cs-CZ" dirty="0"/>
              <a:t>musí být vždy </a:t>
            </a:r>
            <a:r>
              <a:rPr lang="cs-CZ" b="1" dirty="0"/>
              <a:t>podrobně, přesně a jasně definovaná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b="1" dirty="0">
                <a:solidFill>
                  <a:srgbClr val="00B050"/>
                </a:solidFill>
              </a:rPr>
              <a:t>Jaké charakteristiky by mohly být posuzované pro populace epidemiologických studií? </a:t>
            </a:r>
          </a:p>
          <a:p>
            <a:endParaRPr lang="cs-CZ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dirty="0"/>
              <a:t>  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56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8EF125-BC8B-42E5-8DE4-08B3FDD7B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865" y="561242"/>
            <a:ext cx="7018771" cy="690764"/>
          </a:xfrm>
        </p:spPr>
        <p:txBody>
          <a:bodyPr>
            <a:normAutofit/>
          </a:bodyPr>
          <a:lstStyle/>
          <a:p>
            <a:r>
              <a:rPr lang="cs-CZ" sz="4000" dirty="0"/>
              <a:t>Populace a výběrová populace</a:t>
            </a:r>
            <a:endParaRPr lang="en-GB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0D3A93-4E50-4B89-ADFA-BA28FE784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623" y="1418261"/>
            <a:ext cx="6170082" cy="500655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b="1" dirty="0"/>
              <a:t>Cílová populace </a:t>
            </a:r>
            <a:r>
              <a:rPr lang="cs-CZ" dirty="0"/>
              <a:t>je skupina subjektů, o které chceme zjistit nějakou informaci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b="1" dirty="0"/>
              <a:t>Výběrová populace </a:t>
            </a:r>
            <a:r>
              <a:rPr lang="cs-CZ" dirty="0"/>
              <a:t>(experimentální vzorek) je </a:t>
            </a:r>
            <a:r>
              <a:rPr lang="cs-CZ" b="1" dirty="0"/>
              <a:t>podskupina cílové populace</a:t>
            </a:r>
            <a:r>
              <a:rPr lang="cs-CZ" dirty="0"/>
              <a:t>, kterou pozorujeme, měříme, analyzujeme. Jakékoliv výsledky chceme </a:t>
            </a:r>
            <a:r>
              <a:rPr lang="cs-CZ" b="1" dirty="0"/>
              <a:t>zobecnit na celou cílovou populaci</a:t>
            </a:r>
            <a:r>
              <a:rPr lang="cs-CZ" dirty="0"/>
              <a:t>. 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Výběrová populace musí svými charakteristikami odpovídat cílové populaci (</a:t>
            </a:r>
            <a:r>
              <a:rPr lang="cs-CZ" b="1" dirty="0"/>
              <a:t>reprezentativnost</a:t>
            </a:r>
            <a:r>
              <a:rPr lang="cs-CZ" dirty="0"/>
              <a:t>). </a:t>
            </a:r>
            <a:endParaRPr lang="en-GB" dirty="0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6E44DCD2-DF55-4999-A84E-CA932E5A400C}"/>
              </a:ext>
            </a:extLst>
          </p:cNvPr>
          <p:cNvSpPr/>
          <p:nvPr/>
        </p:nvSpPr>
        <p:spPr>
          <a:xfrm>
            <a:off x="7005203" y="1047404"/>
            <a:ext cx="4405746" cy="50065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D1756FFC-F495-4C28-9435-7797D5C7BB8E}"/>
              </a:ext>
            </a:extLst>
          </p:cNvPr>
          <p:cNvSpPr/>
          <p:nvPr/>
        </p:nvSpPr>
        <p:spPr>
          <a:xfrm>
            <a:off x="7400230" y="2391295"/>
            <a:ext cx="3615692" cy="36626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8A541C80-EA52-455F-81CD-662706BAA864}"/>
              </a:ext>
            </a:extLst>
          </p:cNvPr>
          <p:cNvSpPr/>
          <p:nvPr/>
        </p:nvSpPr>
        <p:spPr>
          <a:xfrm>
            <a:off x="8099190" y="3821084"/>
            <a:ext cx="2339515" cy="223287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3CBE08C-7FC3-4B57-8BFF-0666B22C161B}"/>
              </a:ext>
            </a:extLst>
          </p:cNvPr>
          <p:cNvSpPr txBox="1"/>
          <p:nvPr/>
        </p:nvSpPr>
        <p:spPr>
          <a:xfrm>
            <a:off x="8035981" y="3244334"/>
            <a:ext cx="2344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CÍLOVÁ POPULACE</a:t>
            </a:r>
            <a:endParaRPr lang="en-GB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FF73F22-5B4B-434D-8E4E-851CDE1914E6}"/>
              </a:ext>
            </a:extLst>
          </p:cNvPr>
          <p:cNvSpPr txBox="1"/>
          <p:nvPr/>
        </p:nvSpPr>
        <p:spPr>
          <a:xfrm>
            <a:off x="8035981" y="4743480"/>
            <a:ext cx="2344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VZOREK</a:t>
            </a:r>
            <a:endParaRPr lang="en-GB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E11CD24-BD30-44E3-8ED4-5BE0B657C725}"/>
              </a:ext>
            </a:extLst>
          </p:cNvPr>
          <p:cNvSpPr txBox="1"/>
          <p:nvPr/>
        </p:nvSpPr>
        <p:spPr>
          <a:xfrm>
            <a:off x="8537688" y="1109648"/>
            <a:ext cx="1340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600" dirty="0"/>
              <a:t>∞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5671910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DDAB94-5965-4BD5-AB4A-DB49EFE4A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804333"/>
            <a:ext cx="4395067" cy="812031"/>
          </a:xfrm>
        </p:spPr>
        <p:txBody>
          <a:bodyPr>
            <a:normAutofit/>
          </a:bodyPr>
          <a:lstStyle/>
          <a:p>
            <a:r>
              <a:rPr lang="cs-CZ" sz="4000" dirty="0"/>
              <a:t>Výběr respondentů</a:t>
            </a:r>
            <a:endParaRPr lang="en-GB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FCF727-6F03-45B0-BB23-964CDDA44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04198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Krok: Vymezení cílové populace, stanovení základního souboru</a:t>
            </a:r>
          </a:p>
          <a:p>
            <a:endParaRPr lang="cs-CZ" dirty="0"/>
          </a:p>
          <a:p>
            <a:r>
              <a:rPr lang="cs-CZ" dirty="0"/>
              <a:t>2. Krok: Určení </a:t>
            </a:r>
            <a:r>
              <a:rPr lang="cs-CZ" b="1" dirty="0"/>
              <a:t>techniky výběru</a:t>
            </a:r>
            <a:r>
              <a:rPr lang="cs-CZ" dirty="0"/>
              <a:t> vzorku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3. Krok: </a:t>
            </a:r>
            <a:r>
              <a:rPr lang="cs-CZ" b="1" dirty="0"/>
              <a:t>Stanovení velikosti</a:t>
            </a:r>
            <a:r>
              <a:rPr lang="cs-CZ" dirty="0"/>
              <a:t> vzorku</a:t>
            </a:r>
          </a:p>
          <a:p>
            <a:endParaRPr lang="cs-CZ" dirty="0"/>
          </a:p>
          <a:p>
            <a:r>
              <a:rPr lang="cs-CZ" b="1" dirty="0">
                <a:solidFill>
                  <a:srgbClr val="00B050"/>
                </a:solidFill>
              </a:rPr>
              <a:t>Proč musíme věnovat pozornost výběru vzorku respondentů?</a:t>
            </a:r>
          </a:p>
        </p:txBody>
      </p:sp>
    </p:spTree>
    <p:extLst>
      <p:ext uri="{BB962C8B-B14F-4D97-AF65-F5344CB8AC3E}">
        <p14:creationId xmlns:p14="http://schemas.microsoft.com/office/powerpoint/2010/main" val="2426366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F4C90F-3C25-4D80-B529-D568AFA10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0559" y="672529"/>
            <a:ext cx="6949646" cy="697554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Praotci epidemiologové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F2ADD6D4-A92E-4807-8894-26C8A5BAD0E8}"/>
              </a:ext>
            </a:extLst>
          </p:cNvPr>
          <p:cNvSpPr txBox="1">
            <a:spLocks/>
          </p:cNvSpPr>
          <p:nvPr/>
        </p:nvSpPr>
        <p:spPr>
          <a:xfrm>
            <a:off x="1123384" y="1673283"/>
            <a:ext cx="6292555" cy="47513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Hippokrates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Přes nedostatek znalostí vycházela Hippokratova škola z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vyšetření nemocného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 z toho, že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různé nemoci mají různé příznaky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026" name="Picture 2" descr="Hippokratés – Wikipedie">
            <a:extLst>
              <a:ext uri="{FF2B5EF4-FFF2-40B4-BE49-F238E27FC236}">
                <a16:creationId xmlns:a16="http://schemas.microsoft.com/office/drawing/2014/main" id="{A4F952B3-CD5D-4029-AAE9-EB63F9F62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638" y="1673283"/>
            <a:ext cx="2809756" cy="392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7885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DDAB94-5965-4BD5-AB4A-DB49EFE4A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804333"/>
            <a:ext cx="6956994" cy="812031"/>
          </a:xfrm>
        </p:spPr>
        <p:txBody>
          <a:bodyPr>
            <a:normAutofit/>
          </a:bodyPr>
          <a:lstStyle/>
          <a:p>
            <a:r>
              <a:rPr lang="cs-CZ" sz="4000" dirty="0"/>
              <a:t>Zamyslete se nad příklady níže:</a:t>
            </a:r>
            <a:endParaRPr lang="en-GB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FCF727-6F03-45B0-BB23-964CDDA44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839401"/>
            <a:ext cx="10753725" cy="460115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Chceme zjistit zastoupení vegetariánů v populaci Brna. Dotazníky jsme připravili v tištěné formě a zanechali je k dispozici v oblíbeném jógovém studiu, v oblíbené čajovně, ve Sklizenu, u své kadeřnice a manikérky. Za měsíc si vyplněné vyzvedneme.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Chceme zjistit, jaké procento vysokoškoláků kouří marihuanu. Připravíme si dotazníky, které necháme k dispozici v knihovnách všech fakult spolu se zapečetěnou schránkou, kam můžou studenti vyplněné dotazníky vhodit.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pPr marL="0" indent="0">
              <a:buNone/>
            </a:pPr>
            <a:endParaRPr lang="cs-CZ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150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E56E48-8D0D-9501-9771-2C757E5C6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Epidemiologie životních drah</a:t>
            </a:r>
            <a:endParaRPr lang="en-GB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6BBFB4-E170-053F-6321-C58EF1581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8" indent="-342900">
              <a:lnSpc>
                <a:spcPct val="150000"/>
              </a:lnSpc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V angličtině „</a:t>
            </a:r>
            <a:r>
              <a:rPr lang="cs-CZ" sz="2400" dirty="0" err="1">
                <a:solidFill>
                  <a:schemeClr val="tx1"/>
                </a:solidFill>
              </a:rPr>
              <a:t>Life-course</a:t>
            </a:r>
            <a:r>
              <a:rPr lang="cs-CZ" sz="2400" dirty="0">
                <a:solidFill>
                  <a:schemeClr val="tx1"/>
                </a:solidFill>
              </a:rPr>
              <a:t> epidemiology“</a:t>
            </a:r>
          </a:p>
          <a:p>
            <a:pPr marL="342900" lvl="8" indent="-342900">
              <a:lnSpc>
                <a:spcPct val="150000"/>
              </a:lnSpc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„Studium dlouhodobých biologických, behaviorálních a psychosociálních procesů, které spojují zdraví dospělých a riziko onemocnění s fyzickými nebo sociálními expozicemi působícími během těhotenství, dětství, dospívání a dřívějšího nebo dospělého života nebo napříč generacemi“ </a:t>
            </a:r>
          </a:p>
          <a:p>
            <a:pPr marL="0" lvl="8" indent="0">
              <a:lnSpc>
                <a:spcPct val="150000"/>
              </a:lnSpc>
              <a:spcBef>
                <a:spcPts val="1300"/>
              </a:spcBef>
              <a:buNone/>
            </a:pPr>
            <a:r>
              <a:rPr lang="cs-CZ" sz="2400" dirty="0">
                <a:solidFill>
                  <a:schemeClr val="tx1"/>
                </a:solidFill>
              </a:rPr>
              <a:t>							(</a:t>
            </a:r>
            <a:r>
              <a:rPr lang="cs-CZ" sz="2400" dirty="0" err="1">
                <a:solidFill>
                  <a:schemeClr val="tx1"/>
                </a:solidFill>
              </a:rPr>
              <a:t>Kuh</a:t>
            </a:r>
            <a:r>
              <a:rPr lang="cs-CZ" sz="2400" dirty="0">
                <a:solidFill>
                  <a:schemeClr val="tx1"/>
                </a:solidFill>
              </a:rPr>
              <a:t> a Ben- </a:t>
            </a:r>
            <a:r>
              <a:rPr lang="cs-CZ" sz="2400" dirty="0" err="1">
                <a:solidFill>
                  <a:schemeClr val="tx1"/>
                </a:solidFill>
              </a:rPr>
              <a:t>Shlomo</a:t>
            </a:r>
            <a:r>
              <a:rPr lang="cs-CZ" sz="2400" dirty="0">
                <a:solidFill>
                  <a:schemeClr val="tx1"/>
                </a:solidFill>
              </a:rPr>
              <a:t> 2004)</a:t>
            </a:r>
          </a:p>
        </p:txBody>
      </p:sp>
    </p:spTree>
    <p:extLst>
      <p:ext uri="{BB962C8B-B14F-4D97-AF65-F5344CB8AC3E}">
        <p14:creationId xmlns:p14="http://schemas.microsoft.com/office/powerpoint/2010/main" val="33718276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612C0B-1DC8-8827-CCBC-E2D555D0E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771328"/>
          </a:xfrm>
        </p:spPr>
        <p:txBody>
          <a:bodyPr>
            <a:normAutofit/>
          </a:bodyPr>
          <a:lstStyle/>
          <a:p>
            <a:r>
              <a:rPr lang="cs-CZ" sz="4000" dirty="0"/>
              <a:t>Koncept životní dráhy</a:t>
            </a:r>
            <a:endParaRPr lang="en-GB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BC32C3-9611-FCB9-7154-04FBAE1E5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4" y="1425845"/>
            <a:ext cx="10753725" cy="43210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Umožňuje zkoumat dynamický vztah mezi jedincem společností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Studuje životy jedinců v jejich sociálním kontextu - souvislosti mezi životními událostmi a důsledky (např. onemocnění)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Životy jsou studovány od narození do smrti, jak v makro i mikro rovině, tak na vertikální (následnost životních fází, cyklů) i horizontální rovině (kombinace různých oblastí života ve stejném okamžiku)</a:t>
            </a:r>
          </a:p>
        </p:txBody>
      </p:sp>
    </p:spTree>
    <p:extLst>
      <p:ext uri="{BB962C8B-B14F-4D97-AF65-F5344CB8AC3E}">
        <p14:creationId xmlns:p14="http://schemas.microsoft.com/office/powerpoint/2010/main" val="4096059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A9408DB-3431-9585-A542-1C7AC841D75B}"/>
              </a:ext>
            </a:extLst>
          </p:cNvPr>
          <p:cNvSpPr txBox="1"/>
          <p:nvPr/>
        </p:nvSpPr>
        <p:spPr>
          <a:xfrm>
            <a:off x="7255144" y="6194724"/>
            <a:ext cx="455456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/>
              <a:t>https://www.ohsu.edu/octri/introduction-life-course-research-and-complexity-science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4735B381-B8CB-3089-60BA-25FCE1330254}"/>
              </a:ext>
            </a:extLst>
          </p:cNvPr>
          <p:cNvSpPr txBox="1">
            <a:spLocks/>
          </p:cNvSpPr>
          <p:nvPr/>
        </p:nvSpPr>
        <p:spPr>
          <a:xfrm>
            <a:off x="709612" y="790171"/>
            <a:ext cx="10772775" cy="81007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/>
              <a:t>Každá etapa životní dráhy je specifická</a:t>
            </a:r>
            <a:endParaRPr lang="en-GB" sz="4000" dirty="0"/>
          </a:p>
        </p:txBody>
      </p:sp>
      <p:pic>
        <p:nvPicPr>
          <p:cNvPr id="1026" name="Picture 2" descr="Series of silhouettes from baby to older adult stages of life.">
            <a:extLst>
              <a:ext uri="{FF2B5EF4-FFF2-40B4-BE49-F238E27FC236}">
                <a16:creationId xmlns:a16="http://schemas.microsoft.com/office/drawing/2014/main" id="{667C7E53-2A6E-C383-30F0-1584E9AB9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230" y="2576759"/>
            <a:ext cx="7647466" cy="191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8369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462F972-CA4B-20C8-7755-0FCC7B17E8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674" b="20789"/>
          <a:stretch/>
        </p:blipFill>
        <p:spPr>
          <a:xfrm>
            <a:off x="6607463" y="920720"/>
            <a:ext cx="4737446" cy="199296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73C16D4-4F02-DC42-AAE0-3348B4424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706"/>
          <a:stretch/>
        </p:blipFill>
        <p:spPr>
          <a:xfrm>
            <a:off x="754101" y="1017723"/>
            <a:ext cx="4737446" cy="189595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1B904E-12E7-C5D0-80E9-883448770A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747" b="45083"/>
          <a:stretch/>
        </p:blipFill>
        <p:spPr>
          <a:xfrm>
            <a:off x="756834" y="3864705"/>
            <a:ext cx="4357177" cy="216552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687E4C4-275D-515C-9BE7-202CC127EA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849" b="-41"/>
          <a:stretch/>
        </p:blipFill>
        <p:spPr>
          <a:xfrm>
            <a:off x="6607463" y="4246535"/>
            <a:ext cx="4835309" cy="1449092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49D1C36-030D-C738-94F2-64C5A059C3F6}"/>
              </a:ext>
            </a:extLst>
          </p:cNvPr>
          <p:cNvSpPr txBox="1"/>
          <p:nvPr/>
        </p:nvSpPr>
        <p:spPr>
          <a:xfrm>
            <a:off x="5801513" y="6195080"/>
            <a:ext cx="60947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Kuh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D, Ben-</a:t>
            </a:r>
            <a:r>
              <a:rPr lang="en-US" sz="1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Shlomo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Y, Lynch J</a:t>
            </a:r>
            <a:r>
              <a:rPr lang="en-US" sz="1000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et al</a:t>
            </a:r>
            <a:r>
              <a:rPr lang="cs-CZ" sz="1000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Life course epidemiology</a:t>
            </a:r>
            <a:r>
              <a:rPr lang="cs-CZ" sz="1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000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Journal of Epidemiology &amp; Community Health 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2003;</a:t>
            </a:r>
            <a:r>
              <a:rPr lang="en-US" sz="10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57: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778-783.</a:t>
            </a:r>
            <a:r>
              <a:rPr lang="cs-CZ" sz="1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000" b="0" i="0" u="none" strike="noStrike" dirty="0">
                <a:solidFill>
                  <a:srgbClr val="2A6EBB"/>
                </a:solidFill>
                <a:effectLst/>
                <a:latin typeface="interfaceregular"/>
                <a:hlinkClick r:id="rId3"/>
              </a:rPr>
              <a:t>http://dx.doi.org/10.1136/jech.57.10.778</a:t>
            </a:r>
            <a:endParaRPr lang="en-US" sz="1000" b="0" i="0" dirty="0">
              <a:solidFill>
                <a:srgbClr val="333333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1127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in graphic">
            <a:extLst>
              <a:ext uri="{FF2B5EF4-FFF2-40B4-BE49-F238E27FC236}">
                <a16:creationId xmlns:a16="http://schemas.microsoft.com/office/drawing/2014/main" id="{8A309B10-82F9-F9EE-0378-EE77D15A6D84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653406" y="546115"/>
            <a:ext cx="10885187" cy="5765769"/>
          </a:xfrm>
          <a:prstGeom prst="rect">
            <a:avLst/>
          </a:prstGeom>
          <a:ln>
            <a:noFill/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795E6CC-0592-6C33-BB26-650FCE159067}"/>
              </a:ext>
            </a:extLst>
          </p:cNvPr>
          <p:cNvSpPr txBox="1"/>
          <p:nvPr/>
        </p:nvSpPr>
        <p:spPr>
          <a:xfrm>
            <a:off x="5230678" y="6438952"/>
            <a:ext cx="68734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800" b="0" i="0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Palisano</a:t>
            </a:r>
            <a:r>
              <a:rPr lang="cs-CZ" sz="800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, R.J., Di </a:t>
            </a:r>
            <a:r>
              <a:rPr lang="cs-CZ" sz="800" b="0" i="0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Rezze</a:t>
            </a:r>
            <a:r>
              <a:rPr lang="cs-CZ" sz="800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, B., Stewart, D., Rosenbaum, P.L., </a:t>
            </a:r>
            <a:r>
              <a:rPr lang="cs-CZ" sz="800" b="0" i="0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Hlyva</a:t>
            </a:r>
            <a:r>
              <a:rPr lang="cs-CZ" sz="800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, O., </a:t>
            </a:r>
            <a:r>
              <a:rPr lang="cs-CZ" sz="800" b="0" i="0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Freeman</a:t>
            </a:r>
            <a:r>
              <a:rPr lang="cs-CZ" sz="800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, M., Nguyen, T. and </a:t>
            </a:r>
            <a:r>
              <a:rPr lang="cs-CZ" sz="800" b="0" i="0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Gorter</a:t>
            </a:r>
            <a:r>
              <a:rPr lang="cs-CZ" sz="800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, J.W. (2017), </a:t>
            </a:r>
            <a:r>
              <a:rPr lang="cs-CZ" sz="800" b="0" i="0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Life</a:t>
            </a:r>
            <a:r>
              <a:rPr lang="cs-CZ" sz="800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800" b="0" i="0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course</a:t>
            </a:r>
            <a:r>
              <a:rPr lang="cs-CZ" sz="800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800" b="0" i="0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health</a:t>
            </a:r>
            <a:r>
              <a:rPr lang="cs-CZ" sz="800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 development </a:t>
            </a:r>
            <a:r>
              <a:rPr lang="cs-CZ" sz="800" b="0" i="0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of</a:t>
            </a:r>
            <a:r>
              <a:rPr lang="cs-CZ" sz="800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800" b="0" i="0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individuals</a:t>
            </a:r>
            <a:r>
              <a:rPr lang="cs-CZ" sz="800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800" b="0" i="0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with</a:t>
            </a:r>
            <a:r>
              <a:rPr lang="cs-CZ" sz="800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800" b="0" i="0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neurodevelopmental</a:t>
            </a:r>
            <a:r>
              <a:rPr lang="cs-CZ" sz="800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800" b="0" i="0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conditions</a:t>
            </a:r>
            <a:r>
              <a:rPr lang="cs-CZ" sz="800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cs-CZ" sz="800" b="0" i="0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Dev</a:t>
            </a:r>
            <a:r>
              <a:rPr lang="cs-CZ" sz="800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 Med </a:t>
            </a:r>
            <a:r>
              <a:rPr lang="cs-CZ" sz="800" b="0" i="0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Child</a:t>
            </a:r>
            <a:r>
              <a:rPr lang="cs-CZ" sz="800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800" b="0" i="0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Neurol</a:t>
            </a:r>
            <a:r>
              <a:rPr lang="cs-CZ" sz="800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, 59: 470-476. </a:t>
            </a:r>
            <a:r>
              <a:rPr lang="cs-CZ" sz="800" b="0" i="0" u="none" strike="noStrike" dirty="0">
                <a:effectLst/>
                <a:latin typeface="Open Sans" panose="020B0606030504020204" pitchFamily="34" charset="0"/>
                <a:hlinkClick r:id="rId3"/>
              </a:rPr>
              <a:t>https://doi.org/10.1111/dmcn.13402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9075383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71AE7D-D73B-4E7B-9E85-2E7AB9423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766" y="5345722"/>
            <a:ext cx="6052929" cy="1394057"/>
          </a:xfrm>
        </p:spPr>
        <p:txBody>
          <a:bodyPr/>
          <a:lstStyle/>
          <a:p>
            <a:r>
              <a:rPr lang="cs-CZ" dirty="0"/>
              <a:t>Děkuji za pozornost</a:t>
            </a:r>
            <a:endParaRPr lang="en-GB" dirty="0"/>
          </a:p>
        </p:txBody>
      </p:sp>
      <p:pic>
        <p:nvPicPr>
          <p:cNvPr id="1028" name="Picture 4" descr="Image result for keep calm and do research">
            <a:extLst>
              <a:ext uri="{FF2B5EF4-FFF2-40B4-BE49-F238E27FC236}">
                <a16:creationId xmlns:a16="http://schemas.microsoft.com/office/drawing/2014/main" id="{A1ADD96D-E9C6-484F-A79A-4D39AFB02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3"/>
          <a:stretch/>
        </p:blipFill>
        <p:spPr bwMode="auto">
          <a:xfrm>
            <a:off x="4072513" y="690977"/>
            <a:ext cx="3858747" cy="428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685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5DB5EC99-8BC5-4D8B-BCA2-42BE2BC9654C}"/>
              </a:ext>
            </a:extLst>
          </p:cNvPr>
          <p:cNvSpPr txBox="1">
            <a:spLocks/>
          </p:cNvSpPr>
          <p:nvPr/>
        </p:nvSpPr>
        <p:spPr bwMode="auto">
          <a:xfrm>
            <a:off x="3224084" y="373366"/>
            <a:ext cx="6949646" cy="69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Praotci epidemiologové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9ABE547-8226-4AAE-BC86-D41806A35E38}"/>
              </a:ext>
            </a:extLst>
          </p:cNvPr>
          <p:cNvSpPr txBox="1"/>
          <p:nvPr/>
        </p:nvSpPr>
        <p:spPr>
          <a:xfrm>
            <a:off x="971410" y="1058628"/>
            <a:ext cx="6697324" cy="3244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Snow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Britský lékař, který ve své práci v roce 1854 identifikoval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cestu přenosu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infekce cholery zmapováním zdroje pitné vody v Londýně.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E035382-EFF5-4F70-8F83-02B764D71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478" y="1495295"/>
            <a:ext cx="3825526" cy="358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ohn Snow the Epidemiologist - Results Australia">
            <a:extLst>
              <a:ext uri="{FF2B5EF4-FFF2-40B4-BE49-F238E27FC236}">
                <a16:creationId xmlns:a16="http://schemas.microsoft.com/office/drawing/2014/main" id="{72D3DE3C-1329-4B05-A926-A15EBD3C1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622" y="3846530"/>
            <a:ext cx="3432756" cy="280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704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FBCCAED1-AF98-4801-ACA7-403CCC285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271" y="2006159"/>
            <a:ext cx="9004493" cy="1995998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Takže epidemiologové studují příčiny epidemií?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588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CBD49F-7846-460B-9EEF-3D22EBBF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99533"/>
            <a:ext cx="7115176" cy="165819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3E4A58"/>
                </a:solidFill>
              </a:rPr>
              <a:t>Definice epidemiologie </a:t>
            </a:r>
            <a:endParaRPr lang="en-GB" dirty="0">
              <a:solidFill>
                <a:srgbClr val="3E4A58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FA3F65-E7E6-41C9-BB95-C2BCF55B6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4" y="2011680"/>
            <a:ext cx="8301246" cy="42168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200" dirty="0" err="1"/>
              <a:t>Epidemiolog</a:t>
            </a:r>
            <a:r>
              <a:rPr lang="cs-CZ" sz="2200" dirty="0" err="1"/>
              <a:t>ie</a:t>
            </a:r>
            <a:r>
              <a:rPr lang="en-GB" sz="2200" dirty="0"/>
              <a:t> je </a:t>
            </a:r>
            <a:r>
              <a:rPr lang="en-GB" sz="2200" dirty="0" err="1"/>
              <a:t>věda</a:t>
            </a:r>
            <a:r>
              <a:rPr lang="en-GB" sz="2200" dirty="0"/>
              <a:t> </a:t>
            </a:r>
            <a:r>
              <a:rPr lang="en-GB" sz="2200" dirty="0" err="1"/>
              <a:t>zabývající</a:t>
            </a:r>
            <a:r>
              <a:rPr lang="en-GB" sz="2200" dirty="0"/>
              <a:t> se </a:t>
            </a:r>
            <a:r>
              <a:rPr lang="en-GB" sz="2200" dirty="0" err="1"/>
              <a:t>studiem</a:t>
            </a:r>
            <a:r>
              <a:rPr lang="en-GB" sz="2200" dirty="0"/>
              <a:t> </a:t>
            </a:r>
            <a:r>
              <a:rPr lang="en-GB" sz="2200" b="1" dirty="0" err="1"/>
              <a:t>rozložení</a:t>
            </a:r>
            <a:r>
              <a:rPr lang="en-GB" sz="2200" b="1" dirty="0"/>
              <a:t> </a:t>
            </a:r>
            <a:r>
              <a:rPr lang="en-GB" sz="2200" b="1" dirty="0" err="1"/>
              <a:t>nemocí</a:t>
            </a:r>
            <a:r>
              <a:rPr lang="en-GB" sz="2200" b="1" dirty="0"/>
              <a:t> a</a:t>
            </a:r>
            <a:r>
              <a:rPr lang="cs-CZ" sz="2200" b="1" dirty="0"/>
              <a:t> </a:t>
            </a:r>
            <a:r>
              <a:rPr lang="en-GB" sz="2200" b="1" dirty="0" err="1"/>
              <a:t>jejich</a:t>
            </a:r>
            <a:r>
              <a:rPr lang="en-GB" sz="2200" b="1" dirty="0"/>
              <a:t> </a:t>
            </a:r>
            <a:r>
              <a:rPr lang="en-GB" sz="2200" b="1" dirty="0" err="1"/>
              <a:t>příčin</a:t>
            </a:r>
            <a:r>
              <a:rPr lang="en-GB" sz="2200" b="1" dirty="0"/>
              <a:t>,</a:t>
            </a:r>
            <a:r>
              <a:rPr lang="en-GB" sz="2200" dirty="0"/>
              <a:t> s </a:t>
            </a:r>
            <a:r>
              <a:rPr lang="en-GB" sz="2200" dirty="0" err="1"/>
              <a:t>cílem</a:t>
            </a:r>
            <a:r>
              <a:rPr lang="en-GB" sz="2200" dirty="0"/>
              <a:t> </a:t>
            </a:r>
            <a:r>
              <a:rPr lang="en-GB" sz="2200" b="1" dirty="0" err="1"/>
              <a:t>prevence</a:t>
            </a:r>
            <a:r>
              <a:rPr lang="en-GB" sz="2200" b="1" dirty="0"/>
              <a:t> a </a:t>
            </a:r>
            <a:r>
              <a:rPr lang="en-GB" sz="2200" b="1" dirty="0" err="1"/>
              <a:t>podpory</a:t>
            </a:r>
            <a:r>
              <a:rPr lang="en-GB" sz="2200" b="1" dirty="0"/>
              <a:t> </a:t>
            </a:r>
            <a:r>
              <a:rPr lang="en-GB" sz="2200" b="1" dirty="0" err="1"/>
              <a:t>zdraví</a:t>
            </a:r>
            <a:r>
              <a:rPr lang="en-GB" sz="2200" dirty="0"/>
              <a:t>.</a:t>
            </a:r>
            <a:endParaRPr lang="cs-CZ" sz="2200" dirty="0"/>
          </a:p>
          <a:p>
            <a:pPr>
              <a:lnSpc>
                <a:spcPct val="150000"/>
              </a:lnSpc>
            </a:pPr>
            <a:r>
              <a:rPr lang="cs-CZ" sz="2200" dirty="0"/>
              <a:t>Díky epidemiologii </a:t>
            </a:r>
            <a:r>
              <a:rPr lang="cs-CZ" sz="2200" b="1" dirty="0"/>
              <a:t>získáváme odpovědi </a:t>
            </a:r>
            <a:r>
              <a:rPr lang="cs-CZ" sz="2200" dirty="0"/>
              <a:t>na výzkumné otázky týkající se výskytu nemocí, jejich rizikových faktorů, možnostech prevence, její účinnosti.. </a:t>
            </a:r>
          </a:p>
          <a:p>
            <a:pPr>
              <a:lnSpc>
                <a:spcPct val="150000"/>
              </a:lnSpc>
            </a:pPr>
            <a:r>
              <a:rPr lang="cs-CZ" sz="2200" b="1" dirty="0">
                <a:solidFill>
                  <a:srgbClr val="00B050"/>
                </a:solidFill>
              </a:rPr>
              <a:t>Jaké výzkumné otázky vás napadají?</a:t>
            </a:r>
          </a:p>
          <a:p>
            <a:endParaRPr lang="cs-CZ" sz="2200" dirty="0"/>
          </a:p>
          <a:p>
            <a:endParaRPr lang="en-GB" sz="2200" dirty="0"/>
          </a:p>
        </p:txBody>
      </p:sp>
      <p:pic>
        <p:nvPicPr>
          <p:cNvPr id="1028" name="Picture 4" descr="Lego, Hračky, Figurky, Dav, Mnoho, Lidé, Plastický">
            <a:extLst>
              <a:ext uri="{FF2B5EF4-FFF2-40B4-BE49-F238E27FC236}">
                <a16:creationId xmlns:a16="http://schemas.microsoft.com/office/drawing/2014/main" id="{AEC6AE48-4A94-4FBA-98C3-5BDBAAF428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54" r="-1"/>
          <a:stretch/>
        </p:blipFill>
        <p:spPr bwMode="auto">
          <a:xfrm>
            <a:off x="9528312" y="10"/>
            <a:ext cx="266368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611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F778A-BB96-4C65-B5BA-8CBC9419E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3E4A58"/>
                </a:solidFill>
              </a:rPr>
              <a:t>Výzkumné otázky epidemiologie</a:t>
            </a:r>
            <a:endParaRPr lang="en-GB" dirty="0">
              <a:solidFill>
                <a:srgbClr val="3E4A58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74AA1D7-24EA-42B1-85AA-EE8D828792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5575504"/>
              </p:ext>
            </p:extLst>
          </p:nvPr>
        </p:nvGraphicFramePr>
        <p:xfrm>
          <a:off x="724787" y="1840039"/>
          <a:ext cx="10637648" cy="3794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7588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6992F1-189D-4B2D-B7DF-B5C3F4CF7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249754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3E4A58"/>
                </a:solidFill>
              </a:rPr>
              <a:t>Epidemiologie není jen jedna disciplína</a:t>
            </a:r>
          </a:p>
        </p:txBody>
      </p:sp>
      <p:graphicFrame>
        <p:nvGraphicFramePr>
          <p:cNvPr id="3" name="Zástupný obsah 2">
            <a:extLst>
              <a:ext uri="{FF2B5EF4-FFF2-40B4-BE49-F238E27FC236}">
                <a16:creationId xmlns:a16="http://schemas.microsoft.com/office/drawing/2014/main" id="{16C2AC35-9F86-4D7A-9263-AADB68BEF0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7798448"/>
              </p:ext>
            </p:extLst>
          </p:nvPr>
        </p:nvGraphicFramePr>
        <p:xfrm>
          <a:off x="724787" y="1840038"/>
          <a:ext cx="10705212" cy="4083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0760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723301-1571-4182-802A-FC90FF2B1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353482"/>
            <a:ext cx="10772775" cy="1658198"/>
          </a:xfrm>
        </p:spPr>
        <p:txBody>
          <a:bodyPr/>
          <a:lstStyle/>
          <a:p>
            <a:r>
              <a:rPr lang="cs-CZ" dirty="0"/>
              <a:t>Zdraví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57228E-1601-42B3-8BB4-5F3145676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472" y="1746636"/>
            <a:ext cx="11035053" cy="37661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err="1"/>
              <a:t>Zdraví</a:t>
            </a:r>
            <a:r>
              <a:rPr lang="en-GB" dirty="0"/>
              <a:t> je </a:t>
            </a:r>
            <a:r>
              <a:rPr lang="en-GB" dirty="0" err="1"/>
              <a:t>stav</a:t>
            </a:r>
            <a:r>
              <a:rPr lang="en-GB" dirty="0"/>
              <a:t> </a:t>
            </a:r>
            <a:r>
              <a:rPr lang="en-GB" dirty="0" err="1"/>
              <a:t>úplné</a:t>
            </a:r>
            <a:r>
              <a:rPr lang="en-GB" dirty="0"/>
              <a:t> </a:t>
            </a:r>
            <a:r>
              <a:rPr lang="en-GB" b="1" dirty="0" err="1"/>
              <a:t>tělesné</a:t>
            </a:r>
            <a:r>
              <a:rPr lang="en-GB" b="1" dirty="0"/>
              <a:t>, </a:t>
            </a:r>
            <a:r>
              <a:rPr lang="en-GB" b="1" dirty="0" err="1"/>
              <a:t>duševní</a:t>
            </a:r>
            <a:r>
              <a:rPr lang="en-GB" b="1" dirty="0"/>
              <a:t> a </a:t>
            </a:r>
            <a:r>
              <a:rPr lang="en-GB" b="1" dirty="0" err="1"/>
              <a:t>sociální</a:t>
            </a:r>
            <a:r>
              <a:rPr lang="en-GB" b="1" dirty="0"/>
              <a:t> </a:t>
            </a:r>
            <a:r>
              <a:rPr lang="en-GB" b="1" dirty="0" err="1"/>
              <a:t>pohody</a:t>
            </a:r>
            <a:r>
              <a:rPr lang="en-GB" dirty="0"/>
              <a:t>, a</a:t>
            </a:r>
            <a:r>
              <a:rPr lang="cs-CZ" dirty="0"/>
              <a:t> </a:t>
            </a:r>
            <a:r>
              <a:rPr lang="en-GB" dirty="0" err="1"/>
              <a:t>nikoliv</a:t>
            </a:r>
            <a:r>
              <a:rPr lang="en-GB" dirty="0"/>
              <a:t> </a:t>
            </a:r>
            <a:r>
              <a:rPr lang="en-GB" dirty="0" err="1"/>
              <a:t>pouze</a:t>
            </a:r>
            <a:r>
              <a:rPr lang="en-GB" dirty="0"/>
              <a:t> </a:t>
            </a:r>
            <a:r>
              <a:rPr lang="en-GB" dirty="0" err="1"/>
              <a:t>nepřítomnost</a:t>
            </a:r>
            <a:r>
              <a:rPr lang="en-GB" dirty="0"/>
              <a:t> </a:t>
            </a:r>
            <a:r>
              <a:rPr lang="en-GB" dirty="0" err="1"/>
              <a:t>nemoci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vady</a:t>
            </a:r>
            <a:r>
              <a:rPr lang="cs-CZ" dirty="0"/>
              <a:t> </a:t>
            </a:r>
            <a:r>
              <a:rPr lang="en-GB" dirty="0"/>
              <a:t>(WHO, 1946</a:t>
            </a:r>
            <a:r>
              <a:rPr lang="cs-CZ" dirty="0"/>
              <a:t>).</a:t>
            </a:r>
          </a:p>
          <a:p>
            <a:pPr>
              <a:lnSpc>
                <a:spcPct val="150000"/>
              </a:lnSpc>
            </a:pPr>
            <a:r>
              <a:rPr lang="cs-CZ" dirty="0"/>
              <a:t>Je to d</a:t>
            </a:r>
            <a:r>
              <a:rPr lang="en-GB" dirty="0" err="1"/>
              <a:t>ynamický</a:t>
            </a:r>
            <a:r>
              <a:rPr lang="en-GB" dirty="0"/>
              <a:t> </a:t>
            </a:r>
            <a:r>
              <a:rPr lang="en-GB" dirty="0" err="1"/>
              <a:t>proces</a:t>
            </a:r>
            <a:r>
              <a:rPr lang="en-GB" dirty="0"/>
              <a:t> </a:t>
            </a:r>
            <a:r>
              <a:rPr lang="en-GB" b="1" dirty="0" err="1"/>
              <a:t>vzájemného</a:t>
            </a:r>
            <a:r>
              <a:rPr lang="en-GB" b="1" dirty="0"/>
              <a:t> </a:t>
            </a:r>
            <a:r>
              <a:rPr lang="en-GB" b="1" dirty="0" err="1"/>
              <a:t>působení</a:t>
            </a:r>
            <a:r>
              <a:rPr lang="en-GB" b="1" dirty="0"/>
              <a:t> </a:t>
            </a:r>
            <a:r>
              <a:rPr lang="en-GB" b="1" dirty="0" err="1"/>
              <a:t>potenciálu</a:t>
            </a:r>
            <a:r>
              <a:rPr lang="en-GB" b="1" dirty="0"/>
              <a:t> </a:t>
            </a:r>
            <a:r>
              <a:rPr lang="en-GB" b="1" dirty="0" err="1"/>
              <a:t>zdraví</a:t>
            </a:r>
            <a:r>
              <a:rPr lang="en-GB" b="1" dirty="0"/>
              <a:t> a</a:t>
            </a:r>
            <a:r>
              <a:rPr lang="cs-CZ" b="1" dirty="0"/>
              <a:t>  </a:t>
            </a:r>
            <a:r>
              <a:rPr lang="en-GB" b="1" dirty="0"/>
              <a:t>determinant </a:t>
            </a:r>
            <a:r>
              <a:rPr lang="en-GB" b="1" dirty="0" err="1"/>
              <a:t>zdraví</a:t>
            </a:r>
            <a:r>
              <a:rPr lang="en-GB" dirty="0"/>
              <a:t> v </a:t>
            </a:r>
            <a:r>
              <a:rPr lang="en-GB" dirty="0" err="1"/>
              <a:t>širším</a:t>
            </a:r>
            <a:r>
              <a:rPr lang="en-GB" dirty="0"/>
              <a:t> </a:t>
            </a:r>
            <a:r>
              <a:rPr lang="en-GB" dirty="0" err="1"/>
              <a:t>kontextu</a:t>
            </a:r>
            <a:r>
              <a:rPr lang="en-GB" dirty="0"/>
              <a:t>, </a:t>
            </a:r>
            <a:r>
              <a:rPr lang="en-GB" dirty="0" err="1"/>
              <a:t>jehož</a:t>
            </a:r>
            <a:r>
              <a:rPr lang="en-GB" dirty="0"/>
              <a:t> </a:t>
            </a:r>
            <a:r>
              <a:rPr lang="en-GB" dirty="0" err="1"/>
              <a:t>důsledkem</a:t>
            </a:r>
            <a:r>
              <a:rPr lang="en-GB" dirty="0"/>
              <a:t> je </a:t>
            </a:r>
            <a:r>
              <a:rPr lang="en-GB" dirty="0" err="1"/>
              <a:t>porucha</a:t>
            </a:r>
            <a:r>
              <a:rPr lang="cs-CZ" dirty="0"/>
              <a:t> </a:t>
            </a:r>
            <a:r>
              <a:rPr lang="en-GB" dirty="0" err="1"/>
              <a:t>zdraví</a:t>
            </a:r>
            <a:r>
              <a:rPr lang="en-GB" dirty="0"/>
              <a:t> (</a:t>
            </a:r>
            <a:r>
              <a:rPr lang="en-GB" dirty="0" err="1"/>
              <a:t>funkčně</a:t>
            </a:r>
            <a:r>
              <a:rPr lang="cs-CZ" dirty="0"/>
              <a:t> </a:t>
            </a:r>
            <a:r>
              <a:rPr lang="en-GB" dirty="0" err="1"/>
              <a:t>měřitelná</a:t>
            </a:r>
            <a:r>
              <a:rPr lang="en-GB" dirty="0"/>
              <a:t>) </a:t>
            </a:r>
            <a:r>
              <a:rPr lang="en-GB" dirty="0" err="1"/>
              <a:t>či</a:t>
            </a:r>
            <a:r>
              <a:rPr lang="en-GB" dirty="0"/>
              <a:t> </a:t>
            </a:r>
            <a:r>
              <a:rPr lang="en-GB" dirty="0" err="1"/>
              <a:t>subjektivně</a:t>
            </a:r>
            <a:r>
              <a:rPr lang="en-GB" dirty="0"/>
              <a:t> </a:t>
            </a:r>
            <a:r>
              <a:rPr lang="en-GB" dirty="0" err="1"/>
              <a:t>vnímaný</a:t>
            </a:r>
            <a:r>
              <a:rPr lang="en-GB" dirty="0"/>
              <a:t> handicap.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478670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e">
  <a:themeElements>
    <a:clrScheme name="Metropole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pol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TM03457491[[fn=Metropole]]</Template>
  <TotalTime>1090</TotalTime>
  <Words>1284</Words>
  <Application>Microsoft Office PowerPoint</Application>
  <PresentationFormat>Širokoúhlá obrazovka</PresentationFormat>
  <Paragraphs>200</Paragraphs>
  <Slides>36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2" baseType="lpstr">
      <vt:lpstr>arial</vt:lpstr>
      <vt:lpstr>arial</vt:lpstr>
      <vt:lpstr>Calibri</vt:lpstr>
      <vt:lpstr>interfaceregular</vt:lpstr>
      <vt:lpstr>Open Sans</vt:lpstr>
      <vt:lpstr>Metropole</vt:lpstr>
      <vt:lpstr>Úvod do epidemiologie</vt:lpstr>
      <vt:lpstr>Co je to epidemiologie?  Co dělá epidemiolog? </vt:lpstr>
      <vt:lpstr>Praotci epidemiologové</vt:lpstr>
      <vt:lpstr>Prezentace aplikace PowerPoint</vt:lpstr>
      <vt:lpstr>Takže epidemiologové studují příčiny epidemií? </vt:lpstr>
      <vt:lpstr>Definice epidemiologie </vt:lpstr>
      <vt:lpstr>Výzkumné otázky epidemiologie</vt:lpstr>
      <vt:lpstr>Epidemiologie není jen jedna disciplína</vt:lpstr>
      <vt:lpstr>Zdraví</vt:lpstr>
      <vt:lpstr>Populační zdraví</vt:lpstr>
      <vt:lpstr>Prezentace aplikace PowerPoint</vt:lpstr>
      <vt:lpstr>Veřejné zdraví – Public health</vt:lpstr>
      <vt:lpstr>Prezentace aplikace PowerPoint</vt:lpstr>
      <vt:lpstr>Můžeme zdraví změřit? </vt:lpstr>
      <vt:lpstr>Typy epidemiologických proměnných</vt:lpstr>
      <vt:lpstr>S jakými daty mohu pracovat?</vt:lpstr>
      <vt:lpstr>Kde získat kvantitativní data? </vt:lpstr>
      <vt:lpstr>Rutinní sběr dat</vt:lpstr>
      <vt:lpstr>Snadno přístupné online zdroje</vt:lpstr>
      <vt:lpstr>Incidence</vt:lpstr>
      <vt:lpstr>Prevalence</vt:lpstr>
      <vt:lpstr>Incidence x Prevalence</vt:lpstr>
      <vt:lpstr>Úmrtnost - mortality</vt:lpstr>
      <vt:lpstr>Nemocnost</vt:lpstr>
      <vt:lpstr>Sledování asociace</vt:lpstr>
      <vt:lpstr>Fáze výzkumu</vt:lpstr>
      <vt:lpstr>Na koho bude studie cílit?</vt:lpstr>
      <vt:lpstr>Populace a výběrová populace</vt:lpstr>
      <vt:lpstr>Výběr respondentů</vt:lpstr>
      <vt:lpstr>Zamyslete se nad příklady níže:</vt:lpstr>
      <vt:lpstr>Epidemiologie životních drah</vt:lpstr>
      <vt:lpstr>Koncept životní dráhy</vt:lpstr>
      <vt:lpstr>Prezentace aplikace PowerPoint</vt:lpstr>
      <vt:lpstr>Prezentace aplikace PowerPoint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epidemiologie</dc:title>
  <dc:creator>Anna Polcrová</dc:creator>
  <cp:lastModifiedBy>Anna Bartošková</cp:lastModifiedBy>
  <cp:revision>43</cp:revision>
  <dcterms:created xsi:type="dcterms:W3CDTF">2021-02-21T17:28:41Z</dcterms:created>
  <dcterms:modified xsi:type="dcterms:W3CDTF">2024-04-10T12:23:29Z</dcterms:modified>
</cp:coreProperties>
</file>