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1" r:id="rId14"/>
    <p:sldId id="269" r:id="rId15"/>
    <p:sldId id="268" r:id="rId16"/>
    <p:sldId id="270" r:id="rId17"/>
    <p:sldId id="277" r:id="rId18"/>
    <p:sldId id="278" r:id="rId19"/>
    <p:sldId id="279" r:id="rId20"/>
    <p:sldId id="280" r:id="rId21"/>
    <p:sldId id="276" r:id="rId22"/>
    <p:sldId id="273" r:id="rId23"/>
    <p:sldId id="550" r:id="rId24"/>
    <p:sldId id="553" r:id="rId25"/>
    <p:sldId id="551" r:id="rId26"/>
    <p:sldId id="554" r:id="rId27"/>
    <p:sldId id="559" r:id="rId28"/>
    <p:sldId id="555" r:id="rId29"/>
    <p:sldId id="274" r:id="rId30"/>
    <p:sldId id="275" r:id="rId31"/>
    <p:sldId id="557" r:id="rId32"/>
    <p:sldId id="558" r:id="rId33"/>
    <p:sldId id="561" r:id="rId34"/>
    <p:sldId id="556" r:id="rId35"/>
    <p:sldId id="560" r:id="rId36"/>
    <p:sldId id="563" r:id="rId37"/>
    <p:sldId id="562" r:id="rId38"/>
    <p:sldId id="564" r:id="rId39"/>
    <p:sldId id="565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>
      <p:cViewPr>
        <p:scale>
          <a:sx n="90" d="100"/>
          <a:sy n="90" d="100"/>
        </p:scale>
        <p:origin x="143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D9908-D584-4792-A279-D8E527CFA5DF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EFF543-B3C5-4E28-987F-900EA223A92D}">
      <dgm:prSet/>
      <dgm:spPr/>
      <dgm:t>
        <a:bodyPr/>
        <a:lstStyle/>
        <a:p>
          <a:r>
            <a:rPr lang="cs-CZ"/>
            <a:t>Klonální („nádorová“) onemocnění</a:t>
          </a:r>
          <a:endParaRPr lang="en-US" dirty="0"/>
        </a:p>
      </dgm:t>
    </dgm:pt>
    <dgm:pt modelId="{86081B79-9063-42BC-833C-79FCA5BB773C}" type="parTrans" cxnId="{C8ED1968-35F7-4950-8AE8-447A45958436}">
      <dgm:prSet/>
      <dgm:spPr/>
      <dgm:t>
        <a:bodyPr/>
        <a:lstStyle/>
        <a:p>
          <a:endParaRPr lang="en-US"/>
        </a:p>
      </dgm:t>
    </dgm:pt>
    <dgm:pt modelId="{208D17FC-1CDC-42B8-B886-DC3BD3D5DD8E}" type="sibTrans" cxnId="{C8ED1968-35F7-4950-8AE8-447A45958436}">
      <dgm:prSet/>
      <dgm:spPr/>
      <dgm:t>
        <a:bodyPr/>
        <a:lstStyle/>
        <a:p>
          <a:endParaRPr lang="en-US"/>
        </a:p>
      </dgm:t>
    </dgm:pt>
    <dgm:pt modelId="{A37832A3-9889-4114-8DA8-4716493A1DCA}">
      <dgm:prSet/>
      <dgm:spPr/>
      <dgm:t>
        <a:bodyPr/>
        <a:lstStyle/>
        <a:p>
          <a:r>
            <a:rPr lang="cs-CZ"/>
            <a:t>Onemocnění staršího věku</a:t>
          </a:r>
          <a:endParaRPr lang="en-US"/>
        </a:p>
      </dgm:t>
    </dgm:pt>
    <dgm:pt modelId="{91131157-4C9D-4B89-862B-4420B6DE8981}" type="parTrans" cxnId="{96F2258C-3FFE-4B35-9CBF-09080DE9A300}">
      <dgm:prSet/>
      <dgm:spPr/>
      <dgm:t>
        <a:bodyPr/>
        <a:lstStyle/>
        <a:p>
          <a:endParaRPr lang="en-US"/>
        </a:p>
      </dgm:t>
    </dgm:pt>
    <dgm:pt modelId="{032236E6-47AC-4D0C-A2A3-49F538C50BF5}" type="sibTrans" cxnId="{96F2258C-3FFE-4B35-9CBF-09080DE9A300}">
      <dgm:prSet/>
      <dgm:spPr/>
      <dgm:t>
        <a:bodyPr/>
        <a:lstStyle/>
        <a:p>
          <a:endParaRPr lang="en-US"/>
        </a:p>
      </dgm:t>
    </dgm:pt>
    <dgm:pt modelId="{F0A9943B-DD55-4DDB-823A-AC45B216EE4A}">
      <dgm:prSet/>
      <dgm:spPr/>
      <dgm:t>
        <a:bodyPr/>
        <a:lstStyle/>
        <a:p>
          <a:r>
            <a:rPr lang="cs-CZ"/>
            <a:t>Rozdílná prevalence v rámci lidských ras</a:t>
          </a:r>
          <a:endParaRPr lang="en-US"/>
        </a:p>
      </dgm:t>
    </dgm:pt>
    <dgm:pt modelId="{84826D3A-FE65-483B-AD79-5BB5DBDCDD7E}" type="parTrans" cxnId="{79B4B4BA-82C9-4D1C-9AC9-208FEA760645}">
      <dgm:prSet/>
      <dgm:spPr/>
      <dgm:t>
        <a:bodyPr/>
        <a:lstStyle/>
        <a:p>
          <a:endParaRPr lang="en-US"/>
        </a:p>
      </dgm:t>
    </dgm:pt>
    <dgm:pt modelId="{C333A624-68F2-44EB-A090-09D13F4FDDAE}" type="sibTrans" cxnId="{79B4B4BA-82C9-4D1C-9AC9-208FEA760645}">
      <dgm:prSet/>
      <dgm:spPr/>
      <dgm:t>
        <a:bodyPr/>
        <a:lstStyle/>
        <a:p>
          <a:endParaRPr lang="en-US"/>
        </a:p>
      </dgm:t>
    </dgm:pt>
    <dgm:pt modelId="{144766A7-F2FA-4462-8DBD-ADDD4D63E2D4}">
      <dgm:prSet/>
      <dgm:spPr/>
      <dgm:t>
        <a:bodyPr/>
        <a:lstStyle/>
        <a:p>
          <a:r>
            <a:rPr lang="cs-CZ"/>
            <a:t>Afroameričané &gt; Kavkazská rasa &gt; Asiaté</a:t>
          </a:r>
          <a:endParaRPr lang="en-US"/>
        </a:p>
      </dgm:t>
    </dgm:pt>
    <dgm:pt modelId="{8FFE1219-CB98-4BBD-B072-4CA6FD65FA8D}" type="parTrans" cxnId="{134BB15D-D467-4E5B-930F-62E046A43D23}">
      <dgm:prSet/>
      <dgm:spPr/>
      <dgm:t>
        <a:bodyPr/>
        <a:lstStyle/>
        <a:p>
          <a:endParaRPr lang="en-US"/>
        </a:p>
      </dgm:t>
    </dgm:pt>
    <dgm:pt modelId="{FDFE5478-F4A9-4457-A52F-CE225B65061B}" type="sibTrans" cxnId="{134BB15D-D467-4E5B-930F-62E046A43D23}">
      <dgm:prSet/>
      <dgm:spPr/>
      <dgm:t>
        <a:bodyPr/>
        <a:lstStyle/>
        <a:p>
          <a:endParaRPr lang="en-US"/>
        </a:p>
      </dgm:t>
    </dgm:pt>
    <dgm:pt modelId="{E9BAC552-F30F-4366-A7D9-8DCB1C623330}">
      <dgm:prSet/>
      <dgm:spPr/>
      <dgm:t>
        <a:bodyPr/>
        <a:lstStyle/>
        <a:p>
          <a:r>
            <a:rPr lang="cs-CZ"/>
            <a:t>Nejasná dědičnost</a:t>
          </a:r>
          <a:endParaRPr lang="en-US"/>
        </a:p>
      </dgm:t>
    </dgm:pt>
    <dgm:pt modelId="{58FA9CE4-B5E6-4400-BB9F-9AED429B36A9}" type="parTrans" cxnId="{F0DB8AE9-C984-4373-A0B3-CFAAA85500BC}">
      <dgm:prSet/>
      <dgm:spPr/>
      <dgm:t>
        <a:bodyPr/>
        <a:lstStyle/>
        <a:p>
          <a:endParaRPr lang="en-US"/>
        </a:p>
      </dgm:t>
    </dgm:pt>
    <dgm:pt modelId="{EC111B51-68EB-473F-9678-548F18E15F6B}" type="sibTrans" cxnId="{F0DB8AE9-C984-4373-A0B3-CFAAA85500BC}">
      <dgm:prSet/>
      <dgm:spPr/>
      <dgm:t>
        <a:bodyPr/>
        <a:lstStyle/>
        <a:p>
          <a:endParaRPr lang="en-US"/>
        </a:p>
      </dgm:t>
    </dgm:pt>
    <dgm:pt modelId="{50C9875C-3850-4E25-A08F-37602EDEB9CC}">
      <dgm:prSet/>
      <dgm:spPr/>
      <dgm:t>
        <a:bodyPr/>
        <a:lstStyle/>
        <a:p>
          <a:r>
            <a:rPr lang="cs-CZ"/>
            <a:t>Nejasné rizikové faktory</a:t>
          </a:r>
          <a:endParaRPr lang="en-US"/>
        </a:p>
      </dgm:t>
    </dgm:pt>
    <dgm:pt modelId="{D60B8DEA-CB8F-4070-BE32-856857A1C3A8}" type="parTrans" cxnId="{54BA9507-B40A-431D-A1B1-1828440832CB}">
      <dgm:prSet/>
      <dgm:spPr/>
      <dgm:t>
        <a:bodyPr/>
        <a:lstStyle/>
        <a:p>
          <a:endParaRPr lang="en-US"/>
        </a:p>
      </dgm:t>
    </dgm:pt>
    <dgm:pt modelId="{B8C9DBA2-FA7C-4BEF-A12C-63E192246261}" type="sibTrans" cxnId="{54BA9507-B40A-431D-A1B1-1828440832CB}">
      <dgm:prSet/>
      <dgm:spPr/>
      <dgm:t>
        <a:bodyPr/>
        <a:lstStyle/>
        <a:p>
          <a:endParaRPr lang="en-US"/>
        </a:p>
      </dgm:t>
    </dgm:pt>
    <dgm:pt modelId="{2AAEFAB3-4906-40A4-B99E-60ED0EEC9A89}">
      <dgm:prSet/>
      <dgm:spPr/>
      <dgm:t>
        <a:bodyPr/>
        <a:lstStyle/>
        <a:p>
          <a:r>
            <a:rPr lang="cs-CZ"/>
            <a:t>Chemikálie, radiace</a:t>
          </a:r>
          <a:endParaRPr lang="en-US"/>
        </a:p>
      </dgm:t>
    </dgm:pt>
    <dgm:pt modelId="{33BF52AA-D3DC-40F1-9358-3132649780E2}" type="parTrans" cxnId="{1F0AAED6-CB3D-46B5-9AAE-F7EAF64EDDC5}">
      <dgm:prSet/>
      <dgm:spPr/>
      <dgm:t>
        <a:bodyPr/>
        <a:lstStyle/>
        <a:p>
          <a:endParaRPr lang="en-US"/>
        </a:p>
      </dgm:t>
    </dgm:pt>
    <dgm:pt modelId="{BD496DC6-C663-4312-9FEA-5F3A8292616C}" type="sibTrans" cxnId="{1F0AAED6-CB3D-46B5-9AAE-F7EAF64EDDC5}">
      <dgm:prSet/>
      <dgm:spPr/>
      <dgm:t>
        <a:bodyPr/>
        <a:lstStyle/>
        <a:p>
          <a:endParaRPr lang="en-US"/>
        </a:p>
      </dgm:t>
    </dgm:pt>
    <dgm:pt modelId="{839D9BAD-60F5-4DE3-A53B-34AA062ABB26}">
      <dgm:prSet/>
      <dgm:spPr/>
      <dgm:t>
        <a:bodyPr/>
        <a:lstStyle/>
        <a:p>
          <a:r>
            <a:rPr lang="cs-CZ" dirty="0"/>
            <a:t>Benigní varianty – raritně po virových onemocněních (CMV, EBV), </a:t>
          </a:r>
          <a:r>
            <a:rPr lang="cs-CZ" dirty="0" err="1"/>
            <a:t>borelioze</a:t>
          </a:r>
          <a:r>
            <a:rPr lang="cs-CZ" dirty="0"/>
            <a:t>, atd. – tranzitorní výskyt</a:t>
          </a:r>
          <a:endParaRPr lang="en-US" dirty="0"/>
        </a:p>
      </dgm:t>
    </dgm:pt>
    <dgm:pt modelId="{258A1AC0-29AA-4BF6-9615-ACB618FE4090}" type="parTrans" cxnId="{E183BE3A-6D25-4A2F-9F01-05F0F60B8205}">
      <dgm:prSet/>
      <dgm:spPr/>
      <dgm:t>
        <a:bodyPr/>
        <a:lstStyle/>
        <a:p>
          <a:endParaRPr lang="en-US"/>
        </a:p>
      </dgm:t>
    </dgm:pt>
    <dgm:pt modelId="{2A293A6F-54DE-4A59-A14A-6FC15E85DEDB}" type="sibTrans" cxnId="{E183BE3A-6D25-4A2F-9F01-05F0F60B8205}">
      <dgm:prSet/>
      <dgm:spPr/>
      <dgm:t>
        <a:bodyPr/>
        <a:lstStyle/>
        <a:p>
          <a:endParaRPr lang="en-US"/>
        </a:p>
      </dgm:t>
    </dgm:pt>
    <dgm:pt modelId="{F13A6991-7548-0A47-82CE-1C3092236866}">
      <dgm:prSet/>
      <dgm:spPr/>
      <dgm:t>
        <a:bodyPr/>
        <a:lstStyle/>
        <a:p>
          <a:r>
            <a:rPr lang="cs-CZ" dirty="0"/>
            <a:t>Častěji muži</a:t>
          </a:r>
        </a:p>
      </dgm:t>
    </dgm:pt>
    <dgm:pt modelId="{3A1C747E-363B-B446-A1F6-9AF9829C5A65}" type="parTrans" cxnId="{FAE12032-8D9A-6A43-BBE3-C8E002348D38}">
      <dgm:prSet/>
      <dgm:spPr/>
    </dgm:pt>
    <dgm:pt modelId="{6F19AE7C-B83C-FD4A-92D6-3CE1FD1672DA}" type="sibTrans" cxnId="{FAE12032-8D9A-6A43-BBE3-C8E002348D38}">
      <dgm:prSet/>
      <dgm:spPr/>
    </dgm:pt>
    <dgm:pt modelId="{4AA92CC7-AEF5-5048-AF00-72893E53BC19}" type="pres">
      <dgm:prSet presAssocID="{26AD9908-D584-4792-A279-D8E527CFA5DF}" presName="linear" presStyleCnt="0">
        <dgm:presLayoutVars>
          <dgm:dir/>
          <dgm:animLvl val="lvl"/>
          <dgm:resizeHandles val="exact"/>
        </dgm:presLayoutVars>
      </dgm:prSet>
      <dgm:spPr/>
    </dgm:pt>
    <dgm:pt modelId="{8B50F186-6C5C-4C4B-B880-6B032D9AF76E}" type="pres">
      <dgm:prSet presAssocID="{B8EFF543-B3C5-4E28-987F-900EA223A92D}" presName="parentLin" presStyleCnt="0"/>
      <dgm:spPr/>
    </dgm:pt>
    <dgm:pt modelId="{AEDCA262-7C56-A942-98FF-14B7E1FF936C}" type="pres">
      <dgm:prSet presAssocID="{B8EFF543-B3C5-4E28-987F-900EA223A92D}" presName="parentLeftMargin" presStyleLbl="node1" presStyleIdx="0" presStyleCnt="6"/>
      <dgm:spPr/>
    </dgm:pt>
    <dgm:pt modelId="{9B299CA0-DAAD-9D44-93DA-E54151BBEC9D}" type="pres">
      <dgm:prSet presAssocID="{B8EFF543-B3C5-4E28-987F-900EA223A92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44DAEA0-0C45-494B-97C8-19DEF81BE6DF}" type="pres">
      <dgm:prSet presAssocID="{B8EFF543-B3C5-4E28-987F-900EA223A92D}" presName="negativeSpace" presStyleCnt="0"/>
      <dgm:spPr/>
    </dgm:pt>
    <dgm:pt modelId="{B1E4200D-0FFB-154B-BFA7-DBE26F3BDDE0}" type="pres">
      <dgm:prSet presAssocID="{B8EFF543-B3C5-4E28-987F-900EA223A92D}" presName="childText" presStyleLbl="conFgAcc1" presStyleIdx="0" presStyleCnt="6">
        <dgm:presLayoutVars>
          <dgm:bulletEnabled val="1"/>
        </dgm:presLayoutVars>
      </dgm:prSet>
      <dgm:spPr/>
    </dgm:pt>
    <dgm:pt modelId="{2AC7E019-CF59-9E43-91DD-776903E054CE}" type="pres">
      <dgm:prSet presAssocID="{208D17FC-1CDC-42B8-B886-DC3BD3D5DD8E}" presName="spaceBetweenRectangles" presStyleCnt="0"/>
      <dgm:spPr/>
    </dgm:pt>
    <dgm:pt modelId="{C0BE7886-5FCD-C146-925F-642C9133FBF3}" type="pres">
      <dgm:prSet presAssocID="{A37832A3-9889-4114-8DA8-4716493A1DCA}" presName="parentLin" presStyleCnt="0"/>
      <dgm:spPr/>
    </dgm:pt>
    <dgm:pt modelId="{83BC4764-E7D1-AD4C-9F76-2AD2EDBC4D68}" type="pres">
      <dgm:prSet presAssocID="{A37832A3-9889-4114-8DA8-4716493A1DCA}" presName="parentLeftMargin" presStyleLbl="node1" presStyleIdx="0" presStyleCnt="6"/>
      <dgm:spPr/>
    </dgm:pt>
    <dgm:pt modelId="{A6F68D09-2049-7041-A609-AB3AACD76227}" type="pres">
      <dgm:prSet presAssocID="{A37832A3-9889-4114-8DA8-4716493A1DC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295496C-84C8-3E4F-ADAF-3C4D3E109F71}" type="pres">
      <dgm:prSet presAssocID="{A37832A3-9889-4114-8DA8-4716493A1DCA}" presName="negativeSpace" presStyleCnt="0"/>
      <dgm:spPr/>
    </dgm:pt>
    <dgm:pt modelId="{58121543-107B-BD4E-9926-56C7C86B3352}" type="pres">
      <dgm:prSet presAssocID="{A37832A3-9889-4114-8DA8-4716493A1DCA}" presName="childText" presStyleLbl="conFgAcc1" presStyleIdx="1" presStyleCnt="6">
        <dgm:presLayoutVars>
          <dgm:bulletEnabled val="1"/>
        </dgm:presLayoutVars>
      </dgm:prSet>
      <dgm:spPr/>
    </dgm:pt>
    <dgm:pt modelId="{7937DEAA-B41C-2E49-9773-54567E343CDB}" type="pres">
      <dgm:prSet presAssocID="{032236E6-47AC-4D0C-A2A3-49F538C50BF5}" presName="spaceBetweenRectangles" presStyleCnt="0"/>
      <dgm:spPr/>
    </dgm:pt>
    <dgm:pt modelId="{C742FAB8-3606-B548-AEF3-29562163FDEC}" type="pres">
      <dgm:prSet presAssocID="{F13A6991-7548-0A47-82CE-1C3092236866}" presName="parentLin" presStyleCnt="0"/>
      <dgm:spPr/>
    </dgm:pt>
    <dgm:pt modelId="{F86365D9-D687-3045-8E4D-D24DADA2B2AD}" type="pres">
      <dgm:prSet presAssocID="{F13A6991-7548-0A47-82CE-1C3092236866}" presName="parentLeftMargin" presStyleLbl="node1" presStyleIdx="1" presStyleCnt="6"/>
      <dgm:spPr/>
    </dgm:pt>
    <dgm:pt modelId="{5CA0D7D0-1132-DD4F-85E6-207B1E97C58D}" type="pres">
      <dgm:prSet presAssocID="{F13A6991-7548-0A47-82CE-1C309223686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AE2D6EB-EB8F-F041-B7EE-030179DEC30C}" type="pres">
      <dgm:prSet presAssocID="{F13A6991-7548-0A47-82CE-1C3092236866}" presName="negativeSpace" presStyleCnt="0"/>
      <dgm:spPr/>
    </dgm:pt>
    <dgm:pt modelId="{C5648B55-CCBD-154D-8C45-A33B249B9CA9}" type="pres">
      <dgm:prSet presAssocID="{F13A6991-7548-0A47-82CE-1C3092236866}" presName="childText" presStyleLbl="conFgAcc1" presStyleIdx="2" presStyleCnt="6">
        <dgm:presLayoutVars>
          <dgm:bulletEnabled val="1"/>
        </dgm:presLayoutVars>
      </dgm:prSet>
      <dgm:spPr/>
    </dgm:pt>
    <dgm:pt modelId="{B1909430-E39B-5647-9043-937B4706979A}" type="pres">
      <dgm:prSet presAssocID="{6F19AE7C-B83C-FD4A-92D6-3CE1FD1672DA}" presName="spaceBetweenRectangles" presStyleCnt="0"/>
      <dgm:spPr/>
    </dgm:pt>
    <dgm:pt modelId="{2ED2DCE6-0F96-F148-A80E-0AC709DA3679}" type="pres">
      <dgm:prSet presAssocID="{F0A9943B-DD55-4DDB-823A-AC45B216EE4A}" presName="parentLin" presStyleCnt="0"/>
      <dgm:spPr/>
    </dgm:pt>
    <dgm:pt modelId="{2EAC8EF1-341C-1E48-A982-20666FDF1114}" type="pres">
      <dgm:prSet presAssocID="{F0A9943B-DD55-4DDB-823A-AC45B216EE4A}" presName="parentLeftMargin" presStyleLbl="node1" presStyleIdx="2" presStyleCnt="6"/>
      <dgm:spPr/>
    </dgm:pt>
    <dgm:pt modelId="{E4DC820B-AA8B-644A-9F67-BF128137B7CC}" type="pres">
      <dgm:prSet presAssocID="{F0A9943B-DD55-4DDB-823A-AC45B216EE4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69E3394-7533-5747-B547-E7B929E07C07}" type="pres">
      <dgm:prSet presAssocID="{F0A9943B-DD55-4DDB-823A-AC45B216EE4A}" presName="negativeSpace" presStyleCnt="0"/>
      <dgm:spPr/>
    </dgm:pt>
    <dgm:pt modelId="{FEFB59DE-1FBD-F845-96C1-B79CBC502EDB}" type="pres">
      <dgm:prSet presAssocID="{F0A9943B-DD55-4DDB-823A-AC45B216EE4A}" presName="childText" presStyleLbl="conFgAcc1" presStyleIdx="3" presStyleCnt="6">
        <dgm:presLayoutVars>
          <dgm:bulletEnabled val="1"/>
        </dgm:presLayoutVars>
      </dgm:prSet>
      <dgm:spPr/>
    </dgm:pt>
    <dgm:pt modelId="{EE4C31C5-4667-8746-91AA-F77AEDA510CE}" type="pres">
      <dgm:prSet presAssocID="{C333A624-68F2-44EB-A090-09D13F4FDDAE}" presName="spaceBetweenRectangles" presStyleCnt="0"/>
      <dgm:spPr/>
    </dgm:pt>
    <dgm:pt modelId="{C4D872FB-6398-5549-93A6-D520475ED0DB}" type="pres">
      <dgm:prSet presAssocID="{E9BAC552-F30F-4366-A7D9-8DCB1C623330}" presName="parentLin" presStyleCnt="0"/>
      <dgm:spPr/>
    </dgm:pt>
    <dgm:pt modelId="{3768EA1C-3B89-0A4F-8562-6A69CB385056}" type="pres">
      <dgm:prSet presAssocID="{E9BAC552-F30F-4366-A7D9-8DCB1C623330}" presName="parentLeftMargin" presStyleLbl="node1" presStyleIdx="3" presStyleCnt="6"/>
      <dgm:spPr/>
    </dgm:pt>
    <dgm:pt modelId="{1A70D93E-9E42-2442-830F-C6DD741DC1B4}" type="pres">
      <dgm:prSet presAssocID="{E9BAC552-F30F-4366-A7D9-8DCB1C62333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A74A414-48A0-1344-9776-E0865EFFF3E5}" type="pres">
      <dgm:prSet presAssocID="{E9BAC552-F30F-4366-A7D9-8DCB1C623330}" presName="negativeSpace" presStyleCnt="0"/>
      <dgm:spPr/>
    </dgm:pt>
    <dgm:pt modelId="{38B633B5-3964-7C41-B6CF-68E21BA042E3}" type="pres">
      <dgm:prSet presAssocID="{E9BAC552-F30F-4366-A7D9-8DCB1C623330}" presName="childText" presStyleLbl="conFgAcc1" presStyleIdx="4" presStyleCnt="6">
        <dgm:presLayoutVars>
          <dgm:bulletEnabled val="1"/>
        </dgm:presLayoutVars>
      </dgm:prSet>
      <dgm:spPr/>
    </dgm:pt>
    <dgm:pt modelId="{2C4A8EB6-2673-3842-9E8B-4D29D1DDF32C}" type="pres">
      <dgm:prSet presAssocID="{EC111B51-68EB-473F-9678-548F18E15F6B}" presName="spaceBetweenRectangles" presStyleCnt="0"/>
      <dgm:spPr/>
    </dgm:pt>
    <dgm:pt modelId="{9485319C-48AC-DE47-9076-5C36F6F73E4A}" type="pres">
      <dgm:prSet presAssocID="{50C9875C-3850-4E25-A08F-37602EDEB9CC}" presName="parentLin" presStyleCnt="0"/>
      <dgm:spPr/>
    </dgm:pt>
    <dgm:pt modelId="{01117B3B-9C0E-914E-A403-CB2A035F2DEE}" type="pres">
      <dgm:prSet presAssocID="{50C9875C-3850-4E25-A08F-37602EDEB9CC}" presName="parentLeftMargin" presStyleLbl="node1" presStyleIdx="4" presStyleCnt="6"/>
      <dgm:spPr/>
    </dgm:pt>
    <dgm:pt modelId="{6CCBF6F8-EFE4-9F44-AC74-C72CB5432369}" type="pres">
      <dgm:prSet presAssocID="{50C9875C-3850-4E25-A08F-37602EDEB9C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0D080174-4B12-2B4E-90E9-5A30B9463DA3}" type="pres">
      <dgm:prSet presAssocID="{50C9875C-3850-4E25-A08F-37602EDEB9CC}" presName="negativeSpace" presStyleCnt="0"/>
      <dgm:spPr/>
    </dgm:pt>
    <dgm:pt modelId="{75FD6F68-1902-1544-B1E5-F7435B623218}" type="pres">
      <dgm:prSet presAssocID="{50C9875C-3850-4E25-A08F-37602EDEB9C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8772301-DCD8-2545-8F8F-989DD41D3931}" type="presOf" srcId="{50C9875C-3850-4E25-A08F-37602EDEB9CC}" destId="{01117B3B-9C0E-914E-A403-CB2A035F2DEE}" srcOrd="0" destOrd="0" presId="urn:microsoft.com/office/officeart/2005/8/layout/list1"/>
    <dgm:cxn modelId="{54BA9507-B40A-431D-A1B1-1828440832CB}" srcId="{26AD9908-D584-4792-A279-D8E527CFA5DF}" destId="{50C9875C-3850-4E25-A08F-37602EDEB9CC}" srcOrd="5" destOrd="0" parTransId="{D60B8DEA-CB8F-4070-BE32-856857A1C3A8}" sibTransId="{B8C9DBA2-FA7C-4BEF-A12C-63E192246261}"/>
    <dgm:cxn modelId="{2EEC7026-4F9E-C846-BB36-F16F09CC5CB0}" type="presOf" srcId="{50C9875C-3850-4E25-A08F-37602EDEB9CC}" destId="{6CCBF6F8-EFE4-9F44-AC74-C72CB5432369}" srcOrd="1" destOrd="0" presId="urn:microsoft.com/office/officeart/2005/8/layout/list1"/>
    <dgm:cxn modelId="{8CB9A72D-5B11-624B-8181-37DF5A7E1BDD}" type="presOf" srcId="{F0A9943B-DD55-4DDB-823A-AC45B216EE4A}" destId="{E4DC820B-AA8B-644A-9F67-BF128137B7CC}" srcOrd="1" destOrd="0" presId="urn:microsoft.com/office/officeart/2005/8/layout/list1"/>
    <dgm:cxn modelId="{FAE12032-8D9A-6A43-BBE3-C8E002348D38}" srcId="{26AD9908-D584-4792-A279-D8E527CFA5DF}" destId="{F13A6991-7548-0A47-82CE-1C3092236866}" srcOrd="2" destOrd="0" parTransId="{3A1C747E-363B-B446-A1F6-9AF9829C5A65}" sibTransId="{6F19AE7C-B83C-FD4A-92D6-3CE1FD1672DA}"/>
    <dgm:cxn modelId="{E183BE3A-6D25-4A2F-9F01-05F0F60B8205}" srcId="{50C9875C-3850-4E25-A08F-37602EDEB9CC}" destId="{839D9BAD-60F5-4DE3-A53B-34AA062ABB26}" srcOrd="1" destOrd="0" parTransId="{258A1AC0-29AA-4BF6-9615-ACB618FE4090}" sibTransId="{2A293A6F-54DE-4A59-A14A-6FC15E85DEDB}"/>
    <dgm:cxn modelId="{DCAC8B3E-A4B9-9145-9C83-C7CB55F21F73}" type="presOf" srcId="{B8EFF543-B3C5-4E28-987F-900EA223A92D}" destId="{9B299CA0-DAAD-9D44-93DA-E54151BBEC9D}" srcOrd="1" destOrd="0" presId="urn:microsoft.com/office/officeart/2005/8/layout/list1"/>
    <dgm:cxn modelId="{53FBA45C-D497-EF4E-87E2-B1E2EDA855DB}" type="presOf" srcId="{A37832A3-9889-4114-8DA8-4716493A1DCA}" destId="{A6F68D09-2049-7041-A609-AB3AACD76227}" srcOrd="1" destOrd="0" presId="urn:microsoft.com/office/officeart/2005/8/layout/list1"/>
    <dgm:cxn modelId="{AB13915D-F11E-3144-B5B7-6A898FD1DC8B}" type="presOf" srcId="{E9BAC552-F30F-4366-A7D9-8DCB1C623330}" destId="{1A70D93E-9E42-2442-830F-C6DD741DC1B4}" srcOrd="1" destOrd="0" presId="urn:microsoft.com/office/officeart/2005/8/layout/list1"/>
    <dgm:cxn modelId="{134BB15D-D467-4E5B-930F-62E046A43D23}" srcId="{F0A9943B-DD55-4DDB-823A-AC45B216EE4A}" destId="{144766A7-F2FA-4462-8DBD-ADDD4D63E2D4}" srcOrd="0" destOrd="0" parTransId="{8FFE1219-CB98-4BBD-B072-4CA6FD65FA8D}" sibTransId="{FDFE5478-F4A9-4457-A52F-CE225B65061B}"/>
    <dgm:cxn modelId="{C8ED1968-35F7-4950-8AE8-447A45958436}" srcId="{26AD9908-D584-4792-A279-D8E527CFA5DF}" destId="{B8EFF543-B3C5-4E28-987F-900EA223A92D}" srcOrd="0" destOrd="0" parTransId="{86081B79-9063-42BC-833C-79FCA5BB773C}" sibTransId="{208D17FC-1CDC-42B8-B886-DC3BD3D5DD8E}"/>
    <dgm:cxn modelId="{FE008F76-B8BC-1B4E-8370-BEBFAFB8AA14}" type="presOf" srcId="{26AD9908-D584-4792-A279-D8E527CFA5DF}" destId="{4AA92CC7-AEF5-5048-AF00-72893E53BC19}" srcOrd="0" destOrd="0" presId="urn:microsoft.com/office/officeart/2005/8/layout/list1"/>
    <dgm:cxn modelId="{E922B07B-E1B2-C340-8F90-4D9733260AC4}" type="presOf" srcId="{144766A7-F2FA-4462-8DBD-ADDD4D63E2D4}" destId="{FEFB59DE-1FBD-F845-96C1-B79CBC502EDB}" srcOrd="0" destOrd="0" presId="urn:microsoft.com/office/officeart/2005/8/layout/list1"/>
    <dgm:cxn modelId="{A36D298B-3001-154B-94BD-E6244EF687AD}" type="presOf" srcId="{E9BAC552-F30F-4366-A7D9-8DCB1C623330}" destId="{3768EA1C-3B89-0A4F-8562-6A69CB385056}" srcOrd="0" destOrd="0" presId="urn:microsoft.com/office/officeart/2005/8/layout/list1"/>
    <dgm:cxn modelId="{96F2258C-3FFE-4B35-9CBF-09080DE9A300}" srcId="{26AD9908-D584-4792-A279-D8E527CFA5DF}" destId="{A37832A3-9889-4114-8DA8-4716493A1DCA}" srcOrd="1" destOrd="0" parTransId="{91131157-4C9D-4B89-862B-4420B6DE8981}" sibTransId="{032236E6-47AC-4D0C-A2A3-49F538C50BF5}"/>
    <dgm:cxn modelId="{D655ABA8-57A9-944A-911F-41F3A9BAAEED}" type="presOf" srcId="{F13A6991-7548-0A47-82CE-1C3092236866}" destId="{F86365D9-D687-3045-8E4D-D24DADA2B2AD}" srcOrd="0" destOrd="0" presId="urn:microsoft.com/office/officeart/2005/8/layout/list1"/>
    <dgm:cxn modelId="{730EA9B8-E0D2-0F44-B2A2-21FF6B3D8A93}" type="presOf" srcId="{F13A6991-7548-0A47-82CE-1C3092236866}" destId="{5CA0D7D0-1132-DD4F-85E6-207B1E97C58D}" srcOrd="1" destOrd="0" presId="urn:microsoft.com/office/officeart/2005/8/layout/list1"/>
    <dgm:cxn modelId="{79B4B4BA-82C9-4D1C-9AC9-208FEA760645}" srcId="{26AD9908-D584-4792-A279-D8E527CFA5DF}" destId="{F0A9943B-DD55-4DDB-823A-AC45B216EE4A}" srcOrd="3" destOrd="0" parTransId="{84826D3A-FE65-483B-AD79-5BB5DBDCDD7E}" sibTransId="{C333A624-68F2-44EB-A090-09D13F4FDDAE}"/>
    <dgm:cxn modelId="{DAF1BDC0-CA44-2A4D-8F39-CAC4B966AAF0}" type="presOf" srcId="{2AAEFAB3-4906-40A4-B99E-60ED0EEC9A89}" destId="{75FD6F68-1902-1544-B1E5-F7435B623218}" srcOrd="0" destOrd="0" presId="urn:microsoft.com/office/officeart/2005/8/layout/list1"/>
    <dgm:cxn modelId="{8D14CAC6-7D4C-1D47-B674-BF23E5879E82}" type="presOf" srcId="{B8EFF543-B3C5-4E28-987F-900EA223A92D}" destId="{AEDCA262-7C56-A942-98FF-14B7E1FF936C}" srcOrd="0" destOrd="0" presId="urn:microsoft.com/office/officeart/2005/8/layout/list1"/>
    <dgm:cxn modelId="{547A07C9-1034-FA48-83FC-1D7125F3E6DD}" type="presOf" srcId="{839D9BAD-60F5-4DE3-A53B-34AA062ABB26}" destId="{75FD6F68-1902-1544-B1E5-F7435B623218}" srcOrd="0" destOrd="1" presId="urn:microsoft.com/office/officeart/2005/8/layout/list1"/>
    <dgm:cxn modelId="{DFCFBBC9-F8D7-AF49-BC47-DBC309EE4F4E}" type="presOf" srcId="{F0A9943B-DD55-4DDB-823A-AC45B216EE4A}" destId="{2EAC8EF1-341C-1E48-A982-20666FDF1114}" srcOrd="0" destOrd="0" presId="urn:microsoft.com/office/officeart/2005/8/layout/list1"/>
    <dgm:cxn modelId="{1F0AAED6-CB3D-46B5-9AAE-F7EAF64EDDC5}" srcId="{50C9875C-3850-4E25-A08F-37602EDEB9CC}" destId="{2AAEFAB3-4906-40A4-B99E-60ED0EEC9A89}" srcOrd="0" destOrd="0" parTransId="{33BF52AA-D3DC-40F1-9358-3132649780E2}" sibTransId="{BD496DC6-C663-4312-9FEA-5F3A8292616C}"/>
    <dgm:cxn modelId="{5FE8CBDF-6C1D-A942-A860-E554371BEDC1}" type="presOf" srcId="{A37832A3-9889-4114-8DA8-4716493A1DCA}" destId="{83BC4764-E7D1-AD4C-9F76-2AD2EDBC4D68}" srcOrd="0" destOrd="0" presId="urn:microsoft.com/office/officeart/2005/8/layout/list1"/>
    <dgm:cxn modelId="{F0DB8AE9-C984-4373-A0B3-CFAAA85500BC}" srcId="{26AD9908-D584-4792-A279-D8E527CFA5DF}" destId="{E9BAC552-F30F-4366-A7D9-8DCB1C623330}" srcOrd="4" destOrd="0" parTransId="{58FA9CE4-B5E6-4400-BB9F-9AED429B36A9}" sibTransId="{EC111B51-68EB-473F-9678-548F18E15F6B}"/>
    <dgm:cxn modelId="{D11F271C-0A55-A741-BF2F-EBEA8D86A64E}" type="presParOf" srcId="{4AA92CC7-AEF5-5048-AF00-72893E53BC19}" destId="{8B50F186-6C5C-4C4B-B880-6B032D9AF76E}" srcOrd="0" destOrd="0" presId="urn:microsoft.com/office/officeart/2005/8/layout/list1"/>
    <dgm:cxn modelId="{93DFF4EB-F6CA-6341-AA20-E441A9D5E9FF}" type="presParOf" srcId="{8B50F186-6C5C-4C4B-B880-6B032D9AF76E}" destId="{AEDCA262-7C56-A942-98FF-14B7E1FF936C}" srcOrd="0" destOrd="0" presId="urn:microsoft.com/office/officeart/2005/8/layout/list1"/>
    <dgm:cxn modelId="{62993EB3-B116-D242-8048-E7A4D4758874}" type="presParOf" srcId="{8B50F186-6C5C-4C4B-B880-6B032D9AF76E}" destId="{9B299CA0-DAAD-9D44-93DA-E54151BBEC9D}" srcOrd="1" destOrd="0" presId="urn:microsoft.com/office/officeart/2005/8/layout/list1"/>
    <dgm:cxn modelId="{9A3689E0-55F7-6442-8FFA-1E621E37AA09}" type="presParOf" srcId="{4AA92CC7-AEF5-5048-AF00-72893E53BC19}" destId="{F44DAEA0-0C45-494B-97C8-19DEF81BE6DF}" srcOrd="1" destOrd="0" presId="urn:microsoft.com/office/officeart/2005/8/layout/list1"/>
    <dgm:cxn modelId="{4D5D8254-5565-1144-A967-C71D52A276E8}" type="presParOf" srcId="{4AA92CC7-AEF5-5048-AF00-72893E53BC19}" destId="{B1E4200D-0FFB-154B-BFA7-DBE26F3BDDE0}" srcOrd="2" destOrd="0" presId="urn:microsoft.com/office/officeart/2005/8/layout/list1"/>
    <dgm:cxn modelId="{F4405608-D505-224A-8201-E42AB27635B1}" type="presParOf" srcId="{4AA92CC7-AEF5-5048-AF00-72893E53BC19}" destId="{2AC7E019-CF59-9E43-91DD-776903E054CE}" srcOrd="3" destOrd="0" presId="urn:microsoft.com/office/officeart/2005/8/layout/list1"/>
    <dgm:cxn modelId="{EE26EB8A-04B1-1F4A-AC2A-C92BEB762B84}" type="presParOf" srcId="{4AA92CC7-AEF5-5048-AF00-72893E53BC19}" destId="{C0BE7886-5FCD-C146-925F-642C9133FBF3}" srcOrd="4" destOrd="0" presId="urn:microsoft.com/office/officeart/2005/8/layout/list1"/>
    <dgm:cxn modelId="{C281DDE4-D2A0-7A41-9A02-B150AC729A9D}" type="presParOf" srcId="{C0BE7886-5FCD-C146-925F-642C9133FBF3}" destId="{83BC4764-E7D1-AD4C-9F76-2AD2EDBC4D68}" srcOrd="0" destOrd="0" presId="urn:microsoft.com/office/officeart/2005/8/layout/list1"/>
    <dgm:cxn modelId="{7EDC4703-CFFB-FC4D-AEF3-080A8CBBB149}" type="presParOf" srcId="{C0BE7886-5FCD-C146-925F-642C9133FBF3}" destId="{A6F68D09-2049-7041-A609-AB3AACD76227}" srcOrd="1" destOrd="0" presId="urn:microsoft.com/office/officeart/2005/8/layout/list1"/>
    <dgm:cxn modelId="{A3C5362C-36BE-3E40-B71E-15D1366FFFD2}" type="presParOf" srcId="{4AA92CC7-AEF5-5048-AF00-72893E53BC19}" destId="{C295496C-84C8-3E4F-ADAF-3C4D3E109F71}" srcOrd="5" destOrd="0" presId="urn:microsoft.com/office/officeart/2005/8/layout/list1"/>
    <dgm:cxn modelId="{D7FFE9B1-9E58-044C-952C-F690B4CB1A65}" type="presParOf" srcId="{4AA92CC7-AEF5-5048-AF00-72893E53BC19}" destId="{58121543-107B-BD4E-9926-56C7C86B3352}" srcOrd="6" destOrd="0" presId="urn:microsoft.com/office/officeart/2005/8/layout/list1"/>
    <dgm:cxn modelId="{64818713-948E-6441-8BD3-5D0B36DA18D2}" type="presParOf" srcId="{4AA92CC7-AEF5-5048-AF00-72893E53BC19}" destId="{7937DEAA-B41C-2E49-9773-54567E343CDB}" srcOrd="7" destOrd="0" presId="urn:microsoft.com/office/officeart/2005/8/layout/list1"/>
    <dgm:cxn modelId="{56951C6E-5AA4-4F41-92F4-D53F37E3B9A5}" type="presParOf" srcId="{4AA92CC7-AEF5-5048-AF00-72893E53BC19}" destId="{C742FAB8-3606-B548-AEF3-29562163FDEC}" srcOrd="8" destOrd="0" presId="urn:microsoft.com/office/officeart/2005/8/layout/list1"/>
    <dgm:cxn modelId="{C56E2DF4-5717-2748-B935-01EB473AC151}" type="presParOf" srcId="{C742FAB8-3606-B548-AEF3-29562163FDEC}" destId="{F86365D9-D687-3045-8E4D-D24DADA2B2AD}" srcOrd="0" destOrd="0" presId="urn:microsoft.com/office/officeart/2005/8/layout/list1"/>
    <dgm:cxn modelId="{E685CE73-D8AA-0043-9E0E-606A4691FCC1}" type="presParOf" srcId="{C742FAB8-3606-B548-AEF3-29562163FDEC}" destId="{5CA0D7D0-1132-DD4F-85E6-207B1E97C58D}" srcOrd="1" destOrd="0" presId="urn:microsoft.com/office/officeart/2005/8/layout/list1"/>
    <dgm:cxn modelId="{C9371587-57D8-704F-BA52-6D0C8698E304}" type="presParOf" srcId="{4AA92CC7-AEF5-5048-AF00-72893E53BC19}" destId="{8AE2D6EB-EB8F-F041-B7EE-030179DEC30C}" srcOrd="9" destOrd="0" presId="urn:microsoft.com/office/officeart/2005/8/layout/list1"/>
    <dgm:cxn modelId="{8E2B7646-E76F-E94E-8476-333DC4EC0ECC}" type="presParOf" srcId="{4AA92CC7-AEF5-5048-AF00-72893E53BC19}" destId="{C5648B55-CCBD-154D-8C45-A33B249B9CA9}" srcOrd="10" destOrd="0" presId="urn:microsoft.com/office/officeart/2005/8/layout/list1"/>
    <dgm:cxn modelId="{8184BCC7-E7AF-654E-8F19-B168A6601989}" type="presParOf" srcId="{4AA92CC7-AEF5-5048-AF00-72893E53BC19}" destId="{B1909430-E39B-5647-9043-937B4706979A}" srcOrd="11" destOrd="0" presId="urn:microsoft.com/office/officeart/2005/8/layout/list1"/>
    <dgm:cxn modelId="{8CAEB853-1A0E-5B48-BC11-87F7F6E88085}" type="presParOf" srcId="{4AA92CC7-AEF5-5048-AF00-72893E53BC19}" destId="{2ED2DCE6-0F96-F148-A80E-0AC709DA3679}" srcOrd="12" destOrd="0" presId="urn:microsoft.com/office/officeart/2005/8/layout/list1"/>
    <dgm:cxn modelId="{B43A3798-77B8-4849-AD09-CA0E88063C40}" type="presParOf" srcId="{2ED2DCE6-0F96-F148-A80E-0AC709DA3679}" destId="{2EAC8EF1-341C-1E48-A982-20666FDF1114}" srcOrd="0" destOrd="0" presId="urn:microsoft.com/office/officeart/2005/8/layout/list1"/>
    <dgm:cxn modelId="{4EEFD80E-74D7-F345-8623-FF6DEFE85FF9}" type="presParOf" srcId="{2ED2DCE6-0F96-F148-A80E-0AC709DA3679}" destId="{E4DC820B-AA8B-644A-9F67-BF128137B7CC}" srcOrd="1" destOrd="0" presId="urn:microsoft.com/office/officeart/2005/8/layout/list1"/>
    <dgm:cxn modelId="{3AFCD407-8184-2747-A993-36207B2C8779}" type="presParOf" srcId="{4AA92CC7-AEF5-5048-AF00-72893E53BC19}" destId="{C69E3394-7533-5747-B547-E7B929E07C07}" srcOrd="13" destOrd="0" presId="urn:microsoft.com/office/officeart/2005/8/layout/list1"/>
    <dgm:cxn modelId="{4E7519EC-2336-AC42-8FE4-65687F7154E6}" type="presParOf" srcId="{4AA92CC7-AEF5-5048-AF00-72893E53BC19}" destId="{FEFB59DE-1FBD-F845-96C1-B79CBC502EDB}" srcOrd="14" destOrd="0" presId="urn:microsoft.com/office/officeart/2005/8/layout/list1"/>
    <dgm:cxn modelId="{6389B3AF-BC9C-7840-A834-5BDA9F2E4AFE}" type="presParOf" srcId="{4AA92CC7-AEF5-5048-AF00-72893E53BC19}" destId="{EE4C31C5-4667-8746-91AA-F77AEDA510CE}" srcOrd="15" destOrd="0" presId="urn:microsoft.com/office/officeart/2005/8/layout/list1"/>
    <dgm:cxn modelId="{CA5E405F-6A51-B146-B82D-C738653708F8}" type="presParOf" srcId="{4AA92CC7-AEF5-5048-AF00-72893E53BC19}" destId="{C4D872FB-6398-5549-93A6-D520475ED0DB}" srcOrd="16" destOrd="0" presId="urn:microsoft.com/office/officeart/2005/8/layout/list1"/>
    <dgm:cxn modelId="{39AEE045-6BC0-B24E-B7DC-9A5ABBF0D82D}" type="presParOf" srcId="{C4D872FB-6398-5549-93A6-D520475ED0DB}" destId="{3768EA1C-3B89-0A4F-8562-6A69CB385056}" srcOrd="0" destOrd="0" presId="urn:microsoft.com/office/officeart/2005/8/layout/list1"/>
    <dgm:cxn modelId="{6DF74377-18E2-8940-AF63-2603A396D641}" type="presParOf" srcId="{C4D872FB-6398-5549-93A6-D520475ED0DB}" destId="{1A70D93E-9E42-2442-830F-C6DD741DC1B4}" srcOrd="1" destOrd="0" presId="urn:microsoft.com/office/officeart/2005/8/layout/list1"/>
    <dgm:cxn modelId="{EC6199B0-F39C-624C-AD91-F091B2BFD19A}" type="presParOf" srcId="{4AA92CC7-AEF5-5048-AF00-72893E53BC19}" destId="{5A74A414-48A0-1344-9776-E0865EFFF3E5}" srcOrd="17" destOrd="0" presId="urn:microsoft.com/office/officeart/2005/8/layout/list1"/>
    <dgm:cxn modelId="{943391E9-9C37-BC43-8208-9553457E30F3}" type="presParOf" srcId="{4AA92CC7-AEF5-5048-AF00-72893E53BC19}" destId="{38B633B5-3964-7C41-B6CF-68E21BA042E3}" srcOrd="18" destOrd="0" presId="urn:microsoft.com/office/officeart/2005/8/layout/list1"/>
    <dgm:cxn modelId="{EF1E6705-1334-D74E-88EC-35661D9C2FF9}" type="presParOf" srcId="{4AA92CC7-AEF5-5048-AF00-72893E53BC19}" destId="{2C4A8EB6-2673-3842-9E8B-4D29D1DDF32C}" srcOrd="19" destOrd="0" presId="urn:microsoft.com/office/officeart/2005/8/layout/list1"/>
    <dgm:cxn modelId="{6AF37413-5434-C341-81DC-CDC0D5A5274C}" type="presParOf" srcId="{4AA92CC7-AEF5-5048-AF00-72893E53BC19}" destId="{9485319C-48AC-DE47-9076-5C36F6F73E4A}" srcOrd="20" destOrd="0" presId="urn:microsoft.com/office/officeart/2005/8/layout/list1"/>
    <dgm:cxn modelId="{C7BC14D0-1A3E-234B-949E-CCC0F0BDBE03}" type="presParOf" srcId="{9485319C-48AC-DE47-9076-5C36F6F73E4A}" destId="{01117B3B-9C0E-914E-A403-CB2A035F2DEE}" srcOrd="0" destOrd="0" presId="urn:microsoft.com/office/officeart/2005/8/layout/list1"/>
    <dgm:cxn modelId="{FEF4000E-0C8E-2645-8463-E05C447C685F}" type="presParOf" srcId="{9485319C-48AC-DE47-9076-5C36F6F73E4A}" destId="{6CCBF6F8-EFE4-9F44-AC74-C72CB5432369}" srcOrd="1" destOrd="0" presId="urn:microsoft.com/office/officeart/2005/8/layout/list1"/>
    <dgm:cxn modelId="{F8844FE8-8C25-6145-B3AB-0172BBA70AF1}" type="presParOf" srcId="{4AA92CC7-AEF5-5048-AF00-72893E53BC19}" destId="{0D080174-4B12-2B4E-90E9-5A30B9463DA3}" srcOrd="21" destOrd="0" presId="urn:microsoft.com/office/officeart/2005/8/layout/list1"/>
    <dgm:cxn modelId="{91FAC001-02C1-094E-95A6-ABBBBA88596A}" type="presParOf" srcId="{4AA92CC7-AEF5-5048-AF00-72893E53BC19}" destId="{75FD6F68-1902-1544-B1E5-F7435B62321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33FB16-D1F2-4D9A-AD80-EC870789D31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DAF8BE-B7FA-4204-A6FB-7D4D1CD9C8E1}">
      <dgm:prSet/>
      <dgm:spPr/>
      <dgm:t>
        <a:bodyPr/>
        <a:lstStyle/>
        <a:p>
          <a:r>
            <a:rPr lang="cs-CZ"/>
            <a:t>Kostní postižení</a:t>
          </a:r>
          <a:endParaRPr lang="en-US"/>
        </a:p>
      </dgm:t>
    </dgm:pt>
    <dgm:pt modelId="{00558D11-4B01-4E4E-A4AB-E61F1950335E}" type="parTrans" cxnId="{FC365094-060E-4B72-A1C9-89F18BF90078}">
      <dgm:prSet/>
      <dgm:spPr/>
      <dgm:t>
        <a:bodyPr/>
        <a:lstStyle/>
        <a:p>
          <a:endParaRPr lang="en-US"/>
        </a:p>
      </dgm:t>
    </dgm:pt>
    <dgm:pt modelId="{4D0AFEEE-AA09-4A81-843B-9D02BC962473}" type="sibTrans" cxnId="{FC365094-060E-4B72-A1C9-89F18BF90078}">
      <dgm:prSet/>
      <dgm:spPr/>
      <dgm:t>
        <a:bodyPr/>
        <a:lstStyle/>
        <a:p>
          <a:endParaRPr lang="en-US"/>
        </a:p>
      </dgm:t>
    </dgm:pt>
    <dgm:pt modelId="{9F5D5833-865E-403B-A88F-702137657623}">
      <dgm:prSet/>
      <dgm:spPr/>
      <dgm:t>
        <a:bodyPr/>
        <a:lstStyle/>
        <a:p>
          <a:r>
            <a:rPr lang="cs-CZ"/>
            <a:t>Renální postižení</a:t>
          </a:r>
          <a:endParaRPr lang="en-US"/>
        </a:p>
      </dgm:t>
    </dgm:pt>
    <dgm:pt modelId="{F2D06279-D7A3-420B-A19A-C8DFD811A400}" type="parTrans" cxnId="{11A49FA1-5C15-41ED-8ABB-968D93D76282}">
      <dgm:prSet/>
      <dgm:spPr/>
      <dgm:t>
        <a:bodyPr/>
        <a:lstStyle/>
        <a:p>
          <a:endParaRPr lang="en-US"/>
        </a:p>
      </dgm:t>
    </dgm:pt>
    <dgm:pt modelId="{C5775B97-F48B-4AEF-AEF9-E51FBA7D8134}" type="sibTrans" cxnId="{11A49FA1-5C15-41ED-8ABB-968D93D76282}">
      <dgm:prSet/>
      <dgm:spPr/>
      <dgm:t>
        <a:bodyPr/>
        <a:lstStyle/>
        <a:p>
          <a:endParaRPr lang="en-US"/>
        </a:p>
      </dgm:t>
    </dgm:pt>
    <dgm:pt modelId="{1D808B54-E47F-499E-B5E3-8DDFAA0E9AB6}">
      <dgm:prSet/>
      <dgm:spPr/>
      <dgm:t>
        <a:bodyPr/>
        <a:lstStyle/>
        <a:p>
          <a:r>
            <a:rPr lang="cs-CZ"/>
            <a:t>Anemie</a:t>
          </a:r>
          <a:endParaRPr lang="en-US"/>
        </a:p>
      </dgm:t>
    </dgm:pt>
    <dgm:pt modelId="{4FB931EE-998C-40DA-852F-23CDB0FDCA2D}" type="parTrans" cxnId="{082E9305-02B4-4137-BAAB-0439124C8E2A}">
      <dgm:prSet/>
      <dgm:spPr/>
      <dgm:t>
        <a:bodyPr/>
        <a:lstStyle/>
        <a:p>
          <a:endParaRPr lang="en-US"/>
        </a:p>
      </dgm:t>
    </dgm:pt>
    <dgm:pt modelId="{90CAB55A-0F66-4104-9119-896614617F7F}" type="sibTrans" cxnId="{082E9305-02B4-4137-BAAB-0439124C8E2A}">
      <dgm:prSet/>
      <dgm:spPr/>
      <dgm:t>
        <a:bodyPr/>
        <a:lstStyle/>
        <a:p>
          <a:endParaRPr lang="en-US"/>
        </a:p>
      </dgm:t>
    </dgm:pt>
    <dgm:pt modelId="{4CDA413F-693C-4C3E-BF2A-7DF771D0D8B8}">
      <dgm:prSet/>
      <dgm:spPr/>
      <dgm:t>
        <a:bodyPr/>
        <a:lstStyle/>
        <a:p>
          <a:r>
            <a:rPr lang="cs-CZ"/>
            <a:t>Hyperviskozita</a:t>
          </a:r>
          <a:endParaRPr lang="en-US"/>
        </a:p>
      </dgm:t>
    </dgm:pt>
    <dgm:pt modelId="{A4CA8C29-CF4B-4AB5-999C-7E028983EE63}" type="parTrans" cxnId="{C211947D-2B99-4434-B1B7-1C7166DC3FF9}">
      <dgm:prSet/>
      <dgm:spPr/>
      <dgm:t>
        <a:bodyPr/>
        <a:lstStyle/>
        <a:p>
          <a:endParaRPr lang="en-US"/>
        </a:p>
      </dgm:t>
    </dgm:pt>
    <dgm:pt modelId="{F36766BD-47CC-4F9C-89DD-6BBD1ED4F31F}" type="sibTrans" cxnId="{C211947D-2B99-4434-B1B7-1C7166DC3FF9}">
      <dgm:prSet/>
      <dgm:spPr/>
      <dgm:t>
        <a:bodyPr/>
        <a:lstStyle/>
        <a:p>
          <a:endParaRPr lang="en-US"/>
        </a:p>
      </dgm:t>
    </dgm:pt>
    <dgm:pt modelId="{DAEDCDBB-BE98-410D-8ADF-4D9449485F38}">
      <dgm:prSet/>
      <dgm:spPr/>
      <dgm:t>
        <a:bodyPr/>
        <a:lstStyle/>
        <a:p>
          <a:r>
            <a:rPr lang="cs-CZ" dirty="0" err="1"/>
            <a:t>Extraoseální</a:t>
          </a:r>
          <a:r>
            <a:rPr lang="cs-CZ" dirty="0"/>
            <a:t> projevy</a:t>
          </a:r>
          <a:endParaRPr lang="en-US" dirty="0"/>
        </a:p>
      </dgm:t>
    </dgm:pt>
    <dgm:pt modelId="{8319F5DE-EC24-4B21-8086-DB282ADD3969}" type="parTrans" cxnId="{E478FABA-0EE8-48AB-AE44-6CBB67A2EDD8}">
      <dgm:prSet/>
      <dgm:spPr/>
      <dgm:t>
        <a:bodyPr/>
        <a:lstStyle/>
        <a:p>
          <a:endParaRPr lang="en-US"/>
        </a:p>
      </dgm:t>
    </dgm:pt>
    <dgm:pt modelId="{CAFDA773-C2A2-4133-BF5B-7261EBCC4387}" type="sibTrans" cxnId="{E478FABA-0EE8-48AB-AE44-6CBB67A2EDD8}">
      <dgm:prSet/>
      <dgm:spPr/>
      <dgm:t>
        <a:bodyPr/>
        <a:lstStyle/>
        <a:p>
          <a:endParaRPr lang="en-US"/>
        </a:p>
      </dgm:t>
    </dgm:pt>
    <dgm:pt modelId="{72E3DA72-C38E-E344-9D39-E077B9863E01}" type="pres">
      <dgm:prSet presAssocID="{F033FB16-D1F2-4D9A-AD80-EC870789D310}" presName="linear" presStyleCnt="0">
        <dgm:presLayoutVars>
          <dgm:animLvl val="lvl"/>
          <dgm:resizeHandles val="exact"/>
        </dgm:presLayoutVars>
      </dgm:prSet>
      <dgm:spPr/>
    </dgm:pt>
    <dgm:pt modelId="{70839240-BFD6-3341-8808-EDAAF1C0936C}" type="pres">
      <dgm:prSet presAssocID="{13DAF8BE-B7FA-4204-A6FB-7D4D1CD9C8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8B2C56F-7CF7-3841-B135-6724C90FCF2A}" type="pres">
      <dgm:prSet presAssocID="{4D0AFEEE-AA09-4A81-843B-9D02BC962473}" presName="spacer" presStyleCnt="0"/>
      <dgm:spPr/>
    </dgm:pt>
    <dgm:pt modelId="{0CBB1CF8-5DC6-1B45-9162-5683BE9F012B}" type="pres">
      <dgm:prSet presAssocID="{9F5D5833-865E-403B-A88F-70213765762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6950454-B65E-B74F-809B-3E173B65D9A9}" type="pres">
      <dgm:prSet presAssocID="{C5775B97-F48B-4AEF-AEF9-E51FBA7D8134}" presName="spacer" presStyleCnt="0"/>
      <dgm:spPr/>
    </dgm:pt>
    <dgm:pt modelId="{B4D1A4B1-316E-0B4D-BECA-0D844797E190}" type="pres">
      <dgm:prSet presAssocID="{1D808B54-E47F-499E-B5E3-8DDFAA0E9AB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C5CC678-E2C4-6946-9F28-6A10881625C9}" type="pres">
      <dgm:prSet presAssocID="{90CAB55A-0F66-4104-9119-896614617F7F}" presName="spacer" presStyleCnt="0"/>
      <dgm:spPr/>
    </dgm:pt>
    <dgm:pt modelId="{E393B687-4076-3C45-BA39-546503352497}" type="pres">
      <dgm:prSet presAssocID="{4CDA413F-693C-4C3E-BF2A-7DF771D0D8B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33A36E9-C111-8647-8A9F-021718036752}" type="pres">
      <dgm:prSet presAssocID="{F36766BD-47CC-4F9C-89DD-6BBD1ED4F31F}" presName="spacer" presStyleCnt="0"/>
      <dgm:spPr/>
    </dgm:pt>
    <dgm:pt modelId="{E9311E6F-A64D-7646-A929-A5C1FD81910E}" type="pres">
      <dgm:prSet presAssocID="{DAEDCDBB-BE98-410D-8ADF-4D9449485F3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71B4805-E48E-CA42-AD1C-16955A1241C8}" type="presOf" srcId="{DAEDCDBB-BE98-410D-8ADF-4D9449485F38}" destId="{E9311E6F-A64D-7646-A929-A5C1FD81910E}" srcOrd="0" destOrd="0" presId="urn:microsoft.com/office/officeart/2005/8/layout/vList2"/>
    <dgm:cxn modelId="{082E9305-02B4-4137-BAAB-0439124C8E2A}" srcId="{F033FB16-D1F2-4D9A-AD80-EC870789D310}" destId="{1D808B54-E47F-499E-B5E3-8DDFAA0E9AB6}" srcOrd="2" destOrd="0" parTransId="{4FB931EE-998C-40DA-852F-23CDB0FDCA2D}" sibTransId="{90CAB55A-0F66-4104-9119-896614617F7F}"/>
    <dgm:cxn modelId="{C211947D-2B99-4434-B1B7-1C7166DC3FF9}" srcId="{F033FB16-D1F2-4D9A-AD80-EC870789D310}" destId="{4CDA413F-693C-4C3E-BF2A-7DF771D0D8B8}" srcOrd="3" destOrd="0" parTransId="{A4CA8C29-CF4B-4AB5-999C-7E028983EE63}" sibTransId="{F36766BD-47CC-4F9C-89DD-6BBD1ED4F31F}"/>
    <dgm:cxn modelId="{FC365094-060E-4B72-A1C9-89F18BF90078}" srcId="{F033FB16-D1F2-4D9A-AD80-EC870789D310}" destId="{13DAF8BE-B7FA-4204-A6FB-7D4D1CD9C8E1}" srcOrd="0" destOrd="0" parTransId="{00558D11-4B01-4E4E-A4AB-E61F1950335E}" sibTransId="{4D0AFEEE-AA09-4A81-843B-9D02BC962473}"/>
    <dgm:cxn modelId="{E71CF89E-9F9C-F645-8B3A-319E1F7F73C3}" type="presOf" srcId="{4CDA413F-693C-4C3E-BF2A-7DF771D0D8B8}" destId="{E393B687-4076-3C45-BA39-546503352497}" srcOrd="0" destOrd="0" presId="urn:microsoft.com/office/officeart/2005/8/layout/vList2"/>
    <dgm:cxn modelId="{11A49FA1-5C15-41ED-8ABB-968D93D76282}" srcId="{F033FB16-D1F2-4D9A-AD80-EC870789D310}" destId="{9F5D5833-865E-403B-A88F-702137657623}" srcOrd="1" destOrd="0" parTransId="{F2D06279-D7A3-420B-A19A-C8DFD811A400}" sibTransId="{C5775B97-F48B-4AEF-AEF9-E51FBA7D8134}"/>
    <dgm:cxn modelId="{EDE1C8A6-9CAD-084F-B9C1-9DF25B9A5C04}" type="presOf" srcId="{13DAF8BE-B7FA-4204-A6FB-7D4D1CD9C8E1}" destId="{70839240-BFD6-3341-8808-EDAAF1C0936C}" srcOrd="0" destOrd="0" presId="urn:microsoft.com/office/officeart/2005/8/layout/vList2"/>
    <dgm:cxn modelId="{293EA4B5-02DF-5F43-8188-455F2DDF36E1}" type="presOf" srcId="{1D808B54-E47F-499E-B5E3-8DDFAA0E9AB6}" destId="{B4D1A4B1-316E-0B4D-BECA-0D844797E190}" srcOrd="0" destOrd="0" presId="urn:microsoft.com/office/officeart/2005/8/layout/vList2"/>
    <dgm:cxn modelId="{E478FABA-0EE8-48AB-AE44-6CBB67A2EDD8}" srcId="{F033FB16-D1F2-4D9A-AD80-EC870789D310}" destId="{DAEDCDBB-BE98-410D-8ADF-4D9449485F38}" srcOrd="4" destOrd="0" parTransId="{8319F5DE-EC24-4B21-8086-DB282ADD3969}" sibTransId="{CAFDA773-C2A2-4133-BF5B-7261EBCC4387}"/>
    <dgm:cxn modelId="{70457AD2-052F-5240-B817-FA59F282F8FE}" type="presOf" srcId="{F033FB16-D1F2-4D9A-AD80-EC870789D310}" destId="{72E3DA72-C38E-E344-9D39-E077B9863E01}" srcOrd="0" destOrd="0" presId="urn:microsoft.com/office/officeart/2005/8/layout/vList2"/>
    <dgm:cxn modelId="{AC7856DD-DF03-1C46-9316-D0DE7C081DB6}" type="presOf" srcId="{9F5D5833-865E-403B-A88F-702137657623}" destId="{0CBB1CF8-5DC6-1B45-9162-5683BE9F012B}" srcOrd="0" destOrd="0" presId="urn:microsoft.com/office/officeart/2005/8/layout/vList2"/>
    <dgm:cxn modelId="{F957306A-0510-2A42-B254-424E948E3061}" type="presParOf" srcId="{72E3DA72-C38E-E344-9D39-E077B9863E01}" destId="{70839240-BFD6-3341-8808-EDAAF1C0936C}" srcOrd="0" destOrd="0" presId="urn:microsoft.com/office/officeart/2005/8/layout/vList2"/>
    <dgm:cxn modelId="{904E25E3-EA13-D548-99A0-CE39BC94E761}" type="presParOf" srcId="{72E3DA72-C38E-E344-9D39-E077B9863E01}" destId="{A8B2C56F-7CF7-3841-B135-6724C90FCF2A}" srcOrd="1" destOrd="0" presId="urn:microsoft.com/office/officeart/2005/8/layout/vList2"/>
    <dgm:cxn modelId="{34277471-01C7-F049-A8BF-6C841647DC22}" type="presParOf" srcId="{72E3DA72-C38E-E344-9D39-E077B9863E01}" destId="{0CBB1CF8-5DC6-1B45-9162-5683BE9F012B}" srcOrd="2" destOrd="0" presId="urn:microsoft.com/office/officeart/2005/8/layout/vList2"/>
    <dgm:cxn modelId="{894E646D-11EA-984A-8776-8FABF0BBB0C5}" type="presParOf" srcId="{72E3DA72-C38E-E344-9D39-E077B9863E01}" destId="{26950454-B65E-B74F-809B-3E173B65D9A9}" srcOrd="3" destOrd="0" presId="urn:microsoft.com/office/officeart/2005/8/layout/vList2"/>
    <dgm:cxn modelId="{7357591C-857B-6643-8950-D71AFAE612C5}" type="presParOf" srcId="{72E3DA72-C38E-E344-9D39-E077B9863E01}" destId="{B4D1A4B1-316E-0B4D-BECA-0D844797E190}" srcOrd="4" destOrd="0" presId="urn:microsoft.com/office/officeart/2005/8/layout/vList2"/>
    <dgm:cxn modelId="{CCCDC386-0133-534E-B8B4-92D49FC60D2B}" type="presParOf" srcId="{72E3DA72-C38E-E344-9D39-E077B9863E01}" destId="{7C5CC678-E2C4-6946-9F28-6A10881625C9}" srcOrd="5" destOrd="0" presId="urn:microsoft.com/office/officeart/2005/8/layout/vList2"/>
    <dgm:cxn modelId="{CA2C10F2-1850-054D-A017-288272B932B0}" type="presParOf" srcId="{72E3DA72-C38E-E344-9D39-E077B9863E01}" destId="{E393B687-4076-3C45-BA39-546503352497}" srcOrd="6" destOrd="0" presId="urn:microsoft.com/office/officeart/2005/8/layout/vList2"/>
    <dgm:cxn modelId="{CE64F2FE-A190-1F42-9B73-37F0CE4A2262}" type="presParOf" srcId="{72E3DA72-C38E-E344-9D39-E077B9863E01}" destId="{D33A36E9-C111-8647-8A9F-021718036752}" srcOrd="7" destOrd="0" presId="urn:microsoft.com/office/officeart/2005/8/layout/vList2"/>
    <dgm:cxn modelId="{8E8943C2-2B95-9843-A8F1-174326DCD200}" type="presParOf" srcId="{72E3DA72-C38E-E344-9D39-E077B9863E01}" destId="{E9311E6F-A64D-7646-A929-A5C1FD81910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F9A425-11C9-414A-AEA6-D4107143ADA6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16AE643-CFA6-4F84-8BF8-FC04ED76C2C8}">
      <dgm:prSet/>
      <dgm:spPr/>
      <dgm:t>
        <a:bodyPr/>
        <a:lstStyle/>
        <a:p>
          <a:r>
            <a:rPr lang="cs-CZ"/>
            <a:t>Systémová léčba</a:t>
          </a:r>
          <a:endParaRPr lang="en-US"/>
        </a:p>
      </dgm:t>
    </dgm:pt>
    <dgm:pt modelId="{64181E29-276A-4E80-B33A-13953CDC6596}" type="parTrans" cxnId="{F707A858-3B5C-41F4-8938-4E94E09334F9}">
      <dgm:prSet/>
      <dgm:spPr/>
      <dgm:t>
        <a:bodyPr/>
        <a:lstStyle/>
        <a:p>
          <a:endParaRPr lang="en-US"/>
        </a:p>
      </dgm:t>
    </dgm:pt>
    <dgm:pt modelId="{AABC1D14-3DDE-469F-86FA-6B15F8CBC8F6}" type="sibTrans" cxnId="{F707A858-3B5C-41F4-8938-4E94E09334F9}">
      <dgm:prSet/>
      <dgm:spPr/>
      <dgm:t>
        <a:bodyPr/>
        <a:lstStyle/>
        <a:p>
          <a:endParaRPr lang="en-US"/>
        </a:p>
      </dgm:t>
    </dgm:pt>
    <dgm:pt modelId="{2113EC4D-21E6-4387-AEFD-0B7787DDA517}">
      <dgm:prSet/>
      <dgm:spPr/>
      <dgm:t>
        <a:bodyPr/>
        <a:lstStyle/>
        <a:p>
          <a:r>
            <a:rPr lang="cs-CZ"/>
            <a:t>Cílená léčba</a:t>
          </a:r>
          <a:endParaRPr lang="en-US"/>
        </a:p>
      </dgm:t>
    </dgm:pt>
    <dgm:pt modelId="{F97D8A23-D9B9-4E4F-A86A-FB304B8E6D28}" type="parTrans" cxnId="{C3D0815F-557F-4BD9-B9A0-1DE4DA8C6C31}">
      <dgm:prSet/>
      <dgm:spPr/>
      <dgm:t>
        <a:bodyPr/>
        <a:lstStyle/>
        <a:p>
          <a:endParaRPr lang="en-US"/>
        </a:p>
      </dgm:t>
    </dgm:pt>
    <dgm:pt modelId="{4384B94D-12FA-4ECC-97B5-2BBF7DA79EBC}" type="sibTrans" cxnId="{C3D0815F-557F-4BD9-B9A0-1DE4DA8C6C31}">
      <dgm:prSet/>
      <dgm:spPr/>
      <dgm:t>
        <a:bodyPr/>
        <a:lstStyle/>
        <a:p>
          <a:endParaRPr lang="en-US"/>
        </a:p>
      </dgm:t>
    </dgm:pt>
    <dgm:pt modelId="{C8834C30-7F3F-4936-B939-29BA28304E64}">
      <dgm:prSet/>
      <dgm:spPr/>
      <dgm:t>
        <a:bodyPr/>
        <a:lstStyle/>
        <a:p>
          <a:r>
            <a:rPr lang="cs-CZ"/>
            <a:t>Kortikosteroidy</a:t>
          </a:r>
          <a:endParaRPr lang="en-US"/>
        </a:p>
      </dgm:t>
    </dgm:pt>
    <dgm:pt modelId="{0C3CED63-D226-47E0-99AB-27054BC65CFB}" type="parTrans" cxnId="{67C8E4D6-02D5-436C-BA05-EE79AC2562E5}">
      <dgm:prSet/>
      <dgm:spPr/>
      <dgm:t>
        <a:bodyPr/>
        <a:lstStyle/>
        <a:p>
          <a:endParaRPr lang="en-US"/>
        </a:p>
      </dgm:t>
    </dgm:pt>
    <dgm:pt modelId="{DA7F941C-8C36-4B23-AFEC-D876AE2239DF}" type="sibTrans" cxnId="{67C8E4D6-02D5-436C-BA05-EE79AC2562E5}">
      <dgm:prSet/>
      <dgm:spPr/>
      <dgm:t>
        <a:bodyPr/>
        <a:lstStyle/>
        <a:p>
          <a:endParaRPr lang="en-US"/>
        </a:p>
      </dgm:t>
    </dgm:pt>
    <dgm:pt modelId="{22C99134-9A6C-4EED-8077-A89E68F72825}">
      <dgm:prSet/>
      <dgm:spPr/>
      <dgm:t>
        <a:bodyPr/>
        <a:lstStyle/>
        <a:p>
          <a:r>
            <a:rPr lang="cs-CZ"/>
            <a:t>Cytostatika</a:t>
          </a:r>
          <a:endParaRPr lang="en-US"/>
        </a:p>
      </dgm:t>
    </dgm:pt>
    <dgm:pt modelId="{2873C974-6C9C-4A43-A076-D2B114D96320}" type="parTrans" cxnId="{F77DBE55-01A4-4C39-908F-51E08C3618E3}">
      <dgm:prSet/>
      <dgm:spPr/>
      <dgm:t>
        <a:bodyPr/>
        <a:lstStyle/>
        <a:p>
          <a:endParaRPr lang="en-US"/>
        </a:p>
      </dgm:t>
    </dgm:pt>
    <dgm:pt modelId="{D648A808-1639-4923-A58C-D97542E62BD6}" type="sibTrans" cxnId="{F77DBE55-01A4-4C39-908F-51E08C3618E3}">
      <dgm:prSet/>
      <dgm:spPr/>
      <dgm:t>
        <a:bodyPr/>
        <a:lstStyle/>
        <a:p>
          <a:endParaRPr lang="en-US"/>
        </a:p>
      </dgm:t>
    </dgm:pt>
    <dgm:pt modelId="{375CDCB8-2C31-4701-9D26-A5A80EEF6E81}">
      <dgm:prSet/>
      <dgm:spPr/>
      <dgm:t>
        <a:bodyPr/>
        <a:lstStyle/>
        <a:p>
          <a:r>
            <a:rPr lang="cs-CZ"/>
            <a:t>Radioterapie</a:t>
          </a:r>
          <a:endParaRPr lang="en-US"/>
        </a:p>
      </dgm:t>
    </dgm:pt>
    <dgm:pt modelId="{A10F54C2-94EF-4C8D-B42F-425E475BFD4E}" type="parTrans" cxnId="{E0722C17-2AAA-41B1-8820-49BF72EA7138}">
      <dgm:prSet/>
      <dgm:spPr/>
      <dgm:t>
        <a:bodyPr/>
        <a:lstStyle/>
        <a:p>
          <a:endParaRPr lang="en-US"/>
        </a:p>
      </dgm:t>
    </dgm:pt>
    <dgm:pt modelId="{7775F138-CC7E-4766-AB0E-94F7F3EA303D}" type="sibTrans" cxnId="{E0722C17-2AAA-41B1-8820-49BF72EA7138}">
      <dgm:prSet/>
      <dgm:spPr/>
      <dgm:t>
        <a:bodyPr/>
        <a:lstStyle/>
        <a:p>
          <a:endParaRPr lang="en-US"/>
        </a:p>
      </dgm:t>
    </dgm:pt>
    <dgm:pt modelId="{B2024898-A659-4447-B73B-E652B2E00263}">
      <dgm:prSet/>
      <dgm:spPr/>
      <dgm:t>
        <a:bodyPr/>
        <a:lstStyle/>
        <a:p>
          <a:r>
            <a:rPr lang="cs-CZ"/>
            <a:t>Podpůrná léčba</a:t>
          </a:r>
          <a:endParaRPr lang="en-US"/>
        </a:p>
      </dgm:t>
    </dgm:pt>
    <dgm:pt modelId="{4D708293-BDF7-45A9-826C-D3C6226917D4}" type="parTrans" cxnId="{28D8E5D6-3D1E-40D0-B2B3-18276A6D6FAD}">
      <dgm:prSet/>
      <dgm:spPr/>
      <dgm:t>
        <a:bodyPr/>
        <a:lstStyle/>
        <a:p>
          <a:endParaRPr lang="en-US"/>
        </a:p>
      </dgm:t>
    </dgm:pt>
    <dgm:pt modelId="{50E712AD-D962-4C5B-A56A-E73F2B858F7F}" type="sibTrans" cxnId="{28D8E5D6-3D1E-40D0-B2B3-18276A6D6FAD}">
      <dgm:prSet/>
      <dgm:spPr/>
      <dgm:t>
        <a:bodyPr/>
        <a:lstStyle/>
        <a:p>
          <a:endParaRPr lang="en-US"/>
        </a:p>
      </dgm:t>
    </dgm:pt>
    <dgm:pt modelId="{6F8808F6-A397-7240-B9F9-F10A6680BF91}" type="pres">
      <dgm:prSet presAssocID="{98F9A425-11C9-414A-AEA6-D4107143ADA6}" presName="linear" presStyleCnt="0">
        <dgm:presLayoutVars>
          <dgm:dir/>
          <dgm:animLvl val="lvl"/>
          <dgm:resizeHandles val="exact"/>
        </dgm:presLayoutVars>
      </dgm:prSet>
      <dgm:spPr/>
    </dgm:pt>
    <dgm:pt modelId="{17127FAC-9C53-364E-BE83-3C8832CAE40F}" type="pres">
      <dgm:prSet presAssocID="{E16AE643-CFA6-4F84-8BF8-FC04ED76C2C8}" presName="parentLin" presStyleCnt="0"/>
      <dgm:spPr/>
    </dgm:pt>
    <dgm:pt modelId="{29CC06E6-1459-A44B-AF8D-D915D467F6A3}" type="pres">
      <dgm:prSet presAssocID="{E16AE643-CFA6-4F84-8BF8-FC04ED76C2C8}" presName="parentLeftMargin" presStyleLbl="node1" presStyleIdx="0" presStyleCnt="3"/>
      <dgm:spPr/>
    </dgm:pt>
    <dgm:pt modelId="{D3F81568-A0B4-5E4E-9226-C8F5625A2587}" type="pres">
      <dgm:prSet presAssocID="{E16AE643-CFA6-4F84-8BF8-FC04ED76C2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54C106-80D4-F142-8954-327E44CCEC40}" type="pres">
      <dgm:prSet presAssocID="{E16AE643-CFA6-4F84-8BF8-FC04ED76C2C8}" presName="negativeSpace" presStyleCnt="0"/>
      <dgm:spPr/>
    </dgm:pt>
    <dgm:pt modelId="{9DBC68B6-828A-F14F-9426-A4E7CB85428F}" type="pres">
      <dgm:prSet presAssocID="{E16AE643-CFA6-4F84-8BF8-FC04ED76C2C8}" presName="childText" presStyleLbl="conFgAcc1" presStyleIdx="0" presStyleCnt="3">
        <dgm:presLayoutVars>
          <dgm:bulletEnabled val="1"/>
        </dgm:presLayoutVars>
      </dgm:prSet>
      <dgm:spPr/>
    </dgm:pt>
    <dgm:pt modelId="{883F5390-A1FF-8440-A044-9B9B86402A4F}" type="pres">
      <dgm:prSet presAssocID="{AABC1D14-3DDE-469F-86FA-6B15F8CBC8F6}" presName="spaceBetweenRectangles" presStyleCnt="0"/>
      <dgm:spPr/>
    </dgm:pt>
    <dgm:pt modelId="{024C2B71-E1B3-0449-8E38-A8AB22BA19CA}" type="pres">
      <dgm:prSet presAssocID="{375CDCB8-2C31-4701-9D26-A5A80EEF6E81}" presName="parentLin" presStyleCnt="0"/>
      <dgm:spPr/>
    </dgm:pt>
    <dgm:pt modelId="{6B95DD1E-993E-9645-8803-47CF3BFAA254}" type="pres">
      <dgm:prSet presAssocID="{375CDCB8-2C31-4701-9D26-A5A80EEF6E81}" presName="parentLeftMargin" presStyleLbl="node1" presStyleIdx="0" presStyleCnt="3"/>
      <dgm:spPr/>
    </dgm:pt>
    <dgm:pt modelId="{845B5E6A-B787-AD41-87F2-0DBBC9BDC1CE}" type="pres">
      <dgm:prSet presAssocID="{375CDCB8-2C31-4701-9D26-A5A80EEF6E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DE816F-A116-BE4C-BE1F-17A5884490D8}" type="pres">
      <dgm:prSet presAssocID="{375CDCB8-2C31-4701-9D26-A5A80EEF6E81}" presName="negativeSpace" presStyleCnt="0"/>
      <dgm:spPr/>
    </dgm:pt>
    <dgm:pt modelId="{B73EC53B-CEDB-FF4D-955F-4E5AB31FF2B3}" type="pres">
      <dgm:prSet presAssocID="{375CDCB8-2C31-4701-9D26-A5A80EEF6E81}" presName="childText" presStyleLbl="conFgAcc1" presStyleIdx="1" presStyleCnt="3">
        <dgm:presLayoutVars>
          <dgm:bulletEnabled val="1"/>
        </dgm:presLayoutVars>
      </dgm:prSet>
      <dgm:spPr/>
    </dgm:pt>
    <dgm:pt modelId="{932C385F-6107-1348-8FAA-AC7693AE768C}" type="pres">
      <dgm:prSet presAssocID="{7775F138-CC7E-4766-AB0E-94F7F3EA303D}" presName="spaceBetweenRectangles" presStyleCnt="0"/>
      <dgm:spPr/>
    </dgm:pt>
    <dgm:pt modelId="{EF2B108C-940B-424D-8C9C-4586D4A71D46}" type="pres">
      <dgm:prSet presAssocID="{B2024898-A659-4447-B73B-E652B2E00263}" presName="parentLin" presStyleCnt="0"/>
      <dgm:spPr/>
    </dgm:pt>
    <dgm:pt modelId="{3A85E4FA-C4B1-B040-9E76-594351F76132}" type="pres">
      <dgm:prSet presAssocID="{B2024898-A659-4447-B73B-E652B2E00263}" presName="parentLeftMargin" presStyleLbl="node1" presStyleIdx="1" presStyleCnt="3"/>
      <dgm:spPr/>
    </dgm:pt>
    <dgm:pt modelId="{F961D5DD-2C36-AA4C-86E5-D4B83EACE6EB}" type="pres">
      <dgm:prSet presAssocID="{B2024898-A659-4447-B73B-E652B2E0026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B166A26-A490-E042-A8B4-AD6148F1E288}" type="pres">
      <dgm:prSet presAssocID="{B2024898-A659-4447-B73B-E652B2E00263}" presName="negativeSpace" presStyleCnt="0"/>
      <dgm:spPr/>
    </dgm:pt>
    <dgm:pt modelId="{F9920C51-69B6-144A-A991-844FD8A261E3}" type="pres">
      <dgm:prSet presAssocID="{B2024898-A659-4447-B73B-E652B2E002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DFE7105-7A8B-1F40-A10B-00B6634A520E}" type="presOf" srcId="{22C99134-9A6C-4EED-8077-A89E68F72825}" destId="{9DBC68B6-828A-F14F-9426-A4E7CB85428F}" srcOrd="0" destOrd="2" presId="urn:microsoft.com/office/officeart/2005/8/layout/list1"/>
    <dgm:cxn modelId="{BCDA4112-B90B-E140-8BFB-6FE28BD75F9C}" type="presOf" srcId="{B2024898-A659-4447-B73B-E652B2E00263}" destId="{3A85E4FA-C4B1-B040-9E76-594351F76132}" srcOrd="0" destOrd="0" presId="urn:microsoft.com/office/officeart/2005/8/layout/list1"/>
    <dgm:cxn modelId="{E0722C17-2AAA-41B1-8820-49BF72EA7138}" srcId="{98F9A425-11C9-414A-AEA6-D4107143ADA6}" destId="{375CDCB8-2C31-4701-9D26-A5A80EEF6E81}" srcOrd="1" destOrd="0" parTransId="{A10F54C2-94EF-4C8D-B42F-425E475BFD4E}" sibTransId="{7775F138-CC7E-4766-AB0E-94F7F3EA303D}"/>
    <dgm:cxn modelId="{73C83926-3482-6541-B301-1427E228B508}" type="presOf" srcId="{375CDCB8-2C31-4701-9D26-A5A80EEF6E81}" destId="{6B95DD1E-993E-9645-8803-47CF3BFAA254}" srcOrd="0" destOrd="0" presId="urn:microsoft.com/office/officeart/2005/8/layout/list1"/>
    <dgm:cxn modelId="{DD7AA828-B818-7B4D-9A57-2EF4F68E0834}" type="presOf" srcId="{B2024898-A659-4447-B73B-E652B2E00263}" destId="{F961D5DD-2C36-AA4C-86E5-D4B83EACE6EB}" srcOrd="1" destOrd="0" presId="urn:microsoft.com/office/officeart/2005/8/layout/list1"/>
    <dgm:cxn modelId="{F77DBE55-01A4-4C39-908F-51E08C3618E3}" srcId="{E16AE643-CFA6-4F84-8BF8-FC04ED76C2C8}" destId="{22C99134-9A6C-4EED-8077-A89E68F72825}" srcOrd="2" destOrd="0" parTransId="{2873C974-6C9C-4A43-A076-D2B114D96320}" sibTransId="{D648A808-1639-4923-A58C-D97542E62BD6}"/>
    <dgm:cxn modelId="{4E4E2057-5B07-EB4C-AA43-C1F3C34FE012}" type="presOf" srcId="{375CDCB8-2C31-4701-9D26-A5A80EEF6E81}" destId="{845B5E6A-B787-AD41-87F2-0DBBC9BDC1CE}" srcOrd="1" destOrd="0" presId="urn:microsoft.com/office/officeart/2005/8/layout/list1"/>
    <dgm:cxn modelId="{F707A858-3B5C-41F4-8938-4E94E09334F9}" srcId="{98F9A425-11C9-414A-AEA6-D4107143ADA6}" destId="{E16AE643-CFA6-4F84-8BF8-FC04ED76C2C8}" srcOrd="0" destOrd="0" parTransId="{64181E29-276A-4E80-B33A-13953CDC6596}" sibTransId="{AABC1D14-3DDE-469F-86FA-6B15F8CBC8F6}"/>
    <dgm:cxn modelId="{C3D0815F-557F-4BD9-B9A0-1DE4DA8C6C31}" srcId="{E16AE643-CFA6-4F84-8BF8-FC04ED76C2C8}" destId="{2113EC4D-21E6-4387-AEFD-0B7787DDA517}" srcOrd="0" destOrd="0" parTransId="{F97D8A23-D9B9-4E4F-A86A-FB304B8E6D28}" sibTransId="{4384B94D-12FA-4ECC-97B5-2BBF7DA79EBC}"/>
    <dgm:cxn modelId="{FE0CA46A-CBFF-3241-B144-164C17DBDDD7}" type="presOf" srcId="{2113EC4D-21E6-4387-AEFD-0B7787DDA517}" destId="{9DBC68B6-828A-F14F-9426-A4E7CB85428F}" srcOrd="0" destOrd="0" presId="urn:microsoft.com/office/officeart/2005/8/layout/list1"/>
    <dgm:cxn modelId="{8179E6AD-C4E1-D448-982E-DD9FF6ECF3FF}" type="presOf" srcId="{98F9A425-11C9-414A-AEA6-D4107143ADA6}" destId="{6F8808F6-A397-7240-B9F9-F10A6680BF91}" srcOrd="0" destOrd="0" presId="urn:microsoft.com/office/officeart/2005/8/layout/list1"/>
    <dgm:cxn modelId="{4E4CA3BD-5F38-6F42-A857-8E1CC7C6C1CB}" type="presOf" srcId="{C8834C30-7F3F-4936-B939-29BA28304E64}" destId="{9DBC68B6-828A-F14F-9426-A4E7CB85428F}" srcOrd="0" destOrd="1" presId="urn:microsoft.com/office/officeart/2005/8/layout/list1"/>
    <dgm:cxn modelId="{769898C8-769B-6845-9892-97F549A0A43B}" type="presOf" srcId="{E16AE643-CFA6-4F84-8BF8-FC04ED76C2C8}" destId="{29CC06E6-1459-A44B-AF8D-D915D467F6A3}" srcOrd="0" destOrd="0" presId="urn:microsoft.com/office/officeart/2005/8/layout/list1"/>
    <dgm:cxn modelId="{67C8E4D6-02D5-436C-BA05-EE79AC2562E5}" srcId="{E16AE643-CFA6-4F84-8BF8-FC04ED76C2C8}" destId="{C8834C30-7F3F-4936-B939-29BA28304E64}" srcOrd="1" destOrd="0" parTransId="{0C3CED63-D226-47E0-99AB-27054BC65CFB}" sibTransId="{DA7F941C-8C36-4B23-AFEC-D876AE2239DF}"/>
    <dgm:cxn modelId="{28D8E5D6-3D1E-40D0-B2B3-18276A6D6FAD}" srcId="{98F9A425-11C9-414A-AEA6-D4107143ADA6}" destId="{B2024898-A659-4447-B73B-E652B2E00263}" srcOrd="2" destOrd="0" parTransId="{4D708293-BDF7-45A9-826C-D3C6226917D4}" sibTransId="{50E712AD-D962-4C5B-A56A-E73F2B858F7F}"/>
    <dgm:cxn modelId="{245EAAF6-C0AD-774C-A6A8-90063172919E}" type="presOf" srcId="{E16AE643-CFA6-4F84-8BF8-FC04ED76C2C8}" destId="{D3F81568-A0B4-5E4E-9226-C8F5625A2587}" srcOrd="1" destOrd="0" presId="urn:microsoft.com/office/officeart/2005/8/layout/list1"/>
    <dgm:cxn modelId="{C5C3B874-0E7E-5D44-8351-FB6502C8C145}" type="presParOf" srcId="{6F8808F6-A397-7240-B9F9-F10A6680BF91}" destId="{17127FAC-9C53-364E-BE83-3C8832CAE40F}" srcOrd="0" destOrd="0" presId="urn:microsoft.com/office/officeart/2005/8/layout/list1"/>
    <dgm:cxn modelId="{4A92CD46-3633-0E48-8836-C844894BDCA6}" type="presParOf" srcId="{17127FAC-9C53-364E-BE83-3C8832CAE40F}" destId="{29CC06E6-1459-A44B-AF8D-D915D467F6A3}" srcOrd="0" destOrd="0" presId="urn:microsoft.com/office/officeart/2005/8/layout/list1"/>
    <dgm:cxn modelId="{BD5113EF-3745-7A45-B522-F3DBD1C8B734}" type="presParOf" srcId="{17127FAC-9C53-364E-BE83-3C8832CAE40F}" destId="{D3F81568-A0B4-5E4E-9226-C8F5625A2587}" srcOrd="1" destOrd="0" presId="urn:microsoft.com/office/officeart/2005/8/layout/list1"/>
    <dgm:cxn modelId="{B84A21A9-C49E-0542-8C76-959413F4AB87}" type="presParOf" srcId="{6F8808F6-A397-7240-B9F9-F10A6680BF91}" destId="{1354C106-80D4-F142-8954-327E44CCEC40}" srcOrd="1" destOrd="0" presId="urn:microsoft.com/office/officeart/2005/8/layout/list1"/>
    <dgm:cxn modelId="{7BD62A0B-3465-C54D-82A2-20E6EAD4FD4A}" type="presParOf" srcId="{6F8808F6-A397-7240-B9F9-F10A6680BF91}" destId="{9DBC68B6-828A-F14F-9426-A4E7CB85428F}" srcOrd="2" destOrd="0" presId="urn:microsoft.com/office/officeart/2005/8/layout/list1"/>
    <dgm:cxn modelId="{FC235371-55A0-8444-8471-4322ED73A085}" type="presParOf" srcId="{6F8808F6-A397-7240-B9F9-F10A6680BF91}" destId="{883F5390-A1FF-8440-A044-9B9B86402A4F}" srcOrd="3" destOrd="0" presId="urn:microsoft.com/office/officeart/2005/8/layout/list1"/>
    <dgm:cxn modelId="{06E9718A-C8CF-814A-821C-AA92E899BDB8}" type="presParOf" srcId="{6F8808F6-A397-7240-B9F9-F10A6680BF91}" destId="{024C2B71-E1B3-0449-8E38-A8AB22BA19CA}" srcOrd="4" destOrd="0" presId="urn:microsoft.com/office/officeart/2005/8/layout/list1"/>
    <dgm:cxn modelId="{54C71124-15E2-4F49-B6F4-7F140F2FC336}" type="presParOf" srcId="{024C2B71-E1B3-0449-8E38-A8AB22BA19CA}" destId="{6B95DD1E-993E-9645-8803-47CF3BFAA254}" srcOrd="0" destOrd="0" presId="urn:microsoft.com/office/officeart/2005/8/layout/list1"/>
    <dgm:cxn modelId="{16380CAF-68BA-554A-8DE0-45D9A86DDA50}" type="presParOf" srcId="{024C2B71-E1B3-0449-8E38-A8AB22BA19CA}" destId="{845B5E6A-B787-AD41-87F2-0DBBC9BDC1CE}" srcOrd="1" destOrd="0" presId="urn:microsoft.com/office/officeart/2005/8/layout/list1"/>
    <dgm:cxn modelId="{4C442706-63BC-7841-992B-D467BACE20B5}" type="presParOf" srcId="{6F8808F6-A397-7240-B9F9-F10A6680BF91}" destId="{33DE816F-A116-BE4C-BE1F-17A5884490D8}" srcOrd="5" destOrd="0" presId="urn:microsoft.com/office/officeart/2005/8/layout/list1"/>
    <dgm:cxn modelId="{4329C940-B2FB-0142-8EC9-7948116D8F3F}" type="presParOf" srcId="{6F8808F6-A397-7240-B9F9-F10A6680BF91}" destId="{B73EC53B-CEDB-FF4D-955F-4E5AB31FF2B3}" srcOrd="6" destOrd="0" presId="urn:microsoft.com/office/officeart/2005/8/layout/list1"/>
    <dgm:cxn modelId="{64E492C1-CB91-EF4E-B9EE-4B3619165ED3}" type="presParOf" srcId="{6F8808F6-A397-7240-B9F9-F10A6680BF91}" destId="{932C385F-6107-1348-8FAA-AC7693AE768C}" srcOrd="7" destOrd="0" presId="urn:microsoft.com/office/officeart/2005/8/layout/list1"/>
    <dgm:cxn modelId="{5DAD1EDE-7889-EF40-838D-3E50F8E2120B}" type="presParOf" srcId="{6F8808F6-A397-7240-B9F9-F10A6680BF91}" destId="{EF2B108C-940B-424D-8C9C-4586D4A71D46}" srcOrd="8" destOrd="0" presId="urn:microsoft.com/office/officeart/2005/8/layout/list1"/>
    <dgm:cxn modelId="{9EBF64A4-7A59-8146-A95E-03E8E7762F89}" type="presParOf" srcId="{EF2B108C-940B-424D-8C9C-4586D4A71D46}" destId="{3A85E4FA-C4B1-B040-9E76-594351F76132}" srcOrd="0" destOrd="0" presId="urn:microsoft.com/office/officeart/2005/8/layout/list1"/>
    <dgm:cxn modelId="{220A52EC-9BF2-2749-AC76-1B6413EB4A97}" type="presParOf" srcId="{EF2B108C-940B-424D-8C9C-4586D4A71D46}" destId="{F961D5DD-2C36-AA4C-86E5-D4B83EACE6EB}" srcOrd="1" destOrd="0" presId="urn:microsoft.com/office/officeart/2005/8/layout/list1"/>
    <dgm:cxn modelId="{5EADD4A6-0AAD-0249-8166-028B53B3C99B}" type="presParOf" srcId="{6F8808F6-A397-7240-B9F9-F10A6680BF91}" destId="{0B166A26-A490-E042-A8B4-AD6148F1E288}" srcOrd="9" destOrd="0" presId="urn:microsoft.com/office/officeart/2005/8/layout/list1"/>
    <dgm:cxn modelId="{D9BD9EEA-3B96-404A-9A40-3DDA7BAB368A}" type="presParOf" srcId="{6F8808F6-A397-7240-B9F9-F10A6680BF91}" destId="{F9920C51-69B6-144A-A991-844FD8A261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FAD4CB-060A-48A6-B54B-1135066BC03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FABE437-FE1A-478A-8CC3-6BD21A89957F}">
      <dgm:prSet/>
      <dgm:spPr/>
      <dgm:t>
        <a:bodyPr/>
        <a:lstStyle/>
        <a:p>
          <a:r>
            <a:rPr lang="cs-CZ"/>
            <a:t>Pacienti do 65 let</a:t>
          </a:r>
          <a:endParaRPr lang="en-US"/>
        </a:p>
      </dgm:t>
    </dgm:pt>
    <dgm:pt modelId="{4CC4098C-1320-489C-8867-41A3C2B7D924}" type="parTrans" cxnId="{A5167238-F49E-4478-B946-0748D1365522}">
      <dgm:prSet/>
      <dgm:spPr/>
      <dgm:t>
        <a:bodyPr/>
        <a:lstStyle/>
        <a:p>
          <a:endParaRPr lang="en-US"/>
        </a:p>
      </dgm:t>
    </dgm:pt>
    <dgm:pt modelId="{F4929A06-FDF1-403B-8A8A-645955A101A7}" type="sibTrans" cxnId="{A5167238-F49E-4478-B946-0748D1365522}">
      <dgm:prSet/>
      <dgm:spPr/>
      <dgm:t>
        <a:bodyPr/>
        <a:lstStyle/>
        <a:p>
          <a:endParaRPr lang="en-US"/>
        </a:p>
      </dgm:t>
    </dgm:pt>
    <dgm:pt modelId="{0EBA3C0B-E84F-4E45-BCE4-5BF4673DF189}">
      <dgm:prSet/>
      <dgm:spPr/>
      <dgm:t>
        <a:bodyPr/>
        <a:lstStyle/>
        <a:p>
          <a:r>
            <a:rPr lang="cs-CZ"/>
            <a:t>Využití autologní transplantace krvetvorné tkáně</a:t>
          </a:r>
          <a:endParaRPr lang="en-US"/>
        </a:p>
      </dgm:t>
    </dgm:pt>
    <dgm:pt modelId="{9DFC32FA-5FC4-491F-A69C-969D4E1F7F0F}" type="parTrans" cxnId="{56DC9E3D-97D9-4842-AB92-00761EE81406}">
      <dgm:prSet/>
      <dgm:spPr/>
      <dgm:t>
        <a:bodyPr/>
        <a:lstStyle/>
        <a:p>
          <a:endParaRPr lang="en-US"/>
        </a:p>
      </dgm:t>
    </dgm:pt>
    <dgm:pt modelId="{009B6060-9F13-46C5-970F-F997FEA83425}" type="sibTrans" cxnId="{56DC9E3D-97D9-4842-AB92-00761EE81406}">
      <dgm:prSet/>
      <dgm:spPr/>
      <dgm:t>
        <a:bodyPr/>
        <a:lstStyle/>
        <a:p>
          <a:endParaRPr lang="en-US"/>
        </a:p>
      </dgm:t>
    </dgm:pt>
    <dgm:pt modelId="{BD2E53FB-1FDF-4FC1-B328-565F3094187B}">
      <dgm:prSet/>
      <dgm:spPr/>
      <dgm:t>
        <a:bodyPr/>
        <a:lstStyle/>
        <a:p>
          <a:r>
            <a:rPr lang="cs-CZ"/>
            <a:t>Pacienti nad 65 let</a:t>
          </a:r>
          <a:endParaRPr lang="en-US"/>
        </a:p>
      </dgm:t>
    </dgm:pt>
    <dgm:pt modelId="{5411CEEC-377D-43C3-87F3-C5ADD3B2058D}" type="parTrans" cxnId="{ECC66755-78BE-4F91-A440-AA03717C8A1F}">
      <dgm:prSet/>
      <dgm:spPr/>
      <dgm:t>
        <a:bodyPr/>
        <a:lstStyle/>
        <a:p>
          <a:endParaRPr lang="en-US"/>
        </a:p>
      </dgm:t>
    </dgm:pt>
    <dgm:pt modelId="{5B09549A-C39B-423B-882D-BE0652D333F3}" type="sibTrans" cxnId="{ECC66755-78BE-4F91-A440-AA03717C8A1F}">
      <dgm:prSet/>
      <dgm:spPr/>
      <dgm:t>
        <a:bodyPr/>
        <a:lstStyle/>
        <a:p>
          <a:endParaRPr lang="en-US"/>
        </a:p>
      </dgm:t>
    </dgm:pt>
    <dgm:pt modelId="{41EDCE4A-5339-40B4-87FA-9567155C636E}">
      <dgm:prSet/>
      <dgm:spPr/>
      <dgm:t>
        <a:bodyPr/>
        <a:lstStyle/>
        <a:p>
          <a:r>
            <a:rPr lang="cs-CZ"/>
            <a:t>Šetrné režimy pro křehké pacienty</a:t>
          </a:r>
          <a:endParaRPr lang="en-US"/>
        </a:p>
      </dgm:t>
    </dgm:pt>
    <dgm:pt modelId="{44176A9E-B3C9-45FA-95FD-50FDBE20D154}" type="parTrans" cxnId="{7C9756C5-50B1-4115-938D-172F3200AD0A}">
      <dgm:prSet/>
      <dgm:spPr/>
      <dgm:t>
        <a:bodyPr/>
        <a:lstStyle/>
        <a:p>
          <a:endParaRPr lang="en-US"/>
        </a:p>
      </dgm:t>
    </dgm:pt>
    <dgm:pt modelId="{4AAEA456-7B62-4B09-BA9B-B99E3BCDAD73}" type="sibTrans" cxnId="{7C9756C5-50B1-4115-938D-172F3200AD0A}">
      <dgm:prSet/>
      <dgm:spPr/>
      <dgm:t>
        <a:bodyPr/>
        <a:lstStyle/>
        <a:p>
          <a:endParaRPr lang="en-US"/>
        </a:p>
      </dgm:t>
    </dgm:pt>
    <dgm:pt modelId="{85C9677A-9956-4EC2-B81E-94573693F874}">
      <dgm:prSet/>
      <dgm:spPr/>
      <dgm:t>
        <a:bodyPr/>
        <a:lstStyle/>
        <a:p>
          <a:r>
            <a:rPr lang="cs-CZ"/>
            <a:t>Léčba relabovaného onemocnění</a:t>
          </a:r>
          <a:endParaRPr lang="en-US"/>
        </a:p>
      </dgm:t>
    </dgm:pt>
    <dgm:pt modelId="{9C5D6402-989D-49DC-93DD-6032212C1A20}" type="parTrans" cxnId="{76B2C36F-E5D9-4D12-BB09-C5008F9A2910}">
      <dgm:prSet/>
      <dgm:spPr/>
      <dgm:t>
        <a:bodyPr/>
        <a:lstStyle/>
        <a:p>
          <a:endParaRPr lang="en-US"/>
        </a:p>
      </dgm:t>
    </dgm:pt>
    <dgm:pt modelId="{EEAA7AD1-C783-4D34-AD65-5CCAAECD4A87}" type="sibTrans" cxnId="{76B2C36F-E5D9-4D12-BB09-C5008F9A2910}">
      <dgm:prSet/>
      <dgm:spPr/>
      <dgm:t>
        <a:bodyPr/>
        <a:lstStyle/>
        <a:p>
          <a:endParaRPr lang="en-US"/>
        </a:p>
      </dgm:t>
    </dgm:pt>
    <dgm:pt modelId="{E21C13E2-9F98-4EFC-8048-DECFA17C341F}">
      <dgm:prSet/>
      <dgm:spPr/>
      <dgm:t>
        <a:bodyPr/>
        <a:lstStyle/>
        <a:p>
          <a:r>
            <a:rPr lang="cs-CZ"/>
            <a:t>Nutnost zohlednění předchozí léčby</a:t>
          </a:r>
          <a:endParaRPr lang="en-US"/>
        </a:p>
      </dgm:t>
    </dgm:pt>
    <dgm:pt modelId="{5745534B-3F93-4EF0-BAA0-6D8FBC14603A}" type="parTrans" cxnId="{7F442BC1-19D3-4003-9165-1AE24A229FF1}">
      <dgm:prSet/>
      <dgm:spPr/>
      <dgm:t>
        <a:bodyPr/>
        <a:lstStyle/>
        <a:p>
          <a:endParaRPr lang="en-US"/>
        </a:p>
      </dgm:t>
    </dgm:pt>
    <dgm:pt modelId="{987D0D57-FCA0-4567-A0A7-AE02F003F7D8}" type="sibTrans" cxnId="{7F442BC1-19D3-4003-9165-1AE24A229FF1}">
      <dgm:prSet/>
      <dgm:spPr/>
      <dgm:t>
        <a:bodyPr/>
        <a:lstStyle/>
        <a:p>
          <a:endParaRPr lang="en-US"/>
        </a:p>
      </dgm:t>
    </dgm:pt>
    <dgm:pt modelId="{E935F520-9A0E-4CE8-80B9-2C6F68925FE1}">
      <dgm:prSet/>
      <dgm:spPr/>
      <dgm:t>
        <a:bodyPr/>
        <a:lstStyle/>
        <a:p>
          <a:r>
            <a:rPr lang="cs-CZ"/>
            <a:t>Chronické nádorové onemocnění</a:t>
          </a:r>
          <a:endParaRPr lang="en-US"/>
        </a:p>
      </dgm:t>
    </dgm:pt>
    <dgm:pt modelId="{93EF5293-0B55-47E5-88DB-E9C2A784102F}" type="parTrans" cxnId="{E3AEB7EC-7305-4590-9286-6E5EBACC55C2}">
      <dgm:prSet/>
      <dgm:spPr/>
      <dgm:t>
        <a:bodyPr/>
        <a:lstStyle/>
        <a:p>
          <a:endParaRPr lang="en-US"/>
        </a:p>
      </dgm:t>
    </dgm:pt>
    <dgm:pt modelId="{07745096-3480-4FD4-B53D-63B1F4F4AD48}" type="sibTrans" cxnId="{E3AEB7EC-7305-4590-9286-6E5EBACC55C2}">
      <dgm:prSet/>
      <dgm:spPr/>
      <dgm:t>
        <a:bodyPr/>
        <a:lstStyle/>
        <a:p>
          <a:endParaRPr lang="en-US"/>
        </a:p>
      </dgm:t>
    </dgm:pt>
    <dgm:pt modelId="{B4BD0AB9-2524-A34A-8996-3C178FA5C7A0}" type="pres">
      <dgm:prSet presAssocID="{BDFAD4CB-060A-48A6-B54B-1135066BC037}" presName="linear" presStyleCnt="0">
        <dgm:presLayoutVars>
          <dgm:animLvl val="lvl"/>
          <dgm:resizeHandles val="exact"/>
        </dgm:presLayoutVars>
      </dgm:prSet>
      <dgm:spPr/>
    </dgm:pt>
    <dgm:pt modelId="{37EEFDBD-F6C1-834F-B98E-0FEE5045EDC4}" type="pres">
      <dgm:prSet presAssocID="{9FABE437-FE1A-478A-8CC3-6BD21A8995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DD4CCE-D366-084F-A02D-3118DE49C50B}" type="pres">
      <dgm:prSet presAssocID="{9FABE437-FE1A-478A-8CC3-6BD21A89957F}" presName="childText" presStyleLbl="revTx" presStyleIdx="0" presStyleCnt="3">
        <dgm:presLayoutVars>
          <dgm:bulletEnabled val="1"/>
        </dgm:presLayoutVars>
      </dgm:prSet>
      <dgm:spPr/>
    </dgm:pt>
    <dgm:pt modelId="{7928F5A4-EEBD-9D40-BD02-B3DF3A080CD3}" type="pres">
      <dgm:prSet presAssocID="{BD2E53FB-1FDF-4FC1-B328-565F309418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E023163-D06A-B84C-A1C4-B4364B059385}" type="pres">
      <dgm:prSet presAssocID="{BD2E53FB-1FDF-4FC1-B328-565F3094187B}" presName="childText" presStyleLbl="revTx" presStyleIdx="1" presStyleCnt="3">
        <dgm:presLayoutVars>
          <dgm:bulletEnabled val="1"/>
        </dgm:presLayoutVars>
      </dgm:prSet>
      <dgm:spPr/>
    </dgm:pt>
    <dgm:pt modelId="{FA7E208E-4D13-0740-8686-F8D542DE5A39}" type="pres">
      <dgm:prSet presAssocID="{85C9677A-9956-4EC2-B81E-94573693F87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AB9012B-3D7C-1A49-8425-2C0D0E07A33E}" type="pres">
      <dgm:prSet presAssocID="{85C9677A-9956-4EC2-B81E-94573693F87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BB02300-6A81-674E-984C-1D1BF26CE22A}" type="presOf" srcId="{BDFAD4CB-060A-48A6-B54B-1135066BC037}" destId="{B4BD0AB9-2524-A34A-8996-3C178FA5C7A0}" srcOrd="0" destOrd="0" presId="urn:microsoft.com/office/officeart/2005/8/layout/vList2"/>
    <dgm:cxn modelId="{E4D1312F-68AA-2648-BBB2-41216DAB205C}" type="presOf" srcId="{85C9677A-9956-4EC2-B81E-94573693F874}" destId="{FA7E208E-4D13-0740-8686-F8D542DE5A39}" srcOrd="0" destOrd="0" presId="urn:microsoft.com/office/officeart/2005/8/layout/vList2"/>
    <dgm:cxn modelId="{A5167238-F49E-4478-B946-0748D1365522}" srcId="{BDFAD4CB-060A-48A6-B54B-1135066BC037}" destId="{9FABE437-FE1A-478A-8CC3-6BD21A89957F}" srcOrd="0" destOrd="0" parTransId="{4CC4098C-1320-489C-8867-41A3C2B7D924}" sibTransId="{F4929A06-FDF1-403B-8A8A-645955A101A7}"/>
    <dgm:cxn modelId="{56DC9E3D-97D9-4842-AB92-00761EE81406}" srcId="{9FABE437-FE1A-478A-8CC3-6BD21A89957F}" destId="{0EBA3C0B-E84F-4E45-BCE4-5BF4673DF189}" srcOrd="0" destOrd="0" parTransId="{9DFC32FA-5FC4-491F-A69C-969D4E1F7F0F}" sibTransId="{009B6060-9F13-46C5-970F-F997FEA83425}"/>
    <dgm:cxn modelId="{ECC66755-78BE-4F91-A440-AA03717C8A1F}" srcId="{BDFAD4CB-060A-48A6-B54B-1135066BC037}" destId="{BD2E53FB-1FDF-4FC1-B328-565F3094187B}" srcOrd="1" destOrd="0" parTransId="{5411CEEC-377D-43C3-87F3-C5ADD3B2058D}" sibTransId="{5B09549A-C39B-423B-882D-BE0652D333F3}"/>
    <dgm:cxn modelId="{76B2C36F-E5D9-4D12-BB09-C5008F9A2910}" srcId="{BDFAD4CB-060A-48A6-B54B-1135066BC037}" destId="{85C9677A-9956-4EC2-B81E-94573693F874}" srcOrd="2" destOrd="0" parTransId="{9C5D6402-989D-49DC-93DD-6032212C1A20}" sibTransId="{EEAA7AD1-C783-4D34-AD65-5CCAAECD4A87}"/>
    <dgm:cxn modelId="{25B3BA76-75E5-BC43-87C6-546B8EDE503A}" type="presOf" srcId="{E935F520-9A0E-4CE8-80B9-2C6F68925FE1}" destId="{EAB9012B-3D7C-1A49-8425-2C0D0E07A33E}" srcOrd="0" destOrd="1" presId="urn:microsoft.com/office/officeart/2005/8/layout/vList2"/>
    <dgm:cxn modelId="{CAD58592-351A-6B4E-8480-49AD365A7B38}" type="presOf" srcId="{41EDCE4A-5339-40B4-87FA-9567155C636E}" destId="{1E023163-D06A-B84C-A1C4-B4364B059385}" srcOrd="0" destOrd="0" presId="urn:microsoft.com/office/officeart/2005/8/layout/vList2"/>
    <dgm:cxn modelId="{7D5051BF-42FA-B740-BCBE-2039A9E41D97}" type="presOf" srcId="{E21C13E2-9F98-4EFC-8048-DECFA17C341F}" destId="{EAB9012B-3D7C-1A49-8425-2C0D0E07A33E}" srcOrd="0" destOrd="0" presId="urn:microsoft.com/office/officeart/2005/8/layout/vList2"/>
    <dgm:cxn modelId="{7F442BC1-19D3-4003-9165-1AE24A229FF1}" srcId="{85C9677A-9956-4EC2-B81E-94573693F874}" destId="{E21C13E2-9F98-4EFC-8048-DECFA17C341F}" srcOrd="0" destOrd="0" parTransId="{5745534B-3F93-4EF0-BAA0-6D8FBC14603A}" sibTransId="{987D0D57-FCA0-4567-A0A7-AE02F003F7D8}"/>
    <dgm:cxn modelId="{7C9756C5-50B1-4115-938D-172F3200AD0A}" srcId="{BD2E53FB-1FDF-4FC1-B328-565F3094187B}" destId="{41EDCE4A-5339-40B4-87FA-9567155C636E}" srcOrd="0" destOrd="0" parTransId="{44176A9E-B3C9-45FA-95FD-50FDBE20D154}" sibTransId="{4AAEA456-7B62-4B09-BA9B-B99E3BCDAD73}"/>
    <dgm:cxn modelId="{5262CFC6-4658-A649-B42B-B67858318EDF}" type="presOf" srcId="{0EBA3C0B-E84F-4E45-BCE4-5BF4673DF189}" destId="{53DD4CCE-D366-084F-A02D-3118DE49C50B}" srcOrd="0" destOrd="0" presId="urn:microsoft.com/office/officeart/2005/8/layout/vList2"/>
    <dgm:cxn modelId="{F09C47DC-517A-144D-AE84-5B24DA09C050}" type="presOf" srcId="{9FABE437-FE1A-478A-8CC3-6BD21A89957F}" destId="{37EEFDBD-F6C1-834F-B98E-0FEE5045EDC4}" srcOrd="0" destOrd="0" presId="urn:microsoft.com/office/officeart/2005/8/layout/vList2"/>
    <dgm:cxn modelId="{E3AEB7EC-7305-4590-9286-6E5EBACC55C2}" srcId="{85C9677A-9956-4EC2-B81E-94573693F874}" destId="{E935F520-9A0E-4CE8-80B9-2C6F68925FE1}" srcOrd="1" destOrd="0" parTransId="{93EF5293-0B55-47E5-88DB-E9C2A784102F}" sibTransId="{07745096-3480-4FD4-B53D-63B1F4F4AD48}"/>
    <dgm:cxn modelId="{1485ADFC-36A9-C849-8BEE-736E56F31DB0}" type="presOf" srcId="{BD2E53FB-1FDF-4FC1-B328-565F3094187B}" destId="{7928F5A4-EEBD-9D40-BD02-B3DF3A080CD3}" srcOrd="0" destOrd="0" presId="urn:microsoft.com/office/officeart/2005/8/layout/vList2"/>
    <dgm:cxn modelId="{B2F1DEB6-CEE9-5849-AC61-D24E69EBD7F7}" type="presParOf" srcId="{B4BD0AB9-2524-A34A-8996-3C178FA5C7A0}" destId="{37EEFDBD-F6C1-834F-B98E-0FEE5045EDC4}" srcOrd="0" destOrd="0" presId="urn:microsoft.com/office/officeart/2005/8/layout/vList2"/>
    <dgm:cxn modelId="{50166D43-07C1-174F-9291-F0D0671114C3}" type="presParOf" srcId="{B4BD0AB9-2524-A34A-8996-3C178FA5C7A0}" destId="{53DD4CCE-D366-084F-A02D-3118DE49C50B}" srcOrd="1" destOrd="0" presId="urn:microsoft.com/office/officeart/2005/8/layout/vList2"/>
    <dgm:cxn modelId="{6706CC54-3047-244C-8A23-AD36FF1CA6B2}" type="presParOf" srcId="{B4BD0AB9-2524-A34A-8996-3C178FA5C7A0}" destId="{7928F5A4-EEBD-9D40-BD02-B3DF3A080CD3}" srcOrd="2" destOrd="0" presId="urn:microsoft.com/office/officeart/2005/8/layout/vList2"/>
    <dgm:cxn modelId="{21468893-6B5D-FA48-8F3D-C89010458A1C}" type="presParOf" srcId="{B4BD0AB9-2524-A34A-8996-3C178FA5C7A0}" destId="{1E023163-D06A-B84C-A1C4-B4364B059385}" srcOrd="3" destOrd="0" presId="urn:microsoft.com/office/officeart/2005/8/layout/vList2"/>
    <dgm:cxn modelId="{975BCDD3-4DAA-C445-83FA-4AC6DB31A6C1}" type="presParOf" srcId="{B4BD0AB9-2524-A34A-8996-3C178FA5C7A0}" destId="{FA7E208E-4D13-0740-8686-F8D542DE5A39}" srcOrd="4" destOrd="0" presId="urn:microsoft.com/office/officeart/2005/8/layout/vList2"/>
    <dgm:cxn modelId="{8EE21191-9B06-8F47-949C-A0AF965B3726}" type="presParOf" srcId="{B4BD0AB9-2524-A34A-8996-3C178FA5C7A0}" destId="{EAB9012B-3D7C-1A49-8425-2C0D0E07A33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78DD31-B669-4CEF-BF8D-A3BF43071AF3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1F44723-9CAF-431A-AFC8-713DF95C7EA9}">
      <dgm:prSet/>
      <dgm:spPr/>
      <dgm:t>
        <a:bodyPr/>
        <a:lstStyle/>
        <a:p>
          <a:r>
            <a:rPr lang="cs-CZ"/>
            <a:t>Dříve považován za nevyléčitelné onemocnění</a:t>
          </a:r>
          <a:endParaRPr lang="en-US"/>
        </a:p>
      </dgm:t>
    </dgm:pt>
    <dgm:pt modelId="{AB9CA3BD-B13B-4192-BC06-BA08EBE3C6DE}" type="parTrans" cxnId="{D5C9321B-925C-4E05-B808-0E2339BDEB6E}">
      <dgm:prSet/>
      <dgm:spPr/>
      <dgm:t>
        <a:bodyPr/>
        <a:lstStyle/>
        <a:p>
          <a:endParaRPr lang="en-US"/>
        </a:p>
      </dgm:t>
    </dgm:pt>
    <dgm:pt modelId="{47EAB39C-C0CB-431C-AC20-A847000DF6C6}" type="sibTrans" cxnId="{D5C9321B-925C-4E05-B808-0E2339BDEB6E}">
      <dgm:prSet/>
      <dgm:spPr/>
      <dgm:t>
        <a:bodyPr/>
        <a:lstStyle/>
        <a:p>
          <a:endParaRPr lang="en-US"/>
        </a:p>
      </dgm:t>
    </dgm:pt>
    <dgm:pt modelId="{8E88424C-2BC1-4410-8AEF-F7EC3D18C170}">
      <dgm:prSet/>
      <dgm:spPr/>
      <dgm:t>
        <a:bodyPr/>
        <a:lstStyle/>
        <a:p>
          <a:r>
            <a:rPr lang="cs-CZ"/>
            <a:t>Je velmi heterogenní onemocnění, heterogenní indivuduální průběh</a:t>
          </a:r>
          <a:endParaRPr lang="en-US"/>
        </a:p>
      </dgm:t>
    </dgm:pt>
    <dgm:pt modelId="{AF7E7E29-1900-431D-BA10-08E3D3C98CCE}" type="parTrans" cxnId="{369CA347-7F4D-415C-AC8D-C80FDB68F210}">
      <dgm:prSet/>
      <dgm:spPr/>
      <dgm:t>
        <a:bodyPr/>
        <a:lstStyle/>
        <a:p>
          <a:endParaRPr lang="en-US"/>
        </a:p>
      </dgm:t>
    </dgm:pt>
    <dgm:pt modelId="{AB2B6B62-C430-4DE7-BD19-09E34886CF36}" type="sibTrans" cxnId="{369CA347-7F4D-415C-AC8D-C80FDB68F210}">
      <dgm:prSet/>
      <dgm:spPr/>
      <dgm:t>
        <a:bodyPr/>
        <a:lstStyle/>
        <a:p>
          <a:endParaRPr lang="en-US"/>
        </a:p>
      </dgm:t>
    </dgm:pt>
    <dgm:pt modelId="{CB27CD01-63D9-404F-9A9D-EACF282CD602}">
      <dgm:prSet/>
      <dgm:spPr/>
      <dgm:t>
        <a:bodyPr/>
        <a:lstStyle/>
        <a:p>
          <a:r>
            <a:rPr lang="cs-CZ"/>
            <a:t>Velmi dynamický rozvoj léčebných možností</a:t>
          </a:r>
          <a:endParaRPr lang="en-US"/>
        </a:p>
      </dgm:t>
    </dgm:pt>
    <dgm:pt modelId="{16DCD88F-361A-4C7A-970D-1E58CAEC8FB2}" type="parTrans" cxnId="{81E1499B-DA37-45C1-BC78-70EE100ACE1E}">
      <dgm:prSet/>
      <dgm:spPr/>
      <dgm:t>
        <a:bodyPr/>
        <a:lstStyle/>
        <a:p>
          <a:endParaRPr lang="en-US"/>
        </a:p>
      </dgm:t>
    </dgm:pt>
    <dgm:pt modelId="{BDC931EE-7FC0-44BD-ABFB-D0357FBCC6CA}" type="sibTrans" cxnId="{81E1499B-DA37-45C1-BC78-70EE100ACE1E}">
      <dgm:prSet/>
      <dgm:spPr/>
      <dgm:t>
        <a:bodyPr/>
        <a:lstStyle/>
        <a:p>
          <a:endParaRPr lang="en-US"/>
        </a:p>
      </dgm:t>
    </dgm:pt>
    <dgm:pt modelId="{2B445CB4-50E5-4526-B21E-C29C301C744F}">
      <dgm:prSet/>
      <dgm:spPr/>
      <dgm:t>
        <a:bodyPr/>
        <a:lstStyle/>
        <a:p>
          <a:r>
            <a:rPr lang="cs-CZ"/>
            <a:t>Velmi složité určit prognózu (v měsících či letech) na začátku onemocnění</a:t>
          </a:r>
          <a:endParaRPr lang="en-US"/>
        </a:p>
      </dgm:t>
    </dgm:pt>
    <dgm:pt modelId="{36D59343-7512-46AA-9861-25F7CA91C614}" type="parTrans" cxnId="{AF8D7973-9956-433D-86A8-E55D2564C385}">
      <dgm:prSet/>
      <dgm:spPr/>
      <dgm:t>
        <a:bodyPr/>
        <a:lstStyle/>
        <a:p>
          <a:endParaRPr lang="en-US"/>
        </a:p>
      </dgm:t>
    </dgm:pt>
    <dgm:pt modelId="{73EAAB7F-CD99-46B4-A90F-917A097A58A3}" type="sibTrans" cxnId="{AF8D7973-9956-433D-86A8-E55D2564C385}">
      <dgm:prSet/>
      <dgm:spPr/>
      <dgm:t>
        <a:bodyPr/>
        <a:lstStyle/>
        <a:p>
          <a:endParaRPr lang="en-US"/>
        </a:p>
      </dgm:t>
    </dgm:pt>
    <dgm:pt modelId="{E07BB4BF-B449-4BC8-8C32-61D76FC6573F}">
      <dgm:prSet/>
      <dgm:spPr/>
      <dgm:t>
        <a:bodyPr/>
        <a:lstStyle/>
        <a:p>
          <a:r>
            <a:rPr lang="cs-CZ" b="1" dirty="0"/>
            <a:t>Mladí nemocní – cca 10-12 let</a:t>
          </a:r>
          <a:endParaRPr lang="en-US" b="1" dirty="0"/>
        </a:p>
      </dgm:t>
    </dgm:pt>
    <dgm:pt modelId="{3622919A-C0A4-4260-8046-A13434B62852}" type="parTrans" cxnId="{53C5A814-D4DD-4E49-A1C3-8C9DE7557406}">
      <dgm:prSet/>
      <dgm:spPr/>
      <dgm:t>
        <a:bodyPr/>
        <a:lstStyle/>
        <a:p>
          <a:endParaRPr lang="en-US"/>
        </a:p>
      </dgm:t>
    </dgm:pt>
    <dgm:pt modelId="{D9260ED9-D5C6-4A22-9A89-F4C16A542537}" type="sibTrans" cxnId="{53C5A814-D4DD-4E49-A1C3-8C9DE7557406}">
      <dgm:prSet/>
      <dgm:spPr/>
      <dgm:t>
        <a:bodyPr/>
        <a:lstStyle/>
        <a:p>
          <a:endParaRPr lang="en-US"/>
        </a:p>
      </dgm:t>
    </dgm:pt>
    <dgm:pt modelId="{8457814C-9BC0-4D75-B9AE-0F5042483E1C}">
      <dgm:prSet/>
      <dgm:spPr/>
      <dgm:t>
        <a:bodyPr/>
        <a:lstStyle/>
        <a:p>
          <a:r>
            <a:rPr lang="cs-CZ" b="1" dirty="0"/>
            <a:t>Starší nemocní – cca 5-8 let</a:t>
          </a:r>
          <a:endParaRPr lang="en-US" b="1" dirty="0"/>
        </a:p>
      </dgm:t>
    </dgm:pt>
    <dgm:pt modelId="{2FF8BBCB-1D30-4FB3-B8D0-D9AD625400EB}" type="parTrans" cxnId="{DF0FB013-AE96-47BB-B91A-6C31F1CC7E88}">
      <dgm:prSet/>
      <dgm:spPr/>
      <dgm:t>
        <a:bodyPr/>
        <a:lstStyle/>
        <a:p>
          <a:endParaRPr lang="en-US"/>
        </a:p>
      </dgm:t>
    </dgm:pt>
    <dgm:pt modelId="{42E74E5D-E465-4339-B799-BF432B885E7E}" type="sibTrans" cxnId="{DF0FB013-AE96-47BB-B91A-6C31F1CC7E88}">
      <dgm:prSet/>
      <dgm:spPr/>
      <dgm:t>
        <a:bodyPr/>
        <a:lstStyle/>
        <a:p>
          <a:endParaRPr lang="en-US"/>
        </a:p>
      </dgm:t>
    </dgm:pt>
    <dgm:pt modelId="{A8403908-AE17-D741-885B-22829835489D}" type="pres">
      <dgm:prSet presAssocID="{E178DD31-B669-4CEF-BF8D-A3BF43071AF3}" presName="vert0" presStyleCnt="0">
        <dgm:presLayoutVars>
          <dgm:dir/>
          <dgm:animOne val="branch"/>
          <dgm:animLvl val="lvl"/>
        </dgm:presLayoutVars>
      </dgm:prSet>
      <dgm:spPr/>
    </dgm:pt>
    <dgm:pt modelId="{D879BD87-F9C9-4146-8292-8D8B11F55832}" type="pres">
      <dgm:prSet presAssocID="{71F44723-9CAF-431A-AFC8-713DF95C7EA9}" presName="thickLine" presStyleLbl="alignNode1" presStyleIdx="0" presStyleCnt="6"/>
      <dgm:spPr/>
    </dgm:pt>
    <dgm:pt modelId="{658EB5E7-42B6-9248-80FD-22504BBB230B}" type="pres">
      <dgm:prSet presAssocID="{71F44723-9CAF-431A-AFC8-713DF95C7EA9}" presName="horz1" presStyleCnt="0"/>
      <dgm:spPr/>
    </dgm:pt>
    <dgm:pt modelId="{1F575A5A-C1C8-3E47-B3A2-E98A07242A0D}" type="pres">
      <dgm:prSet presAssocID="{71F44723-9CAF-431A-AFC8-713DF95C7EA9}" presName="tx1" presStyleLbl="revTx" presStyleIdx="0" presStyleCnt="6"/>
      <dgm:spPr/>
    </dgm:pt>
    <dgm:pt modelId="{742B56A9-0B6E-0F4F-B00A-2D9440966DDF}" type="pres">
      <dgm:prSet presAssocID="{71F44723-9CAF-431A-AFC8-713DF95C7EA9}" presName="vert1" presStyleCnt="0"/>
      <dgm:spPr/>
    </dgm:pt>
    <dgm:pt modelId="{3D0D2927-D613-F543-B3AD-260799E2A842}" type="pres">
      <dgm:prSet presAssocID="{8E88424C-2BC1-4410-8AEF-F7EC3D18C170}" presName="thickLine" presStyleLbl="alignNode1" presStyleIdx="1" presStyleCnt="6"/>
      <dgm:spPr/>
    </dgm:pt>
    <dgm:pt modelId="{A0C3A0D8-B20B-6044-BD6B-6CB3FF9B6861}" type="pres">
      <dgm:prSet presAssocID="{8E88424C-2BC1-4410-8AEF-F7EC3D18C170}" presName="horz1" presStyleCnt="0"/>
      <dgm:spPr/>
    </dgm:pt>
    <dgm:pt modelId="{9D6E07E1-088C-9545-943A-BEBC4C338E4C}" type="pres">
      <dgm:prSet presAssocID="{8E88424C-2BC1-4410-8AEF-F7EC3D18C170}" presName="tx1" presStyleLbl="revTx" presStyleIdx="1" presStyleCnt="6"/>
      <dgm:spPr/>
    </dgm:pt>
    <dgm:pt modelId="{9C802C81-6ADB-DC40-A491-5BE2C92D4961}" type="pres">
      <dgm:prSet presAssocID="{8E88424C-2BC1-4410-8AEF-F7EC3D18C170}" presName="vert1" presStyleCnt="0"/>
      <dgm:spPr/>
    </dgm:pt>
    <dgm:pt modelId="{3F44E1E3-7AAF-B343-BC28-8CA44B4DDAA9}" type="pres">
      <dgm:prSet presAssocID="{CB27CD01-63D9-404F-9A9D-EACF282CD602}" presName="thickLine" presStyleLbl="alignNode1" presStyleIdx="2" presStyleCnt="6"/>
      <dgm:spPr/>
    </dgm:pt>
    <dgm:pt modelId="{787D2700-3974-B64D-B2F7-3E7AACC390FB}" type="pres">
      <dgm:prSet presAssocID="{CB27CD01-63D9-404F-9A9D-EACF282CD602}" presName="horz1" presStyleCnt="0"/>
      <dgm:spPr/>
    </dgm:pt>
    <dgm:pt modelId="{A5AB0E01-1B09-2C42-BB04-9670121E9D49}" type="pres">
      <dgm:prSet presAssocID="{CB27CD01-63D9-404F-9A9D-EACF282CD602}" presName="tx1" presStyleLbl="revTx" presStyleIdx="2" presStyleCnt="6"/>
      <dgm:spPr/>
    </dgm:pt>
    <dgm:pt modelId="{204281A3-B217-DA45-BE28-8A34653E532B}" type="pres">
      <dgm:prSet presAssocID="{CB27CD01-63D9-404F-9A9D-EACF282CD602}" presName="vert1" presStyleCnt="0"/>
      <dgm:spPr/>
    </dgm:pt>
    <dgm:pt modelId="{23A80FEF-A20F-F94E-B756-F8A248B94345}" type="pres">
      <dgm:prSet presAssocID="{2B445CB4-50E5-4526-B21E-C29C301C744F}" presName="thickLine" presStyleLbl="alignNode1" presStyleIdx="3" presStyleCnt="6"/>
      <dgm:spPr/>
    </dgm:pt>
    <dgm:pt modelId="{C50D1CFF-75DD-F643-BA1A-F32752CDE632}" type="pres">
      <dgm:prSet presAssocID="{2B445CB4-50E5-4526-B21E-C29C301C744F}" presName="horz1" presStyleCnt="0"/>
      <dgm:spPr/>
    </dgm:pt>
    <dgm:pt modelId="{94D73AE3-59B6-DF45-A942-D7A1F1BFE08D}" type="pres">
      <dgm:prSet presAssocID="{2B445CB4-50E5-4526-B21E-C29C301C744F}" presName="tx1" presStyleLbl="revTx" presStyleIdx="3" presStyleCnt="6"/>
      <dgm:spPr/>
    </dgm:pt>
    <dgm:pt modelId="{74D65F09-A801-5B42-AD79-90600B353685}" type="pres">
      <dgm:prSet presAssocID="{2B445CB4-50E5-4526-B21E-C29C301C744F}" presName="vert1" presStyleCnt="0"/>
      <dgm:spPr/>
    </dgm:pt>
    <dgm:pt modelId="{E6E4E48D-D1F1-EC4F-95BB-F77D288D86FD}" type="pres">
      <dgm:prSet presAssocID="{E07BB4BF-B449-4BC8-8C32-61D76FC6573F}" presName="thickLine" presStyleLbl="alignNode1" presStyleIdx="4" presStyleCnt="6"/>
      <dgm:spPr/>
    </dgm:pt>
    <dgm:pt modelId="{B5FB3D4C-FC9A-3241-95D9-002124406168}" type="pres">
      <dgm:prSet presAssocID="{E07BB4BF-B449-4BC8-8C32-61D76FC6573F}" presName="horz1" presStyleCnt="0"/>
      <dgm:spPr/>
    </dgm:pt>
    <dgm:pt modelId="{727020E4-B75B-F149-8029-753F68F0A55B}" type="pres">
      <dgm:prSet presAssocID="{E07BB4BF-B449-4BC8-8C32-61D76FC6573F}" presName="tx1" presStyleLbl="revTx" presStyleIdx="4" presStyleCnt="6"/>
      <dgm:spPr/>
    </dgm:pt>
    <dgm:pt modelId="{7EBED530-B836-0D4C-A877-346759ED6393}" type="pres">
      <dgm:prSet presAssocID="{E07BB4BF-B449-4BC8-8C32-61D76FC6573F}" presName="vert1" presStyleCnt="0"/>
      <dgm:spPr/>
    </dgm:pt>
    <dgm:pt modelId="{2B875C54-B93C-2141-A518-9E0DE6C35A70}" type="pres">
      <dgm:prSet presAssocID="{8457814C-9BC0-4D75-B9AE-0F5042483E1C}" presName="thickLine" presStyleLbl="alignNode1" presStyleIdx="5" presStyleCnt="6"/>
      <dgm:spPr/>
    </dgm:pt>
    <dgm:pt modelId="{F1B7F25C-A19F-124D-B2E7-824CBA6A763B}" type="pres">
      <dgm:prSet presAssocID="{8457814C-9BC0-4D75-B9AE-0F5042483E1C}" presName="horz1" presStyleCnt="0"/>
      <dgm:spPr/>
    </dgm:pt>
    <dgm:pt modelId="{0FBC55DD-E9B6-6946-A223-60DD0A6DB06D}" type="pres">
      <dgm:prSet presAssocID="{8457814C-9BC0-4D75-B9AE-0F5042483E1C}" presName="tx1" presStyleLbl="revTx" presStyleIdx="5" presStyleCnt="6"/>
      <dgm:spPr/>
    </dgm:pt>
    <dgm:pt modelId="{7AF324F5-D028-594D-92BB-8A0AEE588D09}" type="pres">
      <dgm:prSet presAssocID="{8457814C-9BC0-4D75-B9AE-0F5042483E1C}" presName="vert1" presStyleCnt="0"/>
      <dgm:spPr/>
    </dgm:pt>
  </dgm:ptLst>
  <dgm:cxnLst>
    <dgm:cxn modelId="{DF0FB013-AE96-47BB-B91A-6C31F1CC7E88}" srcId="{E178DD31-B669-4CEF-BF8D-A3BF43071AF3}" destId="{8457814C-9BC0-4D75-B9AE-0F5042483E1C}" srcOrd="5" destOrd="0" parTransId="{2FF8BBCB-1D30-4FB3-B8D0-D9AD625400EB}" sibTransId="{42E74E5D-E465-4339-B799-BF432B885E7E}"/>
    <dgm:cxn modelId="{53C5A814-D4DD-4E49-A1C3-8C9DE7557406}" srcId="{E178DD31-B669-4CEF-BF8D-A3BF43071AF3}" destId="{E07BB4BF-B449-4BC8-8C32-61D76FC6573F}" srcOrd="4" destOrd="0" parTransId="{3622919A-C0A4-4260-8046-A13434B62852}" sibTransId="{D9260ED9-D5C6-4A22-9A89-F4C16A542537}"/>
    <dgm:cxn modelId="{D5C9321B-925C-4E05-B808-0E2339BDEB6E}" srcId="{E178DD31-B669-4CEF-BF8D-A3BF43071AF3}" destId="{71F44723-9CAF-431A-AFC8-713DF95C7EA9}" srcOrd="0" destOrd="0" parTransId="{AB9CA3BD-B13B-4192-BC06-BA08EBE3C6DE}" sibTransId="{47EAB39C-C0CB-431C-AC20-A847000DF6C6}"/>
    <dgm:cxn modelId="{51629F3C-A64D-6B48-99BF-F32D7F3F445E}" type="presOf" srcId="{E07BB4BF-B449-4BC8-8C32-61D76FC6573F}" destId="{727020E4-B75B-F149-8029-753F68F0A55B}" srcOrd="0" destOrd="0" presId="urn:microsoft.com/office/officeart/2008/layout/LinedList"/>
    <dgm:cxn modelId="{369CA347-7F4D-415C-AC8D-C80FDB68F210}" srcId="{E178DD31-B669-4CEF-BF8D-A3BF43071AF3}" destId="{8E88424C-2BC1-4410-8AEF-F7EC3D18C170}" srcOrd="1" destOrd="0" parTransId="{AF7E7E29-1900-431D-BA10-08E3D3C98CCE}" sibTransId="{AB2B6B62-C430-4DE7-BD19-09E34886CF36}"/>
    <dgm:cxn modelId="{AF8D7973-9956-433D-86A8-E55D2564C385}" srcId="{E178DD31-B669-4CEF-BF8D-A3BF43071AF3}" destId="{2B445CB4-50E5-4526-B21E-C29C301C744F}" srcOrd="3" destOrd="0" parTransId="{36D59343-7512-46AA-9861-25F7CA91C614}" sibTransId="{73EAAB7F-CD99-46B4-A90F-917A097A58A3}"/>
    <dgm:cxn modelId="{F97DE275-9155-984B-8BFE-687FB5FAE410}" type="presOf" srcId="{8457814C-9BC0-4D75-B9AE-0F5042483E1C}" destId="{0FBC55DD-E9B6-6946-A223-60DD0A6DB06D}" srcOrd="0" destOrd="0" presId="urn:microsoft.com/office/officeart/2008/layout/LinedList"/>
    <dgm:cxn modelId="{9612A184-56DF-AB48-ABF4-A12CE19D26F9}" type="presOf" srcId="{CB27CD01-63D9-404F-9A9D-EACF282CD602}" destId="{A5AB0E01-1B09-2C42-BB04-9670121E9D49}" srcOrd="0" destOrd="0" presId="urn:microsoft.com/office/officeart/2008/layout/LinedList"/>
    <dgm:cxn modelId="{81E1499B-DA37-45C1-BC78-70EE100ACE1E}" srcId="{E178DD31-B669-4CEF-BF8D-A3BF43071AF3}" destId="{CB27CD01-63D9-404F-9A9D-EACF282CD602}" srcOrd="2" destOrd="0" parTransId="{16DCD88F-361A-4C7A-970D-1E58CAEC8FB2}" sibTransId="{BDC931EE-7FC0-44BD-ABFB-D0357FBCC6CA}"/>
    <dgm:cxn modelId="{8EA19FBB-CD34-9D45-BE06-1F22E645CD7C}" type="presOf" srcId="{8E88424C-2BC1-4410-8AEF-F7EC3D18C170}" destId="{9D6E07E1-088C-9545-943A-BEBC4C338E4C}" srcOrd="0" destOrd="0" presId="urn:microsoft.com/office/officeart/2008/layout/LinedList"/>
    <dgm:cxn modelId="{5FF752BC-7936-2E4A-A6E2-0A4BDC6513E5}" type="presOf" srcId="{71F44723-9CAF-431A-AFC8-713DF95C7EA9}" destId="{1F575A5A-C1C8-3E47-B3A2-E98A07242A0D}" srcOrd="0" destOrd="0" presId="urn:microsoft.com/office/officeart/2008/layout/LinedList"/>
    <dgm:cxn modelId="{DAD57AE8-85A6-1648-99D0-4245861F9448}" type="presOf" srcId="{E178DD31-B669-4CEF-BF8D-A3BF43071AF3}" destId="{A8403908-AE17-D741-885B-22829835489D}" srcOrd="0" destOrd="0" presId="urn:microsoft.com/office/officeart/2008/layout/LinedList"/>
    <dgm:cxn modelId="{1C515AEE-A870-1F49-B156-02C0B6917E66}" type="presOf" srcId="{2B445CB4-50E5-4526-B21E-C29C301C744F}" destId="{94D73AE3-59B6-DF45-A942-D7A1F1BFE08D}" srcOrd="0" destOrd="0" presId="urn:microsoft.com/office/officeart/2008/layout/LinedList"/>
    <dgm:cxn modelId="{9D4CD69C-5F98-534A-B39F-7456D436703C}" type="presParOf" srcId="{A8403908-AE17-D741-885B-22829835489D}" destId="{D879BD87-F9C9-4146-8292-8D8B11F55832}" srcOrd="0" destOrd="0" presId="urn:microsoft.com/office/officeart/2008/layout/LinedList"/>
    <dgm:cxn modelId="{140CB51E-1554-D043-90A1-1E50FA150B8D}" type="presParOf" srcId="{A8403908-AE17-D741-885B-22829835489D}" destId="{658EB5E7-42B6-9248-80FD-22504BBB230B}" srcOrd="1" destOrd="0" presId="urn:microsoft.com/office/officeart/2008/layout/LinedList"/>
    <dgm:cxn modelId="{A7A03287-3444-6B47-AFED-ED3BFC8BAB04}" type="presParOf" srcId="{658EB5E7-42B6-9248-80FD-22504BBB230B}" destId="{1F575A5A-C1C8-3E47-B3A2-E98A07242A0D}" srcOrd="0" destOrd="0" presId="urn:microsoft.com/office/officeart/2008/layout/LinedList"/>
    <dgm:cxn modelId="{F7176C2A-2C29-D14E-91CB-EF5CD9F892A4}" type="presParOf" srcId="{658EB5E7-42B6-9248-80FD-22504BBB230B}" destId="{742B56A9-0B6E-0F4F-B00A-2D9440966DDF}" srcOrd="1" destOrd="0" presId="urn:microsoft.com/office/officeart/2008/layout/LinedList"/>
    <dgm:cxn modelId="{2B786271-9B0B-774D-9B55-E3925C43BA27}" type="presParOf" srcId="{A8403908-AE17-D741-885B-22829835489D}" destId="{3D0D2927-D613-F543-B3AD-260799E2A842}" srcOrd="2" destOrd="0" presId="urn:microsoft.com/office/officeart/2008/layout/LinedList"/>
    <dgm:cxn modelId="{32AC3D4D-3C7A-1B46-9495-61FBA7604E78}" type="presParOf" srcId="{A8403908-AE17-D741-885B-22829835489D}" destId="{A0C3A0D8-B20B-6044-BD6B-6CB3FF9B6861}" srcOrd="3" destOrd="0" presId="urn:microsoft.com/office/officeart/2008/layout/LinedList"/>
    <dgm:cxn modelId="{CF7C7200-8C81-C942-9D88-ACBF8FC5870F}" type="presParOf" srcId="{A0C3A0D8-B20B-6044-BD6B-6CB3FF9B6861}" destId="{9D6E07E1-088C-9545-943A-BEBC4C338E4C}" srcOrd="0" destOrd="0" presId="urn:microsoft.com/office/officeart/2008/layout/LinedList"/>
    <dgm:cxn modelId="{D20B293F-C81B-B04F-A1F2-4C5A7DE85BC2}" type="presParOf" srcId="{A0C3A0D8-B20B-6044-BD6B-6CB3FF9B6861}" destId="{9C802C81-6ADB-DC40-A491-5BE2C92D4961}" srcOrd="1" destOrd="0" presId="urn:microsoft.com/office/officeart/2008/layout/LinedList"/>
    <dgm:cxn modelId="{E6E9F088-9EBF-0244-B458-177F80602C38}" type="presParOf" srcId="{A8403908-AE17-D741-885B-22829835489D}" destId="{3F44E1E3-7AAF-B343-BC28-8CA44B4DDAA9}" srcOrd="4" destOrd="0" presId="urn:microsoft.com/office/officeart/2008/layout/LinedList"/>
    <dgm:cxn modelId="{5214FBF0-4D0B-5E49-B97E-FD4C14F81A28}" type="presParOf" srcId="{A8403908-AE17-D741-885B-22829835489D}" destId="{787D2700-3974-B64D-B2F7-3E7AACC390FB}" srcOrd="5" destOrd="0" presId="urn:microsoft.com/office/officeart/2008/layout/LinedList"/>
    <dgm:cxn modelId="{004CD300-13BC-384E-BBAD-B0D628ABD295}" type="presParOf" srcId="{787D2700-3974-B64D-B2F7-3E7AACC390FB}" destId="{A5AB0E01-1B09-2C42-BB04-9670121E9D49}" srcOrd="0" destOrd="0" presId="urn:microsoft.com/office/officeart/2008/layout/LinedList"/>
    <dgm:cxn modelId="{67EB1DD5-CD57-194E-A7A1-D6264984F4D3}" type="presParOf" srcId="{787D2700-3974-B64D-B2F7-3E7AACC390FB}" destId="{204281A3-B217-DA45-BE28-8A34653E532B}" srcOrd="1" destOrd="0" presId="urn:microsoft.com/office/officeart/2008/layout/LinedList"/>
    <dgm:cxn modelId="{75C28FA8-721E-0347-8EA2-58159F7D4210}" type="presParOf" srcId="{A8403908-AE17-D741-885B-22829835489D}" destId="{23A80FEF-A20F-F94E-B756-F8A248B94345}" srcOrd="6" destOrd="0" presId="urn:microsoft.com/office/officeart/2008/layout/LinedList"/>
    <dgm:cxn modelId="{02C83A33-1E0C-454B-A892-C39A0464283D}" type="presParOf" srcId="{A8403908-AE17-D741-885B-22829835489D}" destId="{C50D1CFF-75DD-F643-BA1A-F32752CDE632}" srcOrd="7" destOrd="0" presId="urn:microsoft.com/office/officeart/2008/layout/LinedList"/>
    <dgm:cxn modelId="{5E9C7EB2-A072-FB49-A2A3-9A8C79B489CB}" type="presParOf" srcId="{C50D1CFF-75DD-F643-BA1A-F32752CDE632}" destId="{94D73AE3-59B6-DF45-A942-D7A1F1BFE08D}" srcOrd="0" destOrd="0" presId="urn:microsoft.com/office/officeart/2008/layout/LinedList"/>
    <dgm:cxn modelId="{6541DF0F-35DA-484F-9F18-8F0BD3A36C93}" type="presParOf" srcId="{C50D1CFF-75DD-F643-BA1A-F32752CDE632}" destId="{74D65F09-A801-5B42-AD79-90600B353685}" srcOrd="1" destOrd="0" presId="urn:microsoft.com/office/officeart/2008/layout/LinedList"/>
    <dgm:cxn modelId="{E469C019-D762-2340-8213-A58D40129040}" type="presParOf" srcId="{A8403908-AE17-D741-885B-22829835489D}" destId="{E6E4E48D-D1F1-EC4F-95BB-F77D288D86FD}" srcOrd="8" destOrd="0" presId="urn:microsoft.com/office/officeart/2008/layout/LinedList"/>
    <dgm:cxn modelId="{B64CFB52-2AA1-F44E-B881-BA9BF7119B36}" type="presParOf" srcId="{A8403908-AE17-D741-885B-22829835489D}" destId="{B5FB3D4C-FC9A-3241-95D9-002124406168}" srcOrd="9" destOrd="0" presId="urn:microsoft.com/office/officeart/2008/layout/LinedList"/>
    <dgm:cxn modelId="{F716F872-D0A9-CD48-8D57-049AB335CBAD}" type="presParOf" srcId="{B5FB3D4C-FC9A-3241-95D9-002124406168}" destId="{727020E4-B75B-F149-8029-753F68F0A55B}" srcOrd="0" destOrd="0" presId="urn:microsoft.com/office/officeart/2008/layout/LinedList"/>
    <dgm:cxn modelId="{FC87806C-23F1-2F4E-AE74-DCB29BF89FFC}" type="presParOf" srcId="{B5FB3D4C-FC9A-3241-95D9-002124406168}" destId="{7EBED530-B836-0D4C-A877-346759ED6393}" srcOrd="1" destOrd="0" presId="urn:microsoft.com/office/officeart/2008/layout/LinedList"/>
    <dgm:cxn modelId="{D968ACE6-F9A5-7542-AFDE-9699A98875B3}" type="presParOf" srcId="{A8403908-AE17-D741-885B-22829835489D}" destId="{2B875C54-B93C-2141-A518-9E0DE6C35A70}" srcOrd="10" destOrd="0" presId="urn:microsoft.com/office/officeart/2008/layout/LinedList"/>
    <dgm:cxn modelId="{8ACE8DDE-1A99-9D47-9F2D-B5522F132B66}" type="presParOf" srcId="{A8403908-AE17-D741-885B-22829835489D}" destId="{F1B7F25C-A19F-124D-B2E7-824CBA6A763B}" srcOrd="11" destOrd="0" presId="urn:microsoft.com/office/officeart/2008/layout/LinedList"/>
    <dgm:cxn modelId="{B50799D1-1ADF-5447-A07D-800C517D6A10}" type="presParOf" srcId="{F1B7F25C-A19F-124D-B2E7-824CBA6A763B}" destId="{0FBC55DD-E9B6-6946-A223-60DD0A6DB06D}" srcOrd="0" destOrd="0" presId="urn:microsoft.com/office/officeart/2008/layout/LinedList"/>
    <dgm:cxn modelId="{3D3417D2-2996-BE46-A5E6-D7FF98823F05}" type="presParOf" srcId="{F1B7F25C-A19F-124D-B2E7-824CBA6A763B}" destId="{7AF324F5-D028-594D-92BB-8A0AEE588D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49769B-1A31-4FD2-85EA-8D0C4F95988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501865E-0014-4296-8718-9956CF6D157E}">
      <dgm:prSet/>
      <dgm:spPr/>
      <dgm:t>
        <a:bodyPr/>
        <a:lstStyle/>
        <a:p>
          <a:r>
            <a:rPr lang="cs-CZ"/>
            <a:t>Vzácné maligní indolentní onemocnění </a:t>
          </a:r>
          <a:endParaRPr lang="en-US"/>
        </a:p>
      </dgm:t>
    </dgm:pt>
    <dgm:pt modelId="{50AF6E63-6DD4-4C4E-85A1-87F9B948F360}" type="parTrans" cxnId="{07760ACE-2D45-4C40-87D7-33C5DBCA6EB6}">
      <dgm:prSet/>
      <dgm:spPr/>
      <dgm:t>
        <a:bodyPr/>
        <a:lstStyle/>
        <a:p>
          <a:endParaRPr lang="en-US"/>
        </a:p>
      </dgm:t>
    </dgm:pt>
    <dgm:pt modelId="{D6A78328-D36B-4725-89B0-6D6BFFEA8E49}" type="sibTrans" cxnId="{07760ACE-2D45-4C40-87D7-33C5DBCA6EB6}">
      <dgm:prSet/>
      <dgm:spPr/>
      <dgm:t>
        <a:bodyPr/>
        <a:lstStyle/>
        <a:p>
          <a:endParaRPr lang="en-US"/>
        </a:p>
      </dgm:t>
    </dgm:pt>
    <dgm:pt modelId="{9A20854D-AAEF-4D5A-A29A-CEABE986817F}">
      <dgm:prSet/>
      <dgm:spPr/>
      <dgm:t>
        <a:bodyPr/>
        <a:lstStyle/>
        <a:p>
          <a:r>
            <a:rPr lang="cs-CZ"/>
            <a:t>Incidence 4/1 000 000 obvytel/rok</a:t>
          </a:r>
          <a:endParaRPr lang="en-US"/>
        </a:p>
      </dgm:t>
    </dgm:pt>
    <dgm:pt modelId="{5642CC29-9861-407B-ADD8-06D5E36A895B}" type="parTrans" cxnId="{0981B060-53BC-4354-BA72-717D44F60B99}">
      <dgm:prSet/>
      <dgm:spPr/>
      <dgm:t>
        <a:bodyPr/>
        <a:lstStyle/>
        <a:p>
          <a:endParaRPr lang="en-US"/>
        </a:p>
      </dgm:t>
    </dgm:pt>
    <dgm:pt modelId="{0941DDDE-E5B6-43D3-ABA3-4B138FC7DFA0}" type="sibTrans" cxnId="{0981B060-53BC-4354-BA72-717D44F60B99}">
      <dgm:prSet/>
      <dgm:spPr/>
      <dgm:t>
        <a:bodyPr/>
        <a:lstStyle/>
        <a:p>
          <a:endParaRPr lang="en-US"/>
        </a:p>
      </dgm:t>
    </dgm:pt>
    <dgm:pt modelId="{5C80F158-670B-4F34-A8F5-F5CBC0A4B3B8}">
      <dgm:prSet/>
      <dgm:spPr/>
      <dgm:t>
        <a:bodyPr/>
        <a:lstStyle/>
        <a:p>
          <a:r>
            <a:rPr lang="cs-CZ"/>
            <a:t>Infiltrace kostní dřeně/uzlin lymfoplazmocytárními lymfocyty + monoklonální IgM</a:t>
          </a:r>
          <a:endParaRPr lang="en-US"/>
        </a:p>
      </dgm:t>
    </dgm:pt>
    <dgm:pt modelId="{1ABCAD30-78FA-4364-BE17-A370481E8027}" type="parTrans" cxnId="{497A3EE6-1A99-4E9A-BADE-F7FEC24EF78D}">
      <dgm:prSet/>
      <dgm:spPr/>
      <dgm:t>
        <a:bodyPr/>
        <a:lstStyle/>
        <a:p>
          <a:endParaRPr lang="en-US"/>
        </a:p>
      </dgm:t>
    </dgm:pt>
    <dgm:pt modelId="{8129122A-4408-40EC-B547-8CBBE1E678D3}" type="sibTrans" cxnId="{497A3EE6-1A99-4E9A-BADE-F7FEC24EF78D}">
      <dgm:prSet/>
      <dgm:spPr/>
      <dgm:t>
        <a:bodyPr/>
        <a:lstStyle/>
        <a:p>
          <a:endParaRPr lang="en-US"/>
        </a:p>
      </dgm:t>
    </dgm:pt>
    <dgm:pt modelId="{F46F09F6-971B-4AD1-B350-CEC44EDC7ACE}">
      <dgm:prSet/>
      <dgm:spPr/>
      <dgm:t>
        <a:bodyPr/>
        <a:lstStyle/>
        <a:p>
          <a:r>
            <a:rPr lang="cs-CZ"/>
            <a:t>Anemie, bulky lymfadenopatie, B-symptomy</a:t>
          </a:r>
          <a:endParaRPr lang="en-US"/>
        </a:p>
      </dgm:t>
    </dgm:pt>
    <dgm:pt modelId="{668DD6CF-4735-47E2-85C2-BE752CC28A59}" type="parTrans" cxnId="{FD492CC9-723E-4778-A38D-6622C68138A6}">
      <dgm:prSet/>
      <dgm:spPr/>
      <dgm:t>
        <a:bodyPr/>
        <a:lstStyle/>
        <a:p>
          <a:endParaRPr lang="en-US"/>
        </a:p>
      </dgm:t>
    </dgm:pt>
    <dgm:pt modelId="{1158702F-42CE-4FC5-87C9-5AC099C83948}" type="sibTrans" cxnId="{FD492CC9-723E-4778-A38D-6622C68138A6}">
      <dgm:prSet/>
      <dgm:spPr/>
      <dgm:t>
        <a:bodyPr/>
        <a:lstStyle/>
        <a:p>
          <a:endParaRPr lang="en-US"/>
        </a:p>
      </dgm:t>
    </dgm:pt>
    <dgm:pt modelId="{DBC9DF29-ACA0-4A02-8E1F-E923EE6A63CA}">
      <dgm:prSet/>
      <dgm:spPr/>
      <dgm:t>
        <a:bodyPr/>
        <a:lstStyle/>
        <a:p>
          <a:r>
            <a:rPr lang="cs-CZ"/>
            <a:t>Hyperviskozita</a:t>
          </a:r>
          <a:endParaRPr lang="en-US"/>
        </a:p>
      </dgm:t>
    </dgm:pt>
    <dgm:pt modelId="{B071132D-01AA-43E6-98A4-7408F8E0E850}" type="parTrans" cxnId="{544CC7C3-D556-44AE-A6B6-7AE612374B4E}">
      <dgm:prSet/>
      <dgm:spPr/>
      <dgm:t>
        <a:bodyPr/>
        <a:lstStyle/>
        <a:p>
          <a:endParaRPr lang="en-US"/>
        </a:p>
      </dgm:t>
    </dgm:pt>
    <dgm:pt modelId="{C8784536-D0AB-448D-8989-8C959F457402}" type="sibTrans" cxnId="{544CC7C3-D556-44AE-A6B6-7AE612374B4E}">
      <dgm:prSet/>
      <dgm:spPr/>
      <dgm:t>
        <a:bodyPr/>
        <a:lstStyle/>
        <a:p>
          <a:endParaRPr lang="en-US"/>
        </a:p>
      </dgm:t>
    </dgm:pt>
    <dgm:pt modelId="{010173F2-40FE-A949-9294-1E908006EA0D}" type="pres">
      <dgm:prSet presAssocID="{5149769B-1A31-4FD2-85EA-8D0C4F95988C}" presName="linear" presStyleCnt="0">
        <dgm:presLayoutVars>
          <dgm:animLvl val="lvl"/>
          <dgm:resizeHandles val="exact"/>
        </dgm:presLayoutVars>
      </dgm:prSet>
      <dgm:spPr/>
    </dgm:pt>
    <dgm:pt modelId="{4C416C9B-5D2C-7F4B-B8AF-1DFC6D3E282D}" type="pres">
      <dgm:prSet presAssocID="{F501865E-0014-4296-8718-9956CF6D157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5F48355-1070-D74C-8D98-71216A1B42B8}" type="pres">
      <dgm:prSet presAssocID="{D6A78328-D36B-4725-89B0-6D6BFFEA8E49}" presName="spacer" presStyleCnt="0"/>
      <dgm:spPr/>
    </dgm:pt>
    <dgm:pt modelId="{626F9D0D-9BCE-EA47-B0D9-EC1FB3AB8A2C}" type="pres">
      <dgm:prSet presAssocID="{9A20854D-AAEF-4D5A-A29A-CEABE986817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A3D2BCE-F84D-5946-8D60-485B6141494D}" type="pres">
      <dgm:prSet presAssocID="{0941DDDE-E5B6-43D3-ABA3-4B138FC7DFA0}" presName="spacer" presStyleCnt="0"/>
      <dgm:spPr/>
    </dgm:pt>
    <dgm:pt modelId="{49B994BF-5E30-9947-AED8-7179EC2029F7}" type="pres">
      <dgm:prSet presAssocID="{5C80F158-670B-4F34-A8F5-F5CBC0A4B3B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365E3CB-DE92-6C42-848F-077ACD48F022}" type="pres">
      <dgm:prSet presAssocID="{8129122A-4408-40EC-B547-8CBBE1E678D3}" presName="spacer" presStyleCnt="0"/>
      <dgm:spPr/>
    </dgm:pt>
    <dgm:pt modelId="{C2FEB514-5E5F-374F-A027-F9016CC0A711}" type="pres">
      <dgm:prSet presAssocID="{F46F09F6-971B-4AD1-B350-CEC44EDC7AC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3E8230A-EA04-064C-BDD5-C76158C1966C}" type="pres">
      <dgm:prSet presAssocID="{1158702F-42CE-4FC5-87C9-5AC099C83948}" presName="spacer" presStyleCnt="0"/>
      <dgm:spPr/>
    </dgm:pt>
    <dgm:pt modelId="{DA607C38-63BA-8B47-8249-4886FAC9D16D}" type="pres">
      <dgm:prSet presAssocID="{DBC9DF29-ACA0-4A02-8E1F-E923EE6A63C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D22F217-1E8B-CA4E-B33F-B224FBE6DCD5}" type="presOf" srcId="{9A20854D-AAEF-4D5A-A29A-CEABE986817F}" destId="{626F9D0D-9BCE-EA47-B0D9-EC1FB3AB8A2C}" srcOrd="0" destOrd="0" presId="urn:microsoft.com/office/officeart/2005/8/layout/vList2"/>
    <dgm:cxn modelId="{5AD6E540-B46A-FB4A-A110-919EDF5C9800}" type="presOf" srcId="{5C80F158-670B-4F34-A8F5-F5CBC0A4B3B8}" destId="{49B994BF-5E30-9947-AED8-7179EC2029F7}" srcOrd="0" destOrd="0" presId="urn:microsoft.com/office/officeart/2005/8/layout/vList2"/>
    <dgm:cxn modelId="{F22AAF4D-84BC-9440-828B-7BE70A00AADA}" type="presOf" srcId="{F501865E-0014-4296-8718-9956CF6D157E}" destId="{4C416C9B-5D2C-7F4B-B8AF-1DFC6D3E282D}" srcOrd="0" destOrd="0" presId="urn:microsoft.com/office/officeart/2005/8/layout/vList2"/>
    <dgm:cxn modelId="{0981B060-53BC-4354-BA72-717D44F60B99}" srcId="{5149769B-1A31-4FD2-85EA-8D0C4F95988C}" destId="{9A20854D-AAEF-4D5A-A29A-CEABE986817F}" srcOrd="1" destOrd="0" parTransId="{5642CC29-9861-407B-ADD8-06D5E36A895B}" sibTransId="{0941DDDE-E5B6-43D3-ABA3-4B138FC7DFA0}"/>
    <dgm:cxn modelId="{465940A2-4557-6F41-A881-6F0E41B20866}" type="presOf" srcId="{F46F09F6-971B-4AD1-B350-CEC44EDC7ACE}" destId="{C2FEB514-5E5F-374F-A027-F9016CC0A711}" srcOrd="0" destOrd="0" presId="urn:microsoft.com/office/officeart/2005/8/layout/vList2"/>
    <dgm:cxn modelId="{740EE6A8-34F0-9649-9303-71FF4DEB4001}" type="presOf" srcId="{5149769B-1A31-4FD2-85EA-8D0C4F95988C}" destId="{010173F2-40FE-A949-9294-1E908006EA0D}" srcOrd="0" destOrd="0" presId="urn:microsoft.com/office/officeart/2005/8/layout/vList2"/>
    <dgm:cxn modelId="{4A06ABB9-4614-2249-9FB2-C617608A7761}" type="presOf" srcId="{DBC9DF29-ACA0-4A02-8E1F-E923EE6A63CA}" destId="{DA607C38-63BA-8B47-8249-4886FAC9D16D}" srcOrd="0" destOrd="0" presId="urn:microsoft.com/office/officeart/2005/8/layout/vList2"/>
    <dgm:cxn modelId="{544CC7C3-D556-44AE-A6B6-7AE612374B4E}" srcId="{5149769B-1A31-4FD2-85EA-8D0C4F95988C}" destId="{DBC9DF29-ACA0-4A02-8E1F-E923EE6A63CA}" srcOrd="4" destOrd="0" parTransId="{B071132D-01AA-43E6-98A4-7408F8E0E850}" sibTransId="{C8784536-D0AB-448D-8989-8C959F457402}"/>
    <dgm:cxn modelId="{FD492CC9-723E-4778-A38D-6622C68138A6}" srcId="{5149769B-1A31-4FD2-85EA-8D0C4F95988C}" destId="{F46F09F6-971B-4AD1-B350-CEC44EDC7ACE}" srcOrd="3" destOrd="0" parTransId="{668DD6CF-4735-47E2-85C2-BE752CC28A59}" sibTransId="{1158702F-42CE-4FC5-87C9-5AC099C83948}"/>
    <dgm:cxn modelId="{07760ACE-2D45-4C40-87D7-33C5DBCA6EB6}" srcId="{5149769B-1A31-4FD2-85EA-8D0C4F95988C}" destId="{F501865E-0014-4296-8718-9956CF6D157E}" srcOrd="0" destOrd="0" parTransId="{50AF6E63-6DD4-4C4E-85A1-87F9B948F360}" sibTransId="{D6A78328-D36B-4725-89B0-6D6BFFEA8E49}"/>
    <dgm:cxn modelId="{497A3EE6-1A99-4E9A-BADE-F7FEC24EF78D}" srcId="{5149769B-1A31-4FD2-85EA-8D0C4F95988C}" destId="{5C80F158-670B-4F34-A8F5-F5CBC0A4B3B8}" srcOrd="2" destOrd="0" parTransId="{1ABCAD30-78FA-4364-BE17-A370481E8027}" sibTransId="{8129122A-4408-40EC-B547-8CBBE1E678D3}"/>
    <dgm:cxn modelId="{A7A9A00B-E2D9-AA41-ADE4-36A3EF14FBD9}" type="presParOf" srcId="{010173F2-40FE-A949-9294-1E908006EA0D}" destId="{4C416C9B-5D2C-7F4B-B8AF-1DFC6D3E282D}" srcOrd="0" destOrd="0" presId="urn:microsoft.com/office/officeart/2005/8/layout/vList2"/>
    <dgm:cxn modelId="{FB98E623-8883-7E48-91FA-E7F5F30B4744}" type="presParOf" srcId="{010173F2-40FE-A949-9294-1E908006EA0D}" destId="{75F48355-1070-D74C-8D98-71216A1B42B8}" srcOrd="1" destOrd="0" presId="urn:microsoft.com/office/officeart/2005/8/layout/vList2"/>
    <dgm:cxn modelId="{F2B75C32-A76A-7247-9C9E-F8057AC9CA81}" type="presParOf" srcId="{010173F2-40FE-A949-9294-1E908006EA0D}" destId="{626F9D0D-9BCE-EA47-B0D9-EC1FB3AB8A2C}" srcOrd="2" destOrd="0" presId="urn:microsoft.com/office/officeart/2005/8/layout/vList2"/>
    <dgm:cxn modelId="{D6CE77AA-3A42-934C-93F9-FCBA154EF60B}" type="presParOf" srcId="{010173F2-40FE-A949-9294-1E908006EA0D}" destId="{5A3D2BCE-F84D-5946-8D60-485B6141494D}" srcOrd="3" destOrd="0" presId="urn:microsoft.com/office/officeart/2005/8/layout/vList2"/>
    <dgm:cxn modelId="{5CAE2881-804F-534D-BD3C-77F359700076}" type="presParOf" srcId="{010173F2-40FE-A949-9294-1E908006EA0D}" destId="{49B994BF-5E30-9947-AED8-7179EC2029F7}" srcOrd="4" destOrd="0" presId="urn:microsoft.com/office/officeart/2005/8/layout/vList2"/>
    <dgm:cxn modelId="{71ECC829-3EDA-5340-A91F-5B078AECC320}" type="presParOf" srcId="{010173F2-40FE-A949-9294-1E908006EA0D}" destId="{8365E3CB-DE92-6C42-848F-077ACD48F022}" srcOrd="5" destOrd="0" presId="urn:microsoft.com/office/officeart/2005/8/layout/vList2"/>
    <dgm:cxn modelId="{50A22FAE-5CDD-4D4A-BE12-D03C5F68DFDC}" type="presParOf" srcId="{010173F2-40FE-A949-9294-1E908006EA0D}" destId="{C2FEB514-5E5F-374F-A027-F9016CC0A711}" srcOrd="6" destOrd="0" presId="urn:microsoft.com/office/officeart/2005/8/layout/vList2"/>
    <dgm:cxn modelId="{61E4952D-FE9D-CC40-A656-41A2BD1F8E74}" type="presParOf" srcId="{010173F2-40FE-A949-9294-1E908006EA0D}" destId="{73E8230A-EA04-064C-BDD5-C76158C1966C}" srcOrd="7" destOrd="0" presId="urn:microsoft.com/office/officeart/2005/8/layout/vList2"/>
    <dgm:cxn modelId="{3E5B2588-5146-FE4B-97D1-89954EE23AD8}" type="presParOf" srcId="{010173F2-40FE-A949-9294-1E908006EA0D}" destId="{DA607C38-63BA-8B47-8249-4886FAC9D16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4200D-0FFB-154B-BFA7-DBE26F3BDDE0}">
      <dsp:nvSpPr>
        <dsp:cNvPr id="0" name=""/>
        <dsp:cNvSpPr/>
      </dsp:nvSpPr>
      <dsp:spPr>
        <a:xfrm>
          <a:off x="0" y="312439"/>
          <a:ext cx="666683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99CA0-DAAD-9D44-93DA-E54151BBEC9D}">
      <dsp:nvSpPr>
        <dsp:cNvPr id="0" name=""/>
        <dsp:cNvSpPr/>
      </dsp:nvSpPr>
      <dsp:spPr>
        <a:xfrm>
          <a:off x="333341" y="76279"/>
          <a:ext cx="4666783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Klonální („nádorová“) onemocnění</a:t>
          </a:r>
          <a:endParaRPr lang="en-US" sz="1600" kern="1200" dirty="0"/>
        </a:p>
      </dsp:txBody>
      <dsp:txXfrm>
        <a:off x="356398" y="99336"/>
        <a:ext cx="4620669" cy="426206"/>
      </dsp:txXfrm>
    </dsp:sp>
    <dsp:sp modelId="{58121543-107B-BD4E-9926-56C7C86B3352}">
      <dsp:nvSpPr>
        <dsp:cNvPr id="0" name=""/>
        <dsp:cNvSpPr/>
      </dsp:nvSpPr>
      <dsp:spPr>
        <a:xfrm>
          <a:off x="0" y="1038199"/>
          <a:ext cx="666683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68D09-2049-7041-A609-AB3AACD76227}">
      <dsp:nvSpPr>
        <dsp:cNvPr id="0" name=""/>
        <dsp:cNvSpPr/>
      </dsp:nvSpPr>
      <dsp:spPr>
        <a:xfrm>
          <a:off x="333341" y="802039"/>
          <a:ext cx="4666783" cy="472320"/>
        </a:xfrm>
        <a:prstGeom prst="round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Onemocnění staršího věku</a:t>
          </a:r>
          <a:endParaRPr lang="en-US" sz="1600" kern="1200"/>
        </a:p>
      </dsp:txBody>
      <dsp:txXfrm>
        <a:off x="356398" y="825096"/>
        <a:ext cx="4620669" cy="426206"/>
      </dsp:txXfrm>
    </dsp:sp>
    <dsp:sp modelId="{C5648B55-CCBD-154D-8C45-A33B249B9CA9}">
      <dsp:nvSpPr>
        <dsp:cNvPr id="0" name=""/>
        <dsp:cNvSpPr/>
      </dsp:nvSpPr>
      <dsp:spPr>
        <a:xfrm>
          <a:off x="0" y="1763959"/>
          <a:ext cx="666683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0D7D0-1132-DD4F-85E6-207B1E97C58D}">
      <dsp:nvSpPr>
        <dsp:cNvPr id="0" name=""/>
        <dsp:cNvSpPr/>
      </dsp:nvSpPr>
      <dsp:spPr>
        <a:xfrm>
          <a:off x="333341" y="1527799"/>
          <a:ext cx="4666783" cy="472320"/>
        </a:xfrm>
        <a:prstGeom prst="round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Častěji muži</a:t>
          </a:r>
        </a:p>
      </dsp:txBody>
      <dsp:txXfrm>
        <a:off x="356398" y="1550856"/>
        <a:ext cx="4620669" cy="426206"/>
      </dsp:txXfrm>
    </dsp:sp>
    <dsp:sp modelId="{FEFB59DE-1FBD-F845-96C1-B79CBC502EDB}">
      <dsp:nvSpPr>
        <dsp:cNvPr id="0" name=""/>
        <dsp:cNvSpPr/>
      </dsp:nvSpPr>
      <dsp:spPr>
        <a:xfrm>
          <a:off x="0" y="2489719"/>
          <a:ext cx="666683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33248" rIns="5174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Afroameričané &gt; Kavkazská rasa &gt; Asiaté</a:t>
          </a:r>
          <a:endParaRPr lang="en-US" sz="1600" kern="1200"/>
        </a:p>
      </dsp:txBody>
      <dsp:txXfrm>
        <a:off x="0" y="2489719"/>
        <a:ext cx="6666833" cy="680400"/>
      </dsp:txXfrm>
    </dsp:sp>
    <dsp:sp modelId="{E4DC820B-AA8B-644A-9F67-BF128137B7CC}">
      <dsp:nvSpPr>
        <dsp:cNvPr id="0" name=""/>
        <dsp:cNvSpPr/>
      </dsp:nvSpPr>
      <dsp:spPr>
        <a:xfrm>
          <a:off x="333341" y="2253559"/>
          <a:ext cx="4666783" cy="472320"/>
        </a:xfrm>
        <a:prstGeom prst="round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Rozdílná prevalence v rámci lidských ras</a:t>
          </a:r>
          <a:endParaRPr lang="en-US" sz="1600" kern="1200"/>
        </a:p>
      </dsp:txBody>
      <dsp:txXfrm>
        <a:off x="356398" y="2276616"/>
        <a:ext cx="4620669" cy="426206"/>
      </dsp:txXfrm>
    </dsp:sp>
    <dsp:sp modelId="{38B633B5-3964-7C41-B6CF-68E21BA042E3}">
      <dsp:nvSpPr>
        <dsp:cNvPr id="0" name=""/>
        <dsp:cNvSpPr/>
      </dsp:nvSpPr>
      <dsp:spPr>
        <a:xfrm>
          <a:off x="0" y="3492680"/>
          <a:ext cx="666683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0D93E-9E42-2442-830F-C6DD741DC1B4}">
      <dsp:nvSpPr>
        <dsp:cNvPr id="0" name=""/>
        <dsp:cNvSpPr/>
      </dsp:nvSpPr>
      <dsp:spPr>
        <a:xfrm>
          <a:off x="333341" y="3256519"/>
          <a:ext cx="4666783" cy="472320"/>
        </a:xfrm>
        <a:prstGeom prst="round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Nejasná dědičnost</a:t>
          </a:r>
          <a:endParaRPr lang="en-US" sz="1600" kern="1200"/>
        </a:p>
      </dsp:txBody>
      <dsp:txXfrm>
        <a:off x="356398" y="3279576"/>
        <a:ext cx="4620669" cy="426206"/>
      </dsp:txXfrm>
    </dsp:sp>
    <dsp:sp modelId="{75FD6F68-1902-1544-B1E5-F7435B623218}">
      <dsp:nvSpPr>
        <dsp:cNvPr id="0" name=""/>
        <dsp:cNvSpPr/>
      </dsp:nvSpPr>
      <dsp:spPr>
        <a:xfrm>
          <a:off x="0" y="4218440"/>
          <a:ext cx="6666833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33248" rIns="5174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Chemikálie, radiace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Benigní varianty – raritně po virových onemocněních (CMV, EBV), </a:t>
          </a:r>
          <a:r>
            <a:rPr lang="cs-CZ" sz="1600" kern="1200" dirty="0" err="1"/>
            <a:t>borelioze</a:t>
          </a:r>
          <a:r>
            <a:rPr lang="cs-CZ" sz="1600" kern="1200" dirty="0"/>
            <a:t>, atd. – tranzitorní výskyt</a:t>
          </a:r>
          <a:endParaRPr lang="en-US" sz="1600" kern="1200" dirty="0"/>
        </a:p>
      </dsp:txBody>
      <dsp:txXfrm>
        <a:off x="0" y="4218440"/>
        <a:ext cx="6666833" cy="1159200"/>
      </dsp:txXfrm>
    </dsp:sp>
    <dsp:sp modelId="{6CCBF6F8-EFE4-9F44-AC74-C72CB5432369}">
      <dsp:nvSpPr>
        <dsp:cNvPr id="0" name=""/>
        <dsp:cNvSpPr/>
      </dsp:nvSpPr>
      <dsp:spPr>
        <a:xfrm>
          <a:off x="333341" y="3982280"/>
          <a:ext cx="4666783" cy="4723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Nejasné rizikové faktory</a:t>
          </a:r>
          <a:endParaRPr lang="en-US" sz="1600" kern="1200"/>
        </a:p>
      </dsp:txBody>
      <dsp:txXfrm>
        <a:off x="356398" y="4005337"/>
        <a:ext cx="4620669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39240-BFD6-3341-8808-EDAAF1C0936C}">
      <dsp:nvSpPr>
        <dsp:cNvPr id="0" name=""/>
        <dsp:cNvSpPr/>
      </dsp:nvSpPr>
      <dsp:spPr>
        <a:xfrm>
          <a:off x="0" y="32337"/>
          <a:ext cx="6666833" cy="9833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Kostní postižení</a:t>
          </a:r>
          <a:endParaRPr lang="en-US" sz="4100" kern="1200"/>
        </a:p>
      </dsp:txBody>
      <dsp:txXfrm>
        <a:off x="48005" y="80342"/>
        <a:ext cx="6570823" cy="887374"/>
      </dsp:txXfrm>
    </dsp:sp>
    <dsp:sp modelId="{0CBB1CF8-5DC6-1B45-9162-5683BE9F012B}">
      <dsp:nvSpPr>
        <dsp:cNvPr id="0" name=""/>
        <dsp:cNvSpPr/>
      </dsp:nvSpPr>
      <dsp:spPr>
        <a:xfrm>
          <a:off x="0" y="1133802"/>
          <a:ext cx="6666833" cy="983384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Renální postižení</a:t>
          </a:r>
          <a:endParaRPr lang="en-US" sz="4100" kern="1200"/>
        </a:p>
      </dsp:txBody>
      <dsp:txXfrm>
        <a:off x="48005" y="1181807"/>
        <a:ext cx="6570823" cy="887374"/>
      </dsp:txXfrm>
    </dsp:sp>
    <dsp:sp modelId="{B4D1A4B1-316E-0B4D-BECA-0D844797E190}">
      <dsp:nvSpPr>
        <dsp:cNvPr id="0" name=""/>
        <dsp:cNvSpPr/>
      </dsp:nvSpPr>
      <dsp:spPr>
        <a:xfrm>
          <a:off x="0" y="2235267"/>
          <a:ext cx="6666833" cy="983384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Anemie</a:t>
          </a:r>
          <a:endParaRPr lang="en-US" sz="4100" kern="1200"/>
        </a:p>
      </dsp:txBody>
      <dsp:txXfrm>
        <a:off x="48005" y="2283272"/>
        <a:ext cx="6570823" cy="887374"/>
      </dsp:txXfrm>
    </dsp:sp>
    <dsp:sp modelId="{E393B687-4076-3C45-BA39-546503352497}">
      <dsp:nvSpPr>
        <dsp:cNvPr id="0" name=""/>
        <dsp:cNvSpPr/>
      </dsp:nvSpPr>
      <dsp:spPr>
        <a:xfrm>
          <a:off x="0" y="3336732"/>
          <a:ext cx="6666833" cy="983384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Hyperviskozita</a:t>
          </a:r>
          <a:endParaRPr lang="en-US" sz="4100" kern="1200"/>
        </a:p>
      </dsp:txBody>
      <dsp:txXfrm>
        <a:off x="48005" y="3384737"/>
        <a:ext cx="6570823" cy="887374"/>
      </dsp:txXfrm>
    </dsp:sp>
    <dsp:sp modelId="{E9311E6F-A64D-7646-A929-A5C1FD81910E}">
      <dsp:nvSpPr>
        <dsp:cNvPr id="0" name=""/>
        <dsp:cNvSpPr/>
      </dsp:nvSpPr>
      <dsp:spPr>
        <a:xfrm>
          <a:off x="0" y="4438197"/>
          <a:ext cx="6666833" cy="983384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 err="1"/>
            <a:t>Extraoseální</a:t>
          </a:r>
          <a:r>
            <a:rPr lang="cs-CZ" sz="4100" kern="1200" dirty="0"/>
            <a:t> projevy</a:t>
          </a:r>
          <a:endParaRPr lang="en-US" sz="4100" kern="1200" dirty="0"/>
        </a:p>
      </dsp:txBody>
      <dsp:txXfrm>
        <a:off x="48005" y="4486202"/>
        <a:ext cx="6570823" cy="887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C68B6-828A-F14F-9426-A4E7CB85428F}">
      <dsp:nvSpPr>
        <dsp:cNvPr id="0" name=""/>
        <dsp:cNvSpPr/>
      </dsp:nvSpPr>
      <dsp:spPr>
        <a:xfrm>
          <a:off x="0" y="453559"/>
          <a:ext cx="6666833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624840" rIns="51742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/>
            <a:t>Cílená léčba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/>
            <a:t>Kortikosteroidy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/>
            <a:t>Cytostatika</a:t>
          </a:r>
          <a:endParaRPr lang="en-US" sz="3000" kern="1200"/>
        </a:p>
      </dsp:txBody>
      <dsp:txXfrm>
        <a:off x="0" y="453559"/>
        <a:ext cx="6666833" cy="2268000"/>
      </dsp:txXfrm>
    </dsp:sp>
    <dsp:sp modelId="{D3F81568-A0B4-5E4E-9226-C8F5625A2587}">
      <dsp:nvSpPr>
        <dsp:cNvPr id="0" name=""/>
        <dsp:cNvSpPr/>
      </dsp:nvSpPr>
      <dsp:spPr>
        <a:xfrm>
          <a:off x="333341" y="10759"/>
          <a:ext cx="4666783" cy="88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Systémová léčba</a:t>
          </a:r>
          <a:endParaRPr lang="en-US" sz="3000" kern="1200"/>
        </a:p>
      </dsp:txBody>
      <dsp:txXfrm>
        <a:off x="376572" y="53990"/>
        <a:ext cx="4580321" cy="799138"/>
      </dsp:txXfrm>
    </dsp:sp>
    <dsp:sp modelId="{B73EC53B-CEDB-FF4D-955F-4E5AB31FF2B3}">
      <dsp:nvSpPr>
        <dsp:cNvPr id="0" name=""/>
        <dsp:cNvSpPr/>
      </dsp:nvSpPr>
      <dsp:spPr>
        <a:xfrm>
          <a:off x="0" y="3326360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B5E6A-B787-AD41-87F2-0DBBC9BDC1CE}">
      <dsp:nvSpPr>
        <dsp:cNvPr id="0" name=""/>
        <dsp:cNvSpPr/>
      </dsp:nvSpPr>
      <dsp:spPr>
        <a:xfrm>
          <a:off x="333341" y="2883560"/>
          <a:ext cx="4666783" cy="88560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Radioterapie</a:t>
          </a:r>
          <a:endParaRPr lang="en-US" sz="3000" kern="1200"/>
        </a:p>
      </dsp:txBody>
      <dsp:txXfrm>
        <a:off x="376572" y="2926791"/>
        <a:ext cx="4580321" cy="799138"/>
      </dsp:txXfrm>
    </dsp:sp>
    <dsp:sp modelId="{F9920C51-69B6-144A-A991-844FD8A261E3}">
      <dsp:nvSpPr>
        <dsp:cNvPr id="0" name=""/>
        <dsp:cNvSpPr/>
      </dsp:nvSpPr>
      <dsp:spPr>
        <a:xfrm>
          <a:off x="0" y="4687160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1D5DD-2C36-AA4C-86E5-D4B83EACE6EB}">
      <dsp:nvSpPr>
        <dsp:cNvPr id="0" name=""/>
        <dsp:cNvSpPr/>
      </dsp:nvSpPr>
      <dsp:spPr>
        <a:xfrm>
          <a:off x="333341" y="4244360"/>
          <a:ext cx="4666783" cy="8856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Podpůrná léčba</a:t>
          </a:r>
          <a:endParaRPr lang="en-US" sz="3000" kern="1200"/>
        </a:p>
      </dsp:txBody>
      <dsp:txXfrm>
        <a:off x="376572" y="4287591"/>
        <a:ext cx="4580321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EFDBD-F6C1-834F-B98E-0FEE5045EDC4}">
      <dsp:nvSpPr>
        <dsp:cNvPr id="0" name=""/>
        <dsp:cNvSpPr/>
      </dsp:nvSpPr>
      <dsp:spPr>
        <a:xfrm>
          <a:off x="0" y="211504"/>
          <a:ext cx="6666833" cy="8634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Pacienti do 65 let</a:t>
          </a:r>
          <a:endParaRPr lang="en-US" sz="3600" kern="1200"/>
        </a:p>
      </dsp:txBody>
      <dsp:txXfrm>
        <a:off x="42151" y="253655"/>
        <a:ext cx="6582531" cy="779158"/>
      </dsp:txXfrm>
    </dsp:sp>
    <dsp:sp modelId="{53DD4CCE-D366-084F-A02D-3118DE49C50B}">
      <dsp:nvSpPr>
        <dsp:cNvPr id="0" name=""/>
        <dsp:cNvSpPr/>
      </dsp:nvSpPr>
      <dsp:spPr>
        <a:xfrm>
          <a:off x="0" y="1074964"/>
          <a:ext cx="6666833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Využití autologní transplantace krvetvorné tkáně</a:t>
          </a:r>
          <a:endParaRPr lang="en-US" sz="2800" kern="1200"/>
        </a:p>
      </dsp:txBody>
      <dsp:txXfrm>
        <a:off x="0" y="1074964"/>
        <a:ext cx="6666833" cy="875610"/>
      </dsp:txXfrm>
    </dsp:sp>
    <dsp:sp modelId="{7928F5A4-EEBD-9D40-BD02-B3DF3A080CD3}">
      <dsp:nvSpPr>
        <dsp:cNvPr id="0" name=""/>
        <dsp:cNvSpPr/>
      </dsp:nvSpPr>
      <dsp:spPr>
        <a:xfrm>
          <a:off x="0" y="1950575"/>
          <a:ext cx="6666833" cy="86346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Pacienti nad 65 let</a:t>
          </a:r>
          <a:endParaRPr lang="en-US" sz="3600" kern="1200"/>
        </a:p>
      </dsp:txBody>
      <dsp:txXfrm>
        <a:off x="42151" y="1992726"/>
        <a:ext cx="6582531" cy="779158"/>
      </dsp:txXfrm>
    </dsp:sp>
    <dsp:sp modelId="{1E023163-D06A-B84C-A1C4-B4364B059385}">
      <dsp:nvSpPr>
        <dsp:cNvPr id="0" name=""/>
        <dsp:cNvSpPr/>
      </dsp:nvSpPr>
      <dsp:spPr>
        <a:xfrm>
          <a:off x="0" y="2814035"/>
          <a:ext cx="6666833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Šetrné režimy pro křehké pacienty</a:t>
          </a:r>
          <a:endParaRPr lang="en-US" sz="2800" kern="1200"/>
        </a:p>
      </dsp:txBody>
      <dsp:txXfrm>
        <a:off x="0" y="2814035"/>
        <a:ext cx="6666833" cy="596160"/>
      </dsp:txXfrm>
    </dsp:sp>
    <dsp:sp modelId="{FA7E208E-4D13-0740-8686-F8D542DE5A39}">
      <dsp:nvSpPr>
        <dsp:cNvPr id="0" name=""/>
        <dsp:cNvSpPr/>
      </dsp:nvSpPr>
      <dsp:spPr>
        <a:xfrm>
          <a:off x="0" y="3410195"/>
          <a:ext cx="6666833" cy="8634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Léčba relabovaného onemocnění</a:t>
          </a:r>
          <a:endParaRPr lang="en-US" sz="3600" kern="1200"/>
        </a:p>
      </dsp:txBody>
      <dsp:txXfrm>
        <a:off x="42151" y="3452346"/>
        <a:ext cx="6582531" cy="779158"/>
      </dsp:txXfrm>
    </dsp:sp>
    <dsp:sp modelId="{EAB9012B-3D7C-1A49-8425-2C0D0E07A33E}">
      <dsp:nvSpPr>
        <dsp:cNvPr id="0" name=""/>
        <dsp:cNvSpPr/>
      </dsp:nvSpPr>
      <dsp:spPr>
        <a:xfrm>
          <a:off x="0" y="4273655"/>
          <a:ext cx="6666833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Nutnost zohlednění předchozí léčby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Chronické nádorové onemocnění</a:t>
          </a:r>
          <a:endParaRPr lang="en-US" sz="2800" kern="1200"/>
        </a:p>
      </dsp:txBody>
      <dsp:txXfrm>
        <a:off x="0" y="4273655"/>
        <a:ext cx="6666833" cy="968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9BD87-F9C9-4146-8292-8D8B11F55832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575A5A-C1C8-3E47-B3A2-E98A07242A0D}">
      <dsp:nvSpPr>
        <dsp:cNvPr id="0" name=""/>
        <dsp:cNvSpPr/>
      </dsp:nvSpPr>
      <dsp:spPr>
        <a:xfrm>
          <a:off x="0" y="2663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Dříve považován za nevyléčitelné onemocnění</a:t>
          </a:r>
          <a:endParaRPr lang="en-US" sz="2500" kern="1200"/>
        </a:p>
      </dsp:txBody>
      <dsp:txXfrm>
        <a:off x="0" y="2663"/>
        <a:ext cx="6666833" cy="908098"/>
      </dsp:txXfrm>
    </dsp:sp>
    <dsp:sp modelId="{3D0D2927-D613-F543-B3AD-260799E2A842}">
      <dsp:nvSpPr>
        <dsp:cNvPr id="0" name=""/>
        <dsp:cNvSpPr/>
      </dsp:nvSpPr>
      <dsp:spPr>
        <a:xfrm>
          <a:off x="0" y="910762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6E07E1-088C-9545-943A-BEBC4C338E4C}">
      <dsp:nvSpPr>
        <dsp:cNvPr id="0" name=""/>
        <dsp:cNvSpPr/>
      </dsp:nvSpPr>
      <dsp:spPr>
        <a:xfrm>
          <a:off x="0" y="910762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Je velmi heterogenní onemocnění, heterogenní indivuduální průběh</a:t>
          </a:r>
          <a:endParaRPr lang="en-US" sz="2500" kern="1200"/>
        </a:p>
      </dsp:txBody>
      <dsp:txXfrm>
        <a:off x="0" y="910762"/>
        <a:ext cx="6666833" cy="908098"/>
      </dsp:txXfrm>
    </dsp:sp>
    <dsp:sp modelId="{3F44E1E3-7AAF-B343-BC28-8CA44B4DDAA9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AB0E01-1B09-2C42-BB04-9670121E9D49}">
      <dsp:nvSpPr>
        <dsp:cNvPr id="0" name=""/>
        <dsp:cNvSpPr/>
      </dsp:nvSpPr>
      <dsp:spPr>
        <a:xfrm>
          <a:off x="0" y="1818861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Velmi dynamický rozvoj léčebných možností</a:t>
          </a:r>
          <a:endParaRPr lang="en-US" sz="2500" kern="1200"/>
        </a:p>
      </dsp:txBody>
      <dsp:txXfrm>
        <a:off x="0" y="1818861"/>
        <a:ext cx="6666833" cy="908098"/>
      </dsp:txXfrm>
    </dsp:sp>
    <dsp:sp modelId="{23A80FEF-A20F-F94E-B756-F8A248B94345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D73AE3-59B6-DF45-A942-D7A1F1BFE08D}">
      <dsp:nvSpPr>
        <dsp:cNvPr id="0" name=""/>
        <dsp:cNvSpPr/>
      </dsp:nvSpPr>
      <dsp:spPr>
        <a:xfrm>
          <a:off x="0" y="2726960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Velmi složité určit prognózu (v měsících či letech) na začátku onemocnění</a:t>
          </a:r>
          <a:endParaRPr lang="en-US" sz="2500" kern="1200"/>
        </a:p>
      </dsp:txBody>
      <dsp:txXfrm>
        <a:off x="0" y="2726960"/>
        <a:ext cx="6666833" cy="908098"/>
      </dsp:txXfrm>
    </dsp:sp>
    <dsp:sp modelId="{E6E4E48D-D1F1-EC4F-95BB-F77D288D86FD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7020E4-B75B-F149-8029-753F68F0A55B}">
      <dsp:nvSpPr>
        <dsp:cNvPr id="0" name=""/>
        <dsp:cNvSpPr/>
      </dsp:nvSpPr>
      <dsp:spPr>
        <a:xfrm>
          <a:off x="0" y="3635058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Mladí nemocní – cca 10-12 let</a:t>
          </a:r>
          <a:endParaRPr lang="en-US" sz="2500" b="1" kern="1200" dirty="0"/>
        </a:p>
      </dsp:txBody>
      <dsp:txXfrm>
        <a:off x="0" y="3635058"/>
        <a:ext cx="6666833" cy="908098"/>
      </dsp:txXfrm>
    </dsp:sp>
    <dsp:sp modelId="{2B875C54-B93C-2141-A518-9E0DE6C35A70}">
      <dsp:nvSpPr>
        <dsp:cNvPr id="0" name=""/>
        <dsp:cNvSpPr/>
      </dsp:nvSpPr>
      <dsp:spPr>
        <a:xfrm>
          <a:off x="0" y="4543157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BC55DD-E9B6-6946-A223-60DD0A6DB06D}">
      <dsp:nvSpPr>
        <dsp:cNvPr id="0" name=""/>
        <dsp:cNvSpPr/>
      </dsp:nvSpPr>
      <dsp:spPr>
        <a:xfrm>
          <a:off x="0" y="4543157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Starší nemocní – cca 5-8 let</a:t>
          </a:r>
          <a:endParaRPr lang="en-US" sz="2500" b="1" kern="1200" dirty="0"/>
        </a:p>
      </dsp:txBody>
      <dsp:txXfrm>
        <a:off x="0" y="4543157"/>
        <a:ext cx="6666833" cy="908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16C9B-5D2C-7F4B-B8AF-1DFC6D3E282D}">
      <dsp:nvSpPr>
        <dsp:cNvPr id="0" name=""/>
        <dsp:cNvSpPr/>
      </dsp:nvSpPr>
      <dsp:spPr>
        <a:xfrm>
          <a:off x="0" y="335667"/>
          <a:ext cx="6263640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Vzácné maligní indolentní onemocnění </a:t>
          </a:r>
          <a:endParaRPr lang="en-US" sz="2300" kern="1200"/>
        </a:p>
      </dsp:txBody>
      <dsp:txXfrm>
        <a:off x="44602" y="380269"/>
        <a:ext cx="6174436" cy="824474"/>
      </dsp:txXfrm>
    </dsp:sp>
    <dsp:sp modelId="{626F9D0D-9BCE-EA47-B0D9-EC1FB3AB8A2C}">
      <dsp:nvSpPr>
        <dsp:cNvPr id="0" name=""/>
        <dsp:cNvSpPr/>
      </dsp:nvSpPr>
      <dsp:spPr>
        <a:xfrm>
          <a:off x="0" y="1315586"/>
          <a:ext cx="6263640" cy="913678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Incidence 4/1 000 000 obvytel/rok</a:t>
          </a:r>
          <a:endParaRPr lang="en-US" sz="2300" kern="1200"/>
        </a:p>
      </dsp:txBody>
      <dsp:txXfrm>
        <a:off x="44602" y="1360188"/>
        <a:ext cx="6174436" cy="824474"/>
      </dsp:txXfrm>
    </dsp:sp>
    <dsp:sp modelId="{49B994BF-5E30-9947-AED8-7179EC2029F7}">
      <dsp:nvSpPr>
        <dsp:cNvPr id="0" name=""/>
        <dsp:cNvSpPr/>
      </dsp:nvSpPr>
      <dsp:spPr>
        <a:xfrm>
          <a:off x="0" y="2295504"/>
          <a:ext cx="6263640" cy="91367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Infiltrace kostní dřeně/uzlin lymfoplazmocytárními lymfocyty + monoklonální IgM</a:t>
          </a:r>
          <a:endParaRPr lang="en-US" sz="2300" kern="1200"/>
        </a:p>
      </dsp:txBody>
      <dsp:txXfrm>
        <a:off x="44602" y="2340106"/>
        <a:ext cx="6174436" cy="824474"/>
      </dsp:txXfrm>
    </dsp:sp>
    <dsp:sp modelId="{C2FEB514-5E5F-374F-A027-F9016CC0A711}">
      <dsp:nvSpPr>
        <dsp:cNvPr id="0" name=""/>
        <dsp:cNvSpPr/>
      </dsp:nvSpPr>
      <dsp:spPr>
        <a:xfrm>
          <a:off x="0" y="3275423"/>
          <a:ext cx="6263640" cy="913678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Anemie, bulky lymfadenopatie, B-symptomy</a:t>
          </a:r>
          <a:endParaRPr lang="en-US" sz="2300" kern="1200"/>
        </a:p>
      </dsp:txBody>
      <dsp:txXfrm>
        <a:off x="44602" y="3320025"/>
        <a:ext cx="6174436" cy="824474"/>
      </dsp:txXfrm>
    </dsp:sp>
    <dsp:sp modelId="{DA607C38-63BA-8B47-8249-4886FAC9D16D}">
      <dsp:nvSpPr>
        <dsp:cNvPr id="0" name=""/>
        <dsp:cNvSpPr/>
      </dsp:nvSpPr>
      <dsp:spPr>
        <a:xfrm>
          <a:off x="0" y="4255341"/>
          <a:ext cx="6263640" cy="9136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Hyperviskozita</a:t>
          </a:r>
          <a:endParaRPr lang="en-US" sz="2300" kern="1200"/>
        </a:p>
      </dsp:txBody>
      <dsp:txXfrm>
        <a:off x="44602" y="4299943"/>
        <a:ext cx="6174436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9306C6-4CD0-79D7-C017-E9C2DC986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DC43DF-8BCD-B3DD-938B-2AA0FA8BE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46D654-D000-2298-78A1-3350BD69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C61-8794-C940-A36F-F42B952EA308}" type="datetimeFigureOut">
              <a:rPr lang="cs-CZ" smtClean="0"/>
              <a:t>18.02.2023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374388-4AA4-1CB0-095B-CA7BB03E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8A098B-EDDD-9471-026B-1FB4DBA7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3A5B-8FA7-B745-BBE7-85DCA31574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72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D57AD-AD5D-CE58-1993-E0238554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096198-BE28-B9F5-448E-19E3C3907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C14D8D-7488-C646-E20E-6AD608E7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C61-8794-C940-A36F-F42B952EA308}" type="datetimeFigureOut">
              <a:rPr lang="cs-CZ" smtClean="0"/>
              <a:t>18.02.2023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B26EB0-9589-C8B6-7C3E-0AE089C2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68AE31-9DEB-0617-5B62-605F5AAE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3A5B-8FA7-B745-BBE7-85DCA31574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9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E1B8C5F-4431-8E13-3A5B-F2B6804B5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392C798-05EC-C5A9-C40F-EB26E44D0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044368-3942-3096-3B5F-CD10B6CF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C61-8794-C940-A36F-F42B952EA308}" type="datetimeFigureOut">
              <a:rPr lang="cs-CZ" smtClean="0"/>
              <a:t>18.02.2023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1A422F-6C51-9036-3DC5-1629695A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4A1AE2-FC2B-4C23-9184-AF8AAC97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3A5B-8FA7-B745-BBE7-85DCA31574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4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2C469-C3DD-6F55-2FB5-1ED1F53C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5385AB-4D96-3E42-62E1-775C706AF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6082D6-0246-E283-C8AC-E109FD61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C61-8794-C940-A36F-F42B952EA308}" type="datetimeFigureOut">
              <a:rPr lang="cs-CZ" smtClean="0"/>
              <a:t>18.02.2023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BEFE1F-AC62-5CAC-30B2-5C7845A8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F99D7C-8DB7-D094-26B5-8876EBAC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3A5B-8FA7-B745-BBE7-85DCA31574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4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B6941-F228-D929-B6E4-E22C92AA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9E264F-9176-0E1A-210D-CD9EFE8EE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6B1C1D-95F8-89EA-33A6-58472AEF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C61-8794-C940-A36F-F42B952EA308}" type="datetimeFigureOut">
              <a:rPr lang="cs-CZ" smtClean="0"/>
              <a:t>18.02.2023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FA9425-6868-82FA-D2C5-6CF3CD82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C1C516-CA30-5362-E8D4-3B4A0978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3A5B-8FA7-B745-BBE7-85DCA31574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64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4AC9C-46F1-8A19-6706-C4E777525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05234-783B-6005-A3CF-91CCBD10E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9E3D5A-7FF1-F7EF-430A-8EDDC9634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DF8359-ECB9-8EF3-3CB4-22A3F492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C61-8794-C940-A36F-F42B952EA308}" type="datetimeFigureOut">
              <a:rPr lang="cs-CZ" smtClean="0"/>
              <a:t>18.02.2023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9E4ADF-7527-A866-2533-BC0455AB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AE82D3-D723-8FF1-EFBA-D6850F9E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3A5B-8FA7-B745-BBE7-85DCA31574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2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F6FCA-814B-0366-D57A-9A047CB0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BC83A0-55FA-04A2-B5FF-2D8857919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97A68C-B15D-C6CE-8513-BB8A25704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894149-9C9D-51AD-6F37-CEEE126A4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4DCA1A9-0583-842C-241C-585AC9B1B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9D7858-E1A8-4793-200B-E34B59DA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C61-8794-C940-A36F-F42B952EA308}" type="datetimeFigureOut">
              <a:rPr lang="cs-CZ" smtClean="0"/>
              <a:t>18.02.2023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90F7C75-441B-707E-0A02-2BDA4D79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3EE3BA6-F333-A769-6750-E4AC5C16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3A5B-8FA7-B745-BBE7-85DCA31574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44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18D25-DCC5-FFF9-9795-651FD7DF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8A0B9E8-E159-2072-4412-AE2394DE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C61-8794-C940-A36F-F42B952EA308}" type="datetimeFigureOut">
              <a:rPr lang="cs-CZ" smtClean="0"/>
              <a:t>18.02.2023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CF9357-ED6E-3FC9-9554-0C2CDBF2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9B85F87-F790-AF7E-CC22-B36E540A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3A5B-8FA7-B745-BBE7-85DCA31574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10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B58131-A568-3046-9D1B-517239D3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C61-8794-C940-A36F-F42B952EA308}" type="datetimeFigureOut">
              <a:rPr lang="cs-CZ" smtClean="0"/>
              <a:t>18.02.2023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27F7FD-B303-CFE7-4249-717EC591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9C1B57-D910-8463-475D-F2A2D369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3A5B-8FA7-B745-BBE7-85DCA31574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06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6198D-A75F-AA79-276E-A305DC83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55AD45-AF90-C71D-CC62-2B28ACD6E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C5F8C2-028B-77E1-A15E-9C2698799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9B602A-62CE-5227-9068-253FD68F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C61-8794-C940-A36F-F42B952EA308}" type="datetimeFigureOut">
              <a:rPr lang="cs-CZ" smtClean="0"/>
              <a:t>18.02.2023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DD9888-A67C-93D1-9224-4AA4D3B3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1E5547-0398-A0EA-8136-94AA1E9F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3A5B-8FA7-B745-BBE7-85DCA31574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6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30926-1EAA-6EF1-F7B4-EF3E2D24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F1B1D34-0DCF-DB5B-0940-C26713F6C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A559F8-3A59-BE83-49D0-17B087A16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4041A7-D0C1-0129-EF32-6D5354EF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C61-8794-C940-A36F-F42B952EA308}" type="datetimeFigureOut">
              <a:rPr lang="cs-CZ" smtClean="0"/>
              <a:t>18.02.2023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9FED93-D479-E905-8A94-09BF2186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B2F985-3588-B7A6-2924-524F5654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3A5B-8FA7-B745-BBE7-85DCA31574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12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6DD24F-C663-8A27-49CB-F32EFAFE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F0DA56-18A2-F022-80D1-744C7FA30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FFC301-48BE-87EE-EE4C-28BCF6B7B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EEC61-8794-C940-A36F-F42B952EA308}" type="datetimeFigureOut">
              <a:rPr lang="cs-CZ" smtClean="0"/>
              <a:t>18.02.2023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975837-1F39-382F-F033-DB84F6A5B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3AE24F-9A5E-B1BE-FD5D-CA3D93C6E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3A5B-8FA7-B745-BBE7-85DCA31574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16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unolog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unolog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FFA02C-A07F-1278-91EB-1FFA8BED7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>
                <a:solidFill>
                  <a:srgbClr val="FFFFFF"/>
                </a:solidFill>
              </a:rPr>
              <a:t>HEMATOLOGIE PRO EMBRYOLOGY</a:t>
            </a:r>
            <a:br>
              <a:rPr lang="cs-CZ" sz="4800" dirty="0">
                <a:solidFill>
                  <a:srgbClr val="FFFFFF"/>
                </a:solidFill>
              </a:rPr>
            </a:br>
            <a:r>
              <a:rPr lang="cs-CZ" sz="4800" dirty="0">
                <a:solidFill>
                  <a:srgbClr val="FFFFFF"/>
                </a:solidFill>
              </a:rPr>
              <a:t>- monoklonální gamapatie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BC9EA6-02B7-A3FD-5BC8-FD4B2AB2F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cs-CZ" dirty="0"/>
              <a:t>Martin Štork</a:t>
            </a:r>
          </a:p>
          <a:p>
            <a:pPr algn="l"/>
            <a:r>
              <a:rPr lang="cs-CZ" dirty="0"/>
              <a:t>IHOK FN Brno</a:t>
            </a:r>
          </a:p>
        </p:txBody>
      </p:sp>
    </p:spTree>
    <p:extLst>
      <p:ext uri="{BB962C8B-B14F-4D97-AF65-F5344CB8AC3E}">
        <p14:creationId xmlns:p14="http://schemas.microsoft.com/office/powerpoint/2010/main" val="383843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C4665-B88E-CB79-4E1A-0C47DF562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Monoklonální gamapatie nejasného významu (MGUS)</a:t>
            </a:r>
          </a:p>
        </p:txBody>
      </p:sp>
      <p:pic>
        <p:nvPicPr>
          <p:cNvPr id="2050" name="Picture 2" descr="Prevalence of Monoclonal Gammopathy of Undetermined Significance | NEJM">
            <a:extLst>
              <a:ext uri="{FF2B5EF4-FFF2-40B4-BE49-F238E27FC236}">
                <a16:creationId xmlns:a16="http://schemas.microsoft.com/office/drawing/2014/main" id="{FAC46B44-3825-FB8C-41F7-D905DA31EA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4" y="1578767"/>
            <a:ext cx="7248525" cy="50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FEAC313-7423-7CEA-88D2-A0436B418B1B}"/>
              </a:ext>
            </a:extLst>
          </p:cNvPr>
          <p:cNvSpPr txBox="1"/>
          <p:nvPr/>
        </p:nvSpPr>
        <p:spPr>
          <a:xfrm>
            <a:off x="9129712" y="6123543"/>
            <a:ext cx="19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Kyle RA, et al. 2006</a:t>
            </a:r>
          </a:p>
        </p:txBody>
      </p:sp>
    </p:spTree>
    <p:extLst>
      <p:ext uri="{BB962C8B-B14F-4D97-AF65-F5344CB8AC3E}">
        <p14:creationId xmlns:p14="http://schemas.microsoft.com/office/powerpoint/2010/main" val="304580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19251-9D8F-6CF0-DDC7-4E35DFC1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Monoklonální gamapatie nejasného významu</a:t>
            </a:r>
            <a:br>
              <a:rPr lang="cs-CZ" dirty="0"/>
            </a:br>
            <a:r>
              <a:rPr lang="cs-CZ" dirty="0"/>
              <a:t>(MGUS)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E807134A-08A0-CADF-B2C6-0D54E3E1B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476" y="1733550"/>
            <a:ext cx="9839324" cy="4817248"/>
          </a:xfrm>
        </p:spPr>
      </p:pic>
    </p:spTree>
    <p:extLst>
      <p:ext uri="{BB962C8B-B14F-4D97-AF65-F5344CB8AC3E}">
        <p14:creationId xmlns:p14="http://schemas.microsoft.com/office/powerpoint/2010/main" val="383309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351F03B-773C-2C95-8C94-D876D977623C}"/>
              </a:ext>
            </a:extLst>
          </p:cNvPr>
          <p:cNvSpPr txBox="1"/>
          <p:nvPr/>
        </p:nvSpPr>
        <p:spPr>
          <a:xfrm>
            <a:off x="8092965" y="6492875"/>
            <a:ext cx="4288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Kumar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S. et al. </a:t>
            </a:r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Nature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Reviews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Disease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Primers</a:t>
            </a:r>
            <a:r>
              <a:rPr lang="cs-CZ" sz="1200" dirty="0">
                <a:solidFill>
                  <a:srgbClr val="111111"/>
                </a:solidFill>
                <a:latin typeface="Roboto" panose="020F0502020204030204" pitchFamily="34" charset="0"/>
              </a:rPr>
              <a:t>. 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2017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F9C32A1-8B84-5BE7-4C49-D25574975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445" y="403531"/>
            <a:ext cx="8928100" cy="60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3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BDE667-FC36-751F-8ACA-E3E968EF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1" y="586855"/>
            <a:ext cx="3520191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800" b="1" dirty="0">
                <a:solidFill>
                  <a:schemeClr val="bg1"/>
                </a:solidFill>
              </a:rPr>
              <a:t>Mnohočetný myelom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D96BD0-AE2A-88DB-9400-54FAE0D1C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b="1" dirty="0"/>
              <a:t>Maligní krevní onemocnění</a:t>
            </a:r>
          </a:p>
          <a:p>
            <a:r>
              <a:rPr lang="cs-CZ" dirty="0"/>
              <a:t>Poškozuje organismus pacienta / hrozí bezprostřední poškození</a:t>
            </a:r>
          </a:p>
          <a:p>
            <a:r>
              <a:rPr lang="cs-CZ" dirty="0"/>
              <a:t>Incidence 5/100 000 obyvatel/rok</a:t>
            </a:r>
          </a:p>
          <a:p>
            <a:r>
              <a:rPr lang="cs-CZ" dirty="0"/>
              <a:t>Medián při dg. – 65 let</a:t>
            </a:r>
          </a:p>
          <a:p>
            <a:r>
              <a:rPr lang="cs-CZ" dirty="0"/>
              <a:t>Mladší 40 let – 1% pacientů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7210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3" name="Rectangle 41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The Multiple Myeloma Landscape - Biotech Primer WEEKLY">
            <a:extLst>
              <a:ext uri="{FF2B5EF4-FFF2-40B4-BE49-F238E27FC236}">
                <a16:creationId xmlns:a16="http://schemas.microsoft.com/office/drawing/2014/main" id="{66299368-2C67-CFDC-66A6-5EF3798A3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4188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Rectangle 41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DD0228-C0BF-2886-6DF3-FFED8D0A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Mnohočetný myelom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CD16B-498D-173D-DE4B-A51A55B1A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1700" b="1" dirty="0"/>
              <a:t>Asymptomatický mnohočetný myelom</a:t>
            </a:r>
          </a:p>
          <a:p>
            <a:pPr lvl="1"/>
            <a:r>
              <a:rPr lang="cs-CZ" sz="1700" dirty="0"/>
              <a:t>&gt; 10 % klonálních plazmatických buněk </a:t>
            </a:r>
            <a:r>
              <a:rPr lang="cs-CZ" sz="1700" b="1" dirty="0"/>
              <a:t>BEZ</a:t>
            </a:r>
            <a:r>
              <a:rPr lang="cs-CZ" sz="1700" dirty="0"/>
              <a:t> poškození pacienta</a:t>
            </a:r>
          </a:p>
          <a:p>
            <a:pPr lvl="1"/>
            <a:endParaRPr lang="cs-CZ" sz="1700" dirty="0"/>
          </a:p>
          <a:p>
            <a:pPr lvl="1"/>
            <a:endParaRPr lang="cs-CZ" sz="1700" dirty="0"/>
          </a:p>
          <a:p>
            <a:pPr marL="457200" lvl="1" indent="0">
              <a:buNone/>
            </a:pPr>
            <a:endParaRPr lang="cs-CZ" sz="1700" dirty="0"/>
          </a:p>
          <a:p>
            <a:r>
              <a:rPr lang="cs-CZ" sz="1700" b="1" dirty="0"/>
              <a:t>Symptomatický mnohočetný myelom</a:t>
            </a:r>
          </a:p>
          <a:p>
            <a:pPr lvl="1"/>
            <a:r>
              <a:rPr lang="cs-CZ" sz="1700" dirty="0"/>
              <a:t>&gt; 10 % klonálních plazmatických buněk </a:t>
            </a:r>
            <a:r>
              <a:rPr lang="cs-CZ" sz="1700" b="1" dirty="0"/>
              <a:t>a současně </a:t>
            </a:r>
            <a:r>
              <a:rPr lang="cs-CZ" sz="1700" dirty="0"/>
              <a:t>poškození pacienta/hrozící poškození pacienta</a:t>
            </a:r>
          </a:p>
        </p:txBody>
      </p:sp>
    </p:spTree>
    <p:extLst>
      <p:ext uri="{BB962C8B-B14F-4D97-AF65-F5344CB8AC3E}">
        <p14:creationId xmlns:p14="http://schemas.microsoft.com/office/powerpoint/2010/main" val="337903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2C2A5-7A71-F923-1A24-5E056CDE1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Slim</a:t>
            </a:r>
            <a:r>
              <a:rPr lang="cs-CZ" b="1" dirty="0"/>
              <a:t> CRAB</a:t>
            </a:r>
          </a:p>
        </p:txBody>
      </p:sp>
      <p:pic>
        <p:nvPicPr>
          <p:cNvPr id="3074" name="Picture 2" descr="Multiple Myeloma with a Special Focus on Precision Medicine | Published in  healthbook TIMES Oncology Hematology">
            <a:extLst>
              <a:ext uri="{FF2B5EF4-FFF2-40B4-BE49-F238E27FC236}">
                <a16:creationId xmlns:a16="http://schemas.microsoft.com/office/drawing/2014/main" id="{16526A88-AD1C-AA97-322A-5CEF49D757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6767512" cy="46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rab Images - Free Download on Freepik">
            <a:extLst>
              <a:ext uri="{FF2B5EF4-FFF2-40B4-BE49-F238E27FC236}">
                <a16:creationId xmlns:a16="http://schemas.microsoft.com/office/drawing/2014/main" id="{2FCE3F4A-57D6-201A-7F51-C96E48D95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2633865"/>
            <a:ext cx="2706687" cy="31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5442289-083F-E699-86EC-DC404A7E929C}"/>
              </a:ext>
            </a:extLst>
          </p:cNvPr>
          <p:cNvSpPr txBox="1"/>
          <p:nvPr/>
        </p:nvSpPr>
        <p:spPr>
          <a:xfrm>
            <a:off x="8513379" y="6360282"/>
            <a:ext cx="367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Rajkumar</a:t>
            </a:r>
            <a:r>
              <a:rPr lang="cs-CZ" dirty="0"/>
              <a:t> SV, et al 2014</a:t>
            </a:r>
          </a:p>
        </p:txBody>
      </p:sp>
    </p:spTree>
    <p:extLst>
      <p:ext uri="{BB962C8B-B14F-4D97-AF65-F5344CB8AC3E}">
        <p14:creationId xmlns:p14="http://schemas.microsoft.com/office/powerpoint/2010/main" val="279022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E556FF-CB59-FA0D-DA56-6BEE1419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 fontScale="90000"/>
          </a:bodyPr>
          <a:lstStyle/>
          <a:p>
            <a:pPr algn="r"/>
            <a:r>
              <a:rPr lang="cs-CZ" b="1" dirty="0">
                <a:solidFill>
                  <a:srgbClr val="FFFFFF"/>
                </a:solidFill>
              </a:rPr>
              <a:t>Mnohočetný myelom - patofyziologie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F24DA70-0D2C-F088-572D-F125D211E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33331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3118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394B4-DDF3-48FC-DD80-99F771A8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Kostní postižení</a:t>
            </a:r>
          </a:p>
        </p:txBody>
      </p:sp>
      <p:pic>
        <p:nvPicPr>
          <p:cNvPr id="5122" name="Picture 2" descr="Pathogenesis of bone disease in multiple myeloma: from bench to bedside |  Blood Cancer Journal">
            <a:extLst>
              <a:ext uri="{FF2B5EF4-FFF2-40B4-BE49-F238E27FC236}">
                <a16:creationId xmlns:a16="http://schemas.microsoft.com/office/drawing/2014/main" id="{FBB470F8-E255-AC8F-B4DF-464C8D6F49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8225"/>
            <a:ext cx="6348413" cy="482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A0CFAA6-DA2C-44FC-F5AD-A46810063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70" y="2085975"/>
            <a:ext cx="3756616" cy="424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A61561F-2A73-1A19-D8C9-CB9BF70AEBA8}"/>
              </a:ext>
            </a:extLst>
          </p:cNvPr>
          <p:cNvSpPr txBox="1"/>
          <p:nvPr/>
        </p:nvSpPr>
        <p:spPr>
          <a:xfrm>
            <a:off x="9201150" y="6357325"/>
            <a:ext cx="247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MRI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D1EC84E-B447-FC17-30E0-5D9A58722066}"/>
              </a:ext>
            </a:extLst>
          </p:cNvPr>
          <p:cNvSpPr txBox="1"/>
          <p:nvPr/>
        </p:nvSpPr>
        <p:spPr>
          <a:xfrm>
            <a:off x="4908332" y="6362070"/>
            <a:ext cx="2081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Terpos</a:t>
            </a:r>
            <a:r>
              <a:rPr lang="cs-CZ" sz="1100" dirty="0"/>
              <a:t> E, et al 2018</a:t>
            </a:r>
          </a:p>
        </p:txBody>
      </p:sp>
    </p:spTree>
    <p:extLst>
      <p:ext uri="{BB962C8B-B14F-4D97-AF65-F5344CB8AC3E}">
        <p14:creationId xmlns:p14="http://schemas.microsoft.com/office/powerpoint/2010/main" val="397250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43D84-AB4A-85B6-01CE-26F5BC54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Renální poškození</a:t>
            </a:r>
          </a:p>
        </p:txBody>
      </p:sp>
      <p:pic>
        <p:nvPicPr>
          <p:cNvPr id="6146" name="Picture 2" descr="Binding Site | Overview of the Kidney &amp; Plasma Cell Disorders">
            <a:extLst>
              <a:ext uri="{FF2B5EF4-FFF2-40B4-BE49-F238E27FC236}">
                <a16:creationId xmlns:a16="http://schemas.microsoft.com/office/drawing/2014/main" id="{58F6CCAC-D601-36C1-8A4C-F65DCEEF54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4581"/>
            <a:ext cx="7043737" cy="49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D846111-868E-012A-C4BE-5E050B5F6D69}"/>
              </a:ext>
            </a:extLst>
          </p:cNvPr>
          <p:cNvSpPr txBox="1"/>
          <p:nvPr/>
        </p:nvSpPr>
        <p:spPr>
          <a:xfrm>
            <a:off x="8629649" y="6515100"/>
            <a:ext cx="284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www.bindingsite.com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1812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5DEF6-3D05-16A4-5357-FCF22192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Anemie a </a:t>
            </a:r>
            <a:r>
              <a:rPr lang="cs-CZ" b="1" dirty="0" err="1"/>
              <a:t>hyperviskozita</a:t>
            </a: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0AB0142-F4EA-3F56-E166-9F89AE8E4396}"/>
              </a:ext>
            </a:extLst>
          </p:cNvPr>
          <p:cNvSpPr txBox="1"/>
          <p:nvPr/>
        </p:nvSpPr>
        <p:spPr>
          <a:xfrm>
            <a:off x="1543050" y="6286500"/>
            <a:ext cx="2061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Birgegard</a:t>
            </a:r>
            <a:r>
              <a:rPr lang="cs-CZ" sz="1200" dirty="0"/>
              <a:t> G, et al. 2008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3E6AD8-68E6-E156-0884-044DE423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Anemie – </a:t>
            </a:r>
            <a:r>
              <a:rPr lang="cs-CZ" dirty="0" err="1"/>
              <a:t>Hb</a:t>
            </a:r>
            <a:r>
              <a:rPr lang="cs-CZ" dirty="0"/>
              <a:t> </a:t>
            </a:r>
            <a:r>
              <a:rPr lang="cs-CZ" b="1" dirty="0"/>
              <a:t>muže </a:t>
            </a:r>
            <a:r>
              <a:rPr lang="cs-CZ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135–175 g/l a u ženy 120–165 g/l</a:t>
            </a:r>
          </a:p>
          <a:p>
            <a:endParaRPr lang="cs-CZ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202124"/>
                </a:solidFill>
                <a:latin typeface="arial" panose="020B0604020202020204" pitchFamily="34" charset="0"/>
              </a:rPr>
              <a:t>Anemie – </a:t>
            </a:r>
            <a:r>
              <a:rPr lang="cs-CZ" b="1" dirty="0">
                <a:solidFill>
                  <a:srgbClr val="202124"/>
                </a:solidFill>
                <a:latin typeface="arial" panose="020B0604020202020204" pitchFamily="34" charset="0"/>
              </a:rPr>
              <a:t>u mnohočetného myelomu </a:t>
            </a:r>
            <a:r>
              <a:rPr lang="cs-CZ" b="1" dirty="0" err="1">
                <a:solidFill>
                  <a:srgbClr val="202124"/>
                </a:solidFill>
                <a:latin typeface="arial" panose="020B0604020202020204" pitchFamily="34" charset="0"/>
              </a:rPr>
              <a:t>Hb</a:t>
            </a:r>
            <a:r>
              <a:rPr lang="cs-CZ" b="1" dirty="0">
                <a:solidFill>
                  <a:srgbClr val="202124"/>
                </a:solidFill>
                <a:latin typeface="arial" panose="020B0604020202020204" pitchFamily="34" charset="0"/>
              </a:rPr>
              <a:t> &lt;100g/l nebo &lt;20g/l od limitu</a:t>
            </a:r>
          </a:p>
          <a:p>
            <a:endParaRPr lang="cs-CZ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cs-CZ" dirty="0" err="1"/>
              <a:t>Hyperviskozní</a:t>
            </a:r>
            <a:r>
              <a:rPr lang="cs-CZ" dirty="0"/>
              <a:t> syndrom </a:t>
            </a:r>
          </a:p>
        </p:txBody>
      </p:sp>
    </p:spTree>
    <p:extLst>
      <p:ext uri="{BB962C8B-B14F-4D97-AF65-F5344CB8AC3E}">
        <p14:creationId xmlns:p14="http://schemas.microsoft.com/office/powerpoint/2010/main" val="349531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40A2B7E-BCF1-84AA-0375-E92AE3C2E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51" y="626665"/>
            <a:ext cx="11839449" cy="560466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03629CF-4232-4905-1C42-14D481ACBA82}"/>
              </a:ext>
            </a:extLst>
          </p:cNvPr>
          <p:cNvSpPr txBox="1"/>
          <p:nvPr/>
        </p:nvSpPr>
        <p:spPr>
          <a:xfrm>
            <a:off x="8843962" y="6239015"/>
            <a:ext cx="309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R. </a:t>
            </a:r>
            <a:r>
              <a:rPr lang="cs-CZ" dirty="0" err="1"/>
              <a:t>Allagio</a:t>
            </a:r>
            <a:r>
              <a:rPr lang="cs-CZ" dirty="0"/>
              <a:t> et al. </a:t>
            </a:r>
            <a:r>
              <a:rPr lang="cs-CZ" dirty="0" err="1"/>
              <a:t>Leukemia</a:t>
            </a:r>
            <a:r>
              <a:rPr lang="cs-CZ" dirty="0"/>
              <a:t>. 2022</a:t>
            </a:r>
          </a:p>
        </p:txBody>
      </p:sp>
    </p:spTree>
    <p:extLst>
      <p:ext uri="{BB962C8B-B14F-4D97-AF65-F5344CB8AC3E}">
        <p14:creationId xmlns:p14="http://schemas.microsoft.com/office/powerpoint/2010/main" val="1830681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mavé, zavřít&#10;&#10;Popis byl vytvořen automaticky">
            <a:extLst>
              <a:ext uri="{FF2B5EF4-FFF2-40B4-BE49-F238E27FC236}">
                <a16:creationId xmlns:a16="http://schemas.microsoft.com/office/drawing/2014/main" id="{C4199517-CE7D-8D4C-112F-DA756A9C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23" b="875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238720-ABF0-6433-A2AB-800111F6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cs-CZ" sz="4000" dirty="0" err="1"/>
              <a:t>Extraoseální</a:t>
            </a:r>
            <a:r>
              <a:rPr lang="cs-CZ" sz="4000" dirty="0"/>
              <a:t> ložiska mnohočetného myelom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500A21-94EA-6FE2-7D70-896CF2D1C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000" dirty="0" err="1"/>
              <a:t>Paramedulární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 err="1"/>
              <a:t>Extramedulární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9352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143BC-3649-194F-847C-76970C6E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Klinická vyšetření u nově diagnostikovaného mnohočetného myelomu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97286D8-F535-184C-97D6-601B8AAAC569}"/>
              </a:ext>
            </a:extLst>
          </p:cNvPr>
          <p:cNvSpPr txBox="1"/>
          <p:nvPr/>
        </p:nvSpPr>
        <p:spPr>
          <a:xfrm>
            <a:off x="3783724" y="1807779"/>
            <a:ext cx="352042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NOVĚ DIAGNOSTIKOVANÝ PACIENT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F877461-0827-DD4F-B216-71CCDC2FBD26}"/>
              </a:ext>
            </a:extLst>
          </p:cNvPr>
          <p:cNvSpPr txBox="1"/>
          <p:nvPr/>
        </p:nvSpPr>
        <p:spPr>
          <a:xfrm>
            <a:off x="4797973" y="2761169"/>
            <a:ext cx="14399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KOSTNÍ DŘEN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429A06B-5FF2-3A43-8C99-D0760A435590}"/>
              </a:ext>
            </a:extLst>
          </p:cNvPr>
          <p:cNvSpPr txBox="1"/>
          <p:nvPr/>
        </p:nvSpPr>
        <p:spPr>
          <a:xfrm>
            <a:off x="7394028" y="2612555"/>
            <a:ext cx="168691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PERIFERNÍ KREV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958F881-1F49-7C4C-985B-24FF7D46F22F}"/>
              </a:ext>
            </a:extLst>
          </p:cNvPr>
          <p:cNvSpPr txBox="1"/>
          <p:nvPr/>
        </p:nvSpPr>
        <p:spPr>
          <a:xfrm>
            <a:off x="1370204" y="3634282"/>
            <a:ext cx="282202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ZOBRAZOVACÍ VYŠETŘENÍ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7907491-3C3A-D84C-B874-F6B3CDEE8A62}"/>
              </a:ext>
            </a:extLst>
          </p:cNvPr>
          <p:cNvSpPr txBox="1"/>
          <p:nvPr/>
        </p:nvSpPr>
        <p:spPr>
          <a:xfrm>
            <a:off x="2080368" y="5613672"/>
            <a:ext cx="8723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PET/CT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000AD84-AEB5-DA4B-B466-8F5523616697}"/>
              </a:ext>
            </a:extLst>
          </p:cNvPr>
          <p:cNvSpPr txBox="1"/>
          <p:nvPr/>
        </p:nvSpPr>
        <p:spPr>
          <a:xfrm>
            <a:off x="2080361" y="5180526"/>
            <a:ext cx="73046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LD-CT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F9017FC-7443-524E-AB12-FFF847A0FF3B}"/>
              </a:ext>
            </a:extLst>
          </p:cNvPr>
          <p:cNvSpPr txBox="1"/>
          <p:nvPr/>
        </p:nvSpPr>
        <p:spPr>
          <a:xfrm>
            <a:off x="2071775" y="4747380"/>
            <a:ext cx="101687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WB MRI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B05587D-07B2-784D-90D6-47EC976939A5}"/>
              </a:ext>
            </a:extLst>
          </p:cNvPr>
          <p:cNvSpPr txBox="1"/>
          <p:nvPr/>
        </p:nvSpPr>
        <p:spPr>
          <a:xfrm>
            <a:off x="3925614" y="4216343"/>
            <a:ext cx="124547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CYTOLOGIE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716B7E7-65E3-C64D-8223-845C73B1DE26}"/>
              </a:ext>
            </a:extLst>
          </p:cNvPr>
          <p:cNvSpPr txBox="1"/>
          <p:nvPr/>
        </p:nvSpPr>
        <p:spPr>
          <a:xfrm>
            <a:off x="5686095" y="4209619"/>
            <a:ext cx="202849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FLOWCYTOMETRIE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5106E20-F58F-1B44-9015-C378842B6C57}"/>
              </a:ext>
            </a:extLst>
          </p:cNvPr>
          <p:cNvSpPr txBox="1"/>
          <p:nvPr/>
        </p:nvSpPr>
        <p:spPr>
          <a:xfrm>
            <a:off x="4876799" y="4879739"/>
            <a:ext cx="87235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MACS*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5B32FDB-720E-2746-A62B-B956AFF5D100}"/>
              </a:ext>
            </a:extLst>
          </p:cNvPr>
          <p:cNvSpPr txBox="1"/>
          <p:nvPr/>
        </p:nvSpPr>
        <p:spPr>
          <a:xfrm>
            <a:off x="7714593" y="6505903"/>
            <a:ext cx="413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 MACS= </a:t>
            </a:r>
            <a:r>
              <a:rPr lang="cs-CZ" dirty="0" err="1"/>
              <a:t>magnetic-activated</a:t>
            </a:r>
            <a:r>
              <a:rPr lang="cs-CZ" dirty="0"/>
              <a:t> cell </a:t>
            </a:r>
            <a:r>
              <a:rPr lang="cs-CZ" dirty="0" err="1"/>
              <a:t>sorting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B9F942B-C1AD-1447-95AA-6E6B6FF8B8EE}"/>
              </a:ext>
            </a:extLst>
          </p:cNvPr>
          <p:cNvSpPr txBox="1"/>
          <p:nvPr/>
        </p:nvSpPr>
        <p:spPr>
          <a:xfrm>
            <a:off x="3783724" y="5437351"/>
            <a:ext cx="6326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FISH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FDD44E9-A81E-3846-A1AA-0B1C3C8A033A}"/>
              </a:ext>
            </a:extLst>
          </p:cNvPr>
          <p:cNvSpPr txBox="1"/>
          <p:nvPr/>
        </p:nvSpPr>
        <p:spPr>
          <a:xfrm>
            <a:off x="4503682" y="5806683"/>
            <a:ext cx="124547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KARYOTYP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2896D4-9F2B-0140-9A30-A5053D67F645}"/>
              </a:ext>
            </a:extLst>
          </p:cNvPr>
          <p:cNvSpPr txBox="1"/>
          <p:nvPr/>
        </p:nvSpPr>
        <p:spPr>
          <a:xfrm>
            <a:off x="5836491" y="5540619"/>
            <a:ext cx="141101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BIOBANKING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9CB1E3A-18BC-1444-8AF2-99F6FEA2A1A8}"/>
              </a:ext>
            </a:extLst>
          </p:cNvPr>
          <p:cNvSpPr txBox="1"/>
          <p:nvPr/>
        </p:nvSpPr>
        <p:spPr>
          <a:xfrm rot="3337961">
            <a:off x="9740603" y="2087000"/>
            <a:ext cx="160282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KREVNÍ OBRAZ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A2F4281-4EB6-0C4B-930D-D24423500B59}"/>
              </a:ext>
            </a:extLst>
          </p:cNvPr>
          <p:cNvSpPr txBox="1"/>
          <p:nvPr/>
        </p:nvSpPr>
        <p:spPr>
          <a:xfrm rot="3214768">
            <a:off x="9941306" y="3110059"/>
            <a:ext cx="13610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KOAGULACE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BF56F91-84FC-0C48-9FF2-B87F80FACB02}"/>
              </a:ext>
            </a:extLst>
          </p:cNvPr>
          <p:cNvSpPr txBox="1"/>
          <p:nvPr/>
        </p:nvSpPr>
        <p:spPr>
          <a:xfrm rot="3141811">
            <a:off x="10107604" y="3971329"/>
            <a:ext cx="124547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SEROLOGIE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9F4B33B-2958-BD47-A3ED-61C5478EB05A}"/>
              </a:ext>
            </a:extLst>
          </p:cNvPr>
          <p:cNvSpPr txBox="1"/>
          <p:nvPr/>
        </p:nvSpPr>
        <p:spPr>
          <a:xfrm rot="3053369">
            <a:off x="10003720" y="4551229"/>
            <a:ext cx="13610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BIOCHEMIE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17F660C-2E79-1748-B43B-45B34109064D}"/>
              </a:ext>
            </a:extLst>
          </p:cNvPr>
          <p:cNvSpPr txBox="1"/>
          <p:nvPr/>
        </p:nvSpPr>
        <p:spPr>
          <a:xfrm rot="3274656">
            <a:off x="10974675" y="5551056"/>
            <a:ext cx="102739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iFIX</a:t>
            </a:r>
            <a:r>
              <a:rPr lang="cs-CZ" dirty="0"/>
              <a:t>, FLC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DA50119-ECAC-064C-BC21-2E0E3A9DC8B4}"/>
              </a:ext>
            </a:extLst>
          </p:cNvPr>
          <p:cNvSpPr txBox="1"/>
          <p:nvPr/>
        </p:nvSpPr>
        <p:spPr>
          <a:xfrm rot="2998927">
            <a:off x="9446867" y="4832990"/>
            <a:ext cx="158706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CIRKULUJÍCÍ PLAZMOCYTY</a:t>
            </a:r>
          </a:p>
        </p:txBody>
      </p:sp>
      <p:sp>
        <p:nvSpPr>
          <p:cNvPr id="25" name="Šipka dolů 24">
            <a:extLst>
              <a:ext uri="{FF2B5EF4-FFF2-40B4-BE49-F238E27FC236}">
                <a16:creationId xmlns:a16="http://schemas.microsoft.com/office/drawing/2014/main" id="{54DDFB89-E856-D940-850A-6915E674E366}"/>
              </a:ext>
            </a:extLst>
          </p:cNvPr>
          <p:cNvSpPr/>
          <p:nvPr/>
        </p:nvSpPr>
        <p:spPr>
          <a:xfrm>
            <a:off x="5098117" y="2310668"/>
            <a:ext cx="89878" cy="355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>
            <a:extLst>
              <a:ext uri="{FF2B5EF4-FFF2-40B4-BE49-F238E27FC236}">
                <a16:creationId xmlns:a16="http://schemas.microsoft.com/office/drawing/2014/main" id="{4DCEDF30-CCF8-004F-BB21-3E137FE7D93E}"/>
              </a:ext>
            </a:extLst>
          </p:cNvPr>
          <p:cNvSpPr/>
          <p:nvPr/>
        </p:nvSpPr>
        <p:spPr>
          <a:xfrm rot="2925534">
            <a:off x="3832717" y="2030198"/>
            <a:ext cx="123289" cy="180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>
            <a:extLst>
              <a:ext uri="{FF2B5EF4-FFF2-40B4-BE49-F238E27FC236}">
                <a16:creationId xmlns:a16="http://schemas.microsoft.com/office/drawing/2014/main" id="{F8BCA588-E508-E948-ACE1-7050604B9682}"/>
              </a:ext>
            </a:extLst>
          </p:cNvPr>
          <p:cNvSpPr/>
          <p:nvPr/>
        </p:nvSpPr>
        <p:spPr>
          <a:xfrm rot="17721619" flipH="1">
            <a:off x="6817945" y="2018894"/>
            <a:ext cx="87534" cy="834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>
            <a:extLst>
              <a:ext uri="{FF2B5EF4-FFF2-40B4-BE49-F238E27FC236}">
                <a16:creationId xmlns:a16="http://schemas.microsoft.com/office/drawing/2014/main" id="{11F5A9CB-B25E-8246-853D-143CC5683C89}"/>
              </a:ext>
            </a:extLst>
          </p:cNvPr>
          <p:cNvSpPr/>
          <p:nvPr/>
        </p:nvSpPr>
        <p:spPr>
          <a:xfrm rot="18888572">
            <a:off x="9322470" y="2963055"/>
            <a:ext cx="89591" cy="1541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lů 28">
            <a:extLst>
              <a:ext uri="{FF2B5EF4-FFF2-40B4-BE49-F238E27FC236}">
                <a16:creationId xmlns:a16="http://schemas.microsoft.com/office/drawing/2014/main" id="{1151B0CF-424F-9E4C-81FD-E42F4B20B8EB}"/>
              </a:ext>
            </a:extLst>
          </p:cNvPr>
          <p:cNvSpPr/>
          <p:nvPr/>
        </p:nvSpPr>
        <p:spPr>
          <a:xfrm rot="17835025">
            <a:off x="9445319" y="2717397"/>
            <a:ext cx="125977" cy="1236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lů 29">
            <a:extLst>
              <a:ext uri="{FF2B5EF4-FFF2-40B4-BE49-F238E27FC236}">
                <a16:creationId xmlns:a16="http://schemas.microsoft.com/office/drawing/2014/main" id="{CDA646C1-49CA-D84B-89A8-E5E0EC402489}"/>
              </a:ext>
            </a:extLst>
          </p:cNvPr>
          <p:cNvSpPr/>
          <p:nvPr/>
        </p:nvSpPr>
        <p:spPr>
          <a:xfrm rot="16802151">
            <a:off x="9560353" y="2440392"/>
            <a:ext cx="122583" cy="972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lů 30">
            <a:extLst>
              <a:ext uri="{FF2B5EF4-FFF2-40B4-BE49-F238E27FC236}">
                <a16:creationId xmlns:a16="http://schemas.microsoft.com/office/drawing/2014/main" id="{FFE84E24-46C5-BB4C-AD2C-ECEED55CC50D}"/>
              </a:ext>
            </a:extLst>
          </p:cNvPr>
          <p:cNvSpPr/>
          <p:nvPr/>
        </p:nvSpPr>
        <p:spPr>
          <a:xfrm rot="15194357">
            <a:off x="9419655" y="1686371"/>
            <a:ext cx="125977" cy="1236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lů 31">
            <a:extLst>
              <a:ext uri="{FF2B5EF4-FFF2-40B4-BE49-F238E27FC236}">
                <a16:creationId xmlns:a16="http://schemas.microsoft.com/office/drawing/2014/main" id="{43B5F3F8-F860-CC49-AF64-88CAF5503C29}"/>
              </a:ext>
            </a:extLst>
          </p:cNvPr>
          <p:cNvSpPr/>
          <p:nvPr/>
        </p:nvSpPr>
        <p:spPr>
          <a:xfrm rot="20609619">
            <a:off x="8723539" y="3056991"/>
            <a:ext cx="110602" cy="1471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lů 32">
            <a:extLst>
              <a:ext uri="{FF2B5EF4-FFF2-40B4-BE49-F238E27FC236}">
                <a16:creationId xmlns:a16="http://schemas.microsoft.com/office/drawing/2014/main" id="{1E2753A1-4EF9-D64A-BDB0-1CB1EC591E27}"/>
              </a:ext>
            </a:extLst>
          </p:cNvPr>
          <p:cNvSpPr/>
          <p:nvPr/>
        </p:nvSpPr>
        <p:spPr>
          <a:xfrm rot="20609619">
            <a:off x="5790200" y="3206937"/>
            <a:ext cx="92583" cy="917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lů 33">
            <a:extLst>
              <a:ext uri="{FF2B5EF4-FFF2-40B4-BE49-F238E27FC236}">
                <a16:creationId xmlns:a16="http://schemas.microsoft.com/office/drawing/2014/main" id="{33265972-EBED-2145-AC6E-30DB673D0A30}"/>
              </a:ext>
            </a:extLst>
          </p:cNvPr>
          <p:cNvSpPr/>
          <p:nvPr/>
        </p:nvSpPr>
        <p:spPr>
          <a:xfrm rot="1307981">
            <a:off x="4730713" y="3255914"/>
            <a:ext cx="92583" cy="917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lů 34">
            <a:extLst>
              <a:ext uri="{FF2B5EF4-FFF2-40B4-BE49-F238E27FC236}">
                <a16:creationId xmlns:a16="http://schemas.microsoft.com/office/drawing/2014/main" id="{79B0013C-C82A-6C49-B64A-618E340751E5}"/>
              </a:ext>
            </a:extLst>
          </p:cNvPr>
          <p:cNvSpPr/>
          <p:nvPr/>
        </p:nvSpPr>
        <p:spPr>
          <a:xfrm rot="21414073">
            <a:off x="5315235" y="3236539"/>
            <a:ext cx="85458" cy="1406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lů 35">
            <a:extLst>
              <a:ext uri="{FF2B5EF4-FFF2-40B4-BE49-F238E27FC236}">
                <a16:creationId xmlns:a16="http://schemas.microsoft.com/office/drawing/2014/main" id="{7DFE7A66-EAEB-C547-AA5C-FC18E18D70AF}"/>
              </a:ext>
            </a:extLst>
          </p:cNvPr>
          <p:cNvSpPr/>
          <p:nvPr/>
        </p:nvSpPr>
        <p:spPr>
          <a:xfrm rot="2910787">
            <a:off x="4588739" y="5177772"/>
            <a:ext cx="96393" cy="405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ipka dolů 36">
            <a:extLst>
              <a:ext uri="{FF2B5EF4-FFF2-40B4-BE49-F238E27FC236}">
                <a16:creationId xmlns:a16="http://schemas.microsoft.com/office/drawing/2014/main" id="{151ABF2B-FF9D-9944-B186-F0FFD1C8EA52}"/>
              </a:ext>
            </a:extLst>
          </p:cNvPr>
          <p:cNvSpPr/>
          <p:nvPr/>
        </p:nvSpPr>
        <p:spPr>
          <a:xfrm rot="17815675">
            <a:off x="5763865" y="5195985"/>
            <a:ext cx="83972" cy="405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 dolů 37">
            <a:extLst>
              <a:ext uri="{FF2B5EF4-FFF2-40B4-BE49-F238E27FC236}">
                <a16:creationId xmlns:a16="http://schemas.microsoft.com/office/drawing/2014/main" id="{C802EFEE-400A-CB47-90AF-3261314BE4E6}"/>
              </a:ext>
            </a:extLst>
          </p:cNvPr>
          <p:cNvSpPr/>
          <p:nvPr/>
        </p:nvSpPr>
        <p:spPr>
          <a:xfrm rot="321414">
            <a:off x="5137653" y="5347187"/>
            <a:ext cx="83972" cy="405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lů 39">
            <a:extLst>
              <a:ext uri="{FF2B5EF4-FFF2-40B4-BE49-F238E27FC236}">
                <a16:creationId xmlns:a16="http://schemas.microsoft.com/office/drawing/2014/main" id="{455E2D9C-1FCD-2242-A835-3C01C1E91F71}"/>
              </a:ext>
            </a:extLst>
          </p:cNvPr>
          <p:cNvSpPr/>
          <p:nvPr/>
        </p:nvSpPr>
        <p:spPr>
          <a:xfrm rot="1957103" flipH="1">
            <a:off x="2437097" y="4089843"/>
            <a:ext cx="80739" cy="639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>
            <a:extLst>
              <a:ext uri="{FF2B5EF4-FFF2-40B4-BE49-F238E27FC236}">
                <a16:creationId xmlns:a16="http://schemas.microsoft.com/office/drawing/2014/main" id="{85BDED36-2F64-EE60-6AC1-DD76357FD484}"/>
              </a:ext>
            </a:extLst>
          </p:cNvPr>
          <p:cNvSpPr/>
          <p:nvPr/>
        </p:nvSpPr>
        <p:spPr>
          <a:xfrm rot="4721220">
            <a:off x="2751460" y="1569789"/>
            <a:ext cx="176209" cy="1837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793C17D-830A-994E-A202-801B343A54D7}"/>
              </a:ext>
            </a:extLst>
          </p:cNvPr>
          <p:cNvSpPr txBox="1"/>
          <p:nvPr/>
        </p:nvSpPr>
        <p:spPr>
          <a:xfrm>
            <a:off x="416468" y="2476378"/>
            <a:ext cx="137912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KONZILIÁRNÍ VYŠETŘENÍ</a:t>
            </a:r>
          </a:p>
        </p:txBody>
      </p:sp>
      <p:sp>
        <p:nvSpPr>
          <p:cNvPr id="39" name="Šipka dolů 38">
            <a:extLst>
              <a:ext uri="{FF2B5EF4-FFF2-40B4-BE49-F238E27FC236}">
                <a16:creationId xmlns:a16="http://schemas.microsoft.com/office/drawing/2014/main" id="{A6A9CEE6-E6D6-F97E-52A9-B4040DC548E8}"/>
              </a:ext>
            </a:extLst>
          </p:cNvPr>
          <p:cNvSpPr/>
          <p:nvPr/>
        </p:nvSpPr>
        <p:spPr>
          <a:xfrm rot="1190325">
            <a:off x="780574" y="3231034"/>
            <a:ext cx="116136" cy="1322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759D02E5-1E5C-3673-7041-71966D0E5E3A}"/>
              </a:ext>
            </a:extLst>
          </p:cNvPr>
          <p:cNvSpPr txBox="1"/>
          <p:nvPr/>
        </p:nvSpPr>
        <p:spPr>
          <a:xfrm>
            <a:off x="105330" y="4593163"/>
            <a:ext cx="166859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STOMATOLOGIE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54F5A0ED-A4DE-E20A-CAD3-B0A5660E66EA}"/>
              </a:ext>
            </a:extLst>
          </p:cNvPr>
          <p:cNvSpPr txBox="1"/>
          <p:nvPr/>
        </p:nvSpPr>
        <p:spPr>
          <a:xfrm>
            <a:off x="90666" y="5113538"/>
            <a:ext cx="166859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ORTOPEDIE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6B8684D5-10A9-2FA8-BA14-9438F7141111}"/>
              </a:ext>
            </a:extLst>
          </p:cNvPr>
          <p:cNvSpPr txBox="1"/>
          <p:nvPr/>
        </p:nvSpPr>
        <p:spPr>
          <a:xfrm>
            <a:off x="90665" y="5582691"/>
            <a:ext cx="166859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ÚRAZ.CHIR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0C3DF8F0-2EB3-9977-406D-C21A6D286002}"/>
              </a:ext>
            </a:extLst>
          </p:cNvPr>
          <p:cNvSpPr txBox="1"/>
          <p:nvPr/>
        </p:nvSpPr>
        <p:spPr>
          <a:xfrm>
            <a:off x="121927" y="6120774"/>
            <a:ext cx="166859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NUTRICE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8B6A03FC-2B05-0BF9-2EC9-737F4F43D237}"/>
              </a:ext>
            </a:extLst>
          </p:cNvPr>
          <p:cNvSpPr txBox="1"/>
          <p:nvPr/>
        </p:nvSpPr>
        <p:spPr>
          <a:xfrm rot="2998927">
            <a:off x="8520581" y="5307702"/>
            <a:ext cx="22611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IMUNOHEMATOLOGIE</a:t>
            </a:r>
          </a:p>
        </p:txBody>
      </p:sp>
      <p:sp>
        <p:nvSpPr>
          <p:cNvPr id="49" name="Šipka dolů 48">
            <a:extLst>
              <a:ext uri="{FF2B5EF4-FFF2-40B4-BE49-F238E27FC236}">
                <a16:creationId xmlns:a16="http://schemas.microsoft.com/office/drawing/2014/main" id="{B832D4FE-232D-D7EF-0271-C7859C240D12}"/>
              </a:ext>
            </a:extLst>
          </p:cNvPr>
          <p:cNvSpPr/>
          <p:nvPr/>
        </p:nvSpPr>
        <p:spPr>
          <a:xfrm rot="2507346" flipH="1">
            <a:off x="4437481" y="5071078"/>
            <a:ext cx="105548" cy="140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5301FA8F-BBE8-EA92-BA03-092950C5B379}"/>
              </a:ext>
            </a:extLst>
          </p:cNvPr>
          <p:cNvSpPr txBox="1"/>
          <p:nvPr/>
        </p:nvSpPr>
        <p:spPr>
          <a:xfrm>
            <a:off x="3585859" y="6369886"/>
            <a:ext cx="6326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NGS</a:t>
            </a:r>
          </a:p>
        </p:txBody>
      </p:sp>
      <p:sp>
        <p:nvSpPr>
          <p:cNvPr id="51" name="Šipka dolů 50">
            <a:extLst>
              <a:ext uri="{FF2B5EF4-FFF2-40B4-BE49-F238E27FC236}">
                <a16:creationId xmlns:a16="http://schemas.microsoft.com/office/drawing/2014/main" id="{49414C29-5C17-AF4B-26B6-9DAE6DF49D72}"/>
              </a:ext>
            </a:extLst>
          </p:cNvPr>
          <p:cNvSpPr/>
          <p:nvPr/>
        </p:nvSpPr>
        <p:spPr>
          <a:xfrm rot="19301507">
            <a:off x="6751014" y="2098206"/>
            <a:ext cx="90430" cy="1409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0BEDA70F-AE7E-DDCC-4021-591AF6FD75E0}"/>
              </a:ext>
            </a:extLst>
          </p:cNvPr>
          <p:cNvSpPr txBox="1"/>
          <p:nvPr/>
        </p:nvSpPr>
        <p:spPr>
          <a:xfrm>
            <a:off x="6953385" y="3434376"/>
            <a:ext cx="6706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MOČ</a:t>
            </a:r>
          </a:p>
        </p:txBody>
      </p:sp>
    </p:spTree>
    <p:extLst>
      <p:ext uri="{BB962C8B-B14F-4D97-AF65-F5344CB8AC3E}">
        <p14:creationId xmlns:p14="http://schemas.microsoft.com/office/powerpoint/2010/main" val="645305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383F1A-6323-BB99-0E37-8690C6C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3700">
                <a:solidFill>
                  <a:srgbClr val="FFFFFF"/>
                </a:solidFill>
              </a:rPr>
              <a:t>Léčba mnohočetného myelomu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8F8109A-60D7-1780-B9A2-5D99E3A4B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50534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09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EA6BE4-8BFE-AC4A-B06D-9B5AC160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Léčba mnohočetného myelomu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5DEFFF7-AB34-CA4C-A57E-0E56217EAB3D}"/>
              </a:ext>
            </a:extLst>
          </p:cNvPr>
          <p:cNvSpPr txBox="1"/>
          <p:nvPr/>
        </p:nvSpPr>
        <p:spPr>
          <a:xfrm>
            <a:off x="4421580" y="1444428"/>
            <a:ext cx="264770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Cílená léčba mnohočetného myelomu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99B227-0ECF-3E40-83B8-4D4EF79F7119}"/>
              </a:ext>
            </a:extLst>
          </p:cNvPr>
          <p:cNvSpPr txBox="1"/>
          <p:nvPr/>
        </p:nvSpPr>
        <p:spPr>
          <a:xfrm>
            <a:off x="1111169" y="2646919"/>
            <a:ext cx="271040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Inhibitory </a:t>
            </a:r>
            <a:r>
              <a:rPr lang="cs-CZ" dirty="0" err="1"/>
              <a:t>proteasomu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1A569BE-B9C0-EF44-AAA5-42EB6ADBF1EE}"/>
              </a:ext>
            </a:extLst>
          </p:cNvPr>
          <p:cNvSpPr txBox="1"/>
          <p:nvPr/>
        </p:nvSpPr>
        <p:spPr>
          <a:xfrm>
            <a:off x="4520878" y="3016251"/>
            <a:ext cx="271040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Imunomodulační</a:t>
            </a:r>
            <a:r>
              <a:rPr lang="cs-CZ" dirty="0"/>
              <a:t> léky (</a:t>
            </a:r>
            <a:r>
              <a:rPr lang="cs-CZ" dirty="0" err="1"/>
              <a:t>IMIDs</a:t>
            </a:r>
            <a:r>
              <a:rPr lang="cs-CZ" dirty="0"/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E14CDAA-1A6A-DD48-8DBD-68AB46DC8100}"/>
              </a:ext>
            </a:extLst>
          </p:cNvPr>
          <p:cNvSpPr txBox="1"/>
          <p:nvPr/>
        </p:nvSpPr>
        <p:spPr>
          <a:xfrm>
            <a:off x="7930589" y="2574478"/>
            <a:ext cx="315024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Monoklonální protilátky</a:t>
            </a:r>
          </a:p>
        </p:txBody>
      </p:sp>
      <p:sp>
        <p:nvSpPr>
          <p:cNvPr id="10" name="Šipka dolů 9">
            <a:extLst>
              <a:ext uri="{FF2B5EF4-FFF2-40B4-BE49-F238E27FC236}">
                <a16:creationId xmlns:a16="http://schemas.microsoft.com/office/drawing/2014/main" id="{96D355BA-0B1C-FC4C-AF17-D60E4C9BBE78}"/>
              </a:ext>
            </a:extLst>
          </p:cNvPr>
          <p:cNvSpPr/>
          <p:nvPr/>
        </p:nvSpPr>
        <p:spPr>
          <a:xfrm rot="4283750">
            <a:off x="3750848" y="1674233"/>
            <a:ext cx="111544" cy="1228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>
            <a:extLst>
              <a:ext uri="{FF2B5EF4-FFF2-40B4-BE49-F238E27FC236}">
                <a16:creationId xmlns:a16="http://schemas.microsoft.com/office/drawing/2014/main" id="{800D8304-4A04-FF4A-BF8C-9BB93163E9FE}"/>
              </a:ext>
            </a:extLst>
          </p:cNvPr>
          <p:cNvSpPr/>
          <p:nvPr/>
        </p:nvSpPr>
        <p:spPr>
          <a:xfrm rot="170347">
            <a:off x="5474796" y="2173645"/>
            <a:ext cx="134602" cy="731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>
            <a:extLst>
              <a:ext uri="{FF2B5EF4-FFF2-40B4-BE49-F238E27FC236}">
                <a16:creationId xmlns:a16="http://schemas.microsoft.com/office/drawing/2014/main" id="{F61B8AA9-CA7A-024D-AFAD-FA022F5B677F}"/>
              </a:ext>
            </a:extLst>
          </p:cNvPr>
          <p:cNvSpPr/>
          <p:nvPr/>
        </p:nvSpPr>
        <p:spPr>
          <a:xfrm rot="17324196">
            <a:off x="7171454" y="1694390"/>
            <a:ext cx="115824" cy="1329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B6C83D2-9908-0846-A7F1-8A2B15D65059}"/>
              </a:ext>
            </a:extLst>
          </p:cNvPr>
          <p:cNvSpPr txBox="1"/>
          <p:nvPr/>
        </p:nvSpPr>
        <p:spPr>
          <a:xfrm>
            <a:off x="1203767" y="3603150"/>
            <a:ext cx="141211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PROTEASOM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3EB02F5-E806-6544-858E-84EDCE86CCF1}"/>
              </a:ext>
            </a:extLst>
          </p:cNvPr>
          <p:cNvSpPr txBox="1"/>
          <p:nvPr/>
        </p:nvSpPr>
        <p:spPr>
          <a:xfrm>
            <a:off x="4836041" y="3972482"/>
            <a:ext cx="1412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CEREBLON -&gt; </a:t>
            </a:r>
            <a:r>
              <a:rPr lang="cs-CZ" dirty="0" err="1"/>
              <a:t>Aiolos</a:t>
            </a:r>
            <a:r>
              <a:rPr lang="cs-CZ" dirty="0"/>
              <a:t>, Ikaros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678F6DB-8FD0-514C-82A4-F6C7809D7D72}"/>
              </a:ext>
            </a:extLst>
          </p:cNvPr>
          <p:cNvSpPr txBox="1"/>
          <p:nvPr/>
        </p:nvSpPr>
        <p:spPr>
          <a:xfrm>
            <a:off x="8753354" y="6277431"/>
            <a:ext cx="4849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/>
              <a:t>Ito</a:t>
            </a:r>
            <a:r>
              <a:rPr lang="cs-CZ" sz="1050" dirty="0"/>
              <a:t> T, et al Science 2010</a:t>
            </a:r>
          </a:p>
          <a:p>
            <a:r>
              <a:rPr lang="cs-CZ" sz="1050" dirty="0" err="1"/>
              <a:t>Moreno</a:t>
            </a:r>
            <a:r>
              <a:rPr lang="cs-CZ" sz="1050" dirty="0"/>
              <a:t> L, et al </a:t>
            </a:r>
            <a:r>
              <a:rPr lang="cs-CZ" sz="1050" dirty="0" err="1"/>
              <a:t>Clin</a:t>
            </a:r>
            <a:r>
              <a:rPr lang="cs-CZ" sz="1050" dirty="0"/>
              <a:t> </a:t>
            </a:r>
            <a:r>
              <a:rPr lang="cs-CZ" sz="1050" dirty="0" err="1"/>
              <a:t>Cancer</a:t>
            </a:r>
            <a:r>
              <a:rPr lang="cs-CZ" sz="1050" dirty="0"/>
              <a:t> </a:t>
            </a:r>
            <a:r>
              <a:rPr lang="cs-CZ" sz="1050" dirty="0" err="1"/>
              <a:t>Research</a:t>
            </a:r>
            <a:r>
              <a:rPr lang="cs-CZ" sz="1050" dirty="0"/>
              <a:t>, 2019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27CA87B-33F0-1245-A019-5C2184A10F92}"/>
              </a:ext>
            </a:extLst>
          </p:cNvPr>
          <p:cNvSpPr txBox="1"/>
          <p:nvPr/>
        </p:nvSpPr>
        <p:spPr>
          <a:xfrm>
            <a:off x="8753354" y="3555413"/>
            <a:ext cx="150470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CD 38 antigen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1E61987-0923-9447-9303-2D3E41F3EEE1}"/>
              </a:ext>
            </a:extLst>
          </p:cNvPr>
          <p:cNvSpPr txBox="1"/>
          <p:nvPr/>
        </p:nvSpPr>
        <p:spPr>
          <a:xfrm>
            <a:off x="1128530" y="4692809"/>
            <a:ext cx="1562582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ER stres</a:t>
            </a:r>
          </a:p>
          <a:p>
            <a:r>
              <a:rPr lang="cs-CZ" dirty="0" err="1">
                <a:solidFill>
                  <a:schemeClr val="bg1"/>
                </a:solidFill>
              </a:rPr>
              <a:t>NFkappaB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dysregulace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09ECFE1-4978-BE46-A82E-D4CB30695AA7}"/>
              </a:ext>
            </a:extLst>
          </p:cNvPr>
          <p:cNvSpPr txBox="1"/>
          <p:nvPr/>
        </p:nvSpPr>
        <p:spPr>
          <a:xfrm>
            <a:off x="4334959" y="5097463"/>
            <a:ext cx="23081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Deplece růstových faktorů – apoptóza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46A900F-B45B-2C40-B220-760E55768550}"/>
              </a:ext>
            </a:extLst>
          </p:cNvPr>
          <p:cNvSpPr txBox="1"/>
          <p:nvPr/>
        </p:nvSpPr>
        <p:spPr>
          <a:xfrm>
            <a:off x="8365118" y="4526556"/>
            <a:ext cx="2281177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ADCC</a:t>
            </a:r>
          </a:p>
          <a:p>
            <a:r>
              <a:rPr lang="cs-CZ" dirty="0" err="1">
                <a:solidFill>
                  <a:schemeClr val="bg1"/>
                </a:solidFill>
              </a:rPr>
              <a:t>Opsonizace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Imunomodulační</a:t>
            </a:r>
            <a:r>
              <a:rPr lang="cs-CZ" dirty="0">
                <a:solidFill>
                  <a:schemeClr val="bg1"/>
                </a:solidFill>
              </a:rPr>
              <a:t> účinky</a:t>
            </a:r>
          </a:p>
        </p:txBody>
      </p:sp>
      <p:sp>
        <p:nvSpPr>
          <p:cNvPr id="21" name="Blesk 20">
            <a:extLst>
              <a:ext uri="{FF2B5EF4-FFF2-40B4-BE49-F238E27FC236}">
                <a16:creationId xmlns:a16="http://schemas.microsoft.com/office/drawing/2014/main" id="{1CC58B98-CCDF-2343-9B27-C7A57B01AD65}"/>
              </a:ext>
            </a:extLst>
          </p:cNvPr>
          <p:cNvSpPr/>
          <p:nvPr/>
        </p:nvSpPr>
        <p:spPr>
          <a:xfrm>
            <a:off x="9181618" y="2993627"/>
            <a:ext cx="324091" cy="490874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Blesk 21">
            <a:extLst>
              <a:ext uri="{FF2B5EF4-FFF2-40B4-BE49-F238E27FC236}">
                <a16:creationId xmlns:a16="http://schemas.microsoft.com/office/drawing/2014/main" id="{B40958F4-92CA-2940-9B8A-6B588EBE3922}"/>
              </a:ext>
            </a:extLst>
          </p:cNvPr>
          <p:cNvSpPr/>
          <p:nvPr/>
        </p:nvSpPr>
        <p:spPr>
          <a:xfrm rot="1633571">
            <a:off x="5327007" y="3379471"/>
            <a:ext cx="324091" cy="490874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Blesk 22">
            <a:extLst>
              <a:ext uri="{FF2B5EF4-FFF2-40B4-BE49-F238E27FC236}">
                <a16:creationId xmlns:a16="http://schemas.microsoft.com/office/drawing/2014/main" id="{A0F8EFAA-3C90-894E-A1A2-F87F38BE95CE}"/>
              </a:ext>
            </a:extLst>
          </p:cNvPr>
          <p:cNvSpPr/>
          <p:nvPr/>
        </p:nvSpPr>
        <p:spPr>
          <a:xfrm rot="4250262">
            <a:off x="1985058" y="3048345"/>
            <a:ext cx="324091" cy="490874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lů 23">
            <a:extLst>
              <a:ext uri="{FF2B5EF4-FFF2-40B4-BE49-F238E27FC236}">
                <a16:creationId xmlns:a16="http://schemas.microsoft.com/office/drawing/2014/main" id="{52DA5B38-3926-AA40-9EB6-600BF8F03497}"/>
              </a:ext>
            </a:extLst>
          </p:cNvPr>
          <p:cNvSpPr/>
          <p:nvPr/>
        </p:nvSpPr>
        <p:spPr>
          <a:xfrm flipH="1">
            <a:off x="8911137" y="4062823"/>
            <a:ext cx="1189141" cy="325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>
            <a:extLst>
              <a:ext uri="{FF2B5EF4-FFF2-40B4-BE49-F238E27FC236}">
                <a16:creationId xmlns:a16="http://schemas.microsoft.com/office/drawing/2014/main" id="{9BF8AC45-914A-7A4B-85AE-C8524DF40C5C}"/>
              </a:ext>
            </a:extLst>
          </p:cNvPr>
          <p:cNvSpPr/>
          <p:nvPr/>
        </p:nvSpPr>
        <p:spPr>
          <a:xfrm flipH="1">
            <a:off x="4862192" y="4692809"/>
            <a:ext cx="1189141" cy="325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>
            <a:extLst>
              <a:ext uri="{FF2B5EF4-FFF2-40B4-BE49-F238E27FC236}">
                <a16:creationId xmlns:a16="http://schemas.microsoft.com/office/drawing/2014/main" id="{5879CB0C-C954-4748-B897-ADD1A1961868}"/>
              </a:ext>
            </a:extLst>
          </p:cNvPr>
          <p:cNvSpPr/>
          <p:nvPr/>
        </p:nvSpPr>
        <p:spPr>
          <a:xfrm flipH="1">
            <a:off x="1315251" y="4295647"/>
            <a:ext cx="1189141" cy="325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3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99CC71-3D3E-934D-DB46-255813B0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28664"/>
            <a:ext cx="9617369" cy="2093288"/>
          </a:xfrm>
        </p:spPr>
        <p:txBody>
          <a:bodyPr anchor="t">
            <a:normAutofit/>
          </a:bodyPr>
          <a:lstStyle/>
          <a:p>
            <a:r>
              <a:rPr lang="cs-CZ" sz="4800" dirty="0"/>
              <a:t>Příběh </a:t>
            </a:r>
            <a:r>
              <a:rPr lang="cs-CZ" sz="4800" dirty="0" err="1"/>
              <a:t>IMIDů</a:t>
            </a:r>
            <a:r>
              <a:rPr lang="cs-CZ" sz="4800" dirty="0"/>
              <a:t> v léčbě mnohočetného myelomu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D799E-3B8E-4545-F248-858E83FFA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3160"/>
            <a:ext cx="8740775" cy="2454300"/>
          </a:xfrm>
        </p:spPr>
        <p:txBody>
          <a:bodyPr>
            <a:normAutofit/>
          </a:bodyPr>
          <a:lstStyle/>
          <a:p>
            <a:r>
              <a:rPr lang="cs-CZ" sz="2200" dirty="0" err="1">
                <a:solidFill>
                  <a:schemeClr val="tx1">
                    <a:alpha val="80000"/>
                  </a:schemeClr>
                </a:solidFill>
              </a:rPr>
              <a:t>Contergan</a:t>
            </a:r>
            <a:r>
              <a:rPr lang="cs-CZ" sz="2200" dirty="0">
                <a:solidFill>
                  <a:schemeClr val="tx1">
                    <a:alpha val="80000"/>
                  </a:schemeClr>
                </a:solidFill>
              </a:rPr>
              <a:t> (Thalidomid) </a:t>
            </a:r>
          </a:p>
          <a:p>
            <a:r>
              <a:rPr lang="cs-CZ" sz="2200" dirty="0">
                <a:solidFill>
                  <a:schemeClr val="tx1">
                    <a:alpha val="80000"/>
                  </a:schemeClr>
                </a:solidFill>
              </a:rPr>
              <a:t>1955-1956 klinická studie (300 lidí)</a:t>
            </a:r>
          </a:p>
          <a:p>
            <a:r>
              <a:rPr lang="cs-CZ" sz="2200" dirty="0">
                <a:solidFill>
                  <a:schemeClr val="tx1">
                    <a:alpha val="80000"/>
                  </a:schemeClr>
                </a:solidFill>
              </a:rPr>
              <a:t>1957-1961 – volně prodejný (100mg 1x denně)</a:t>
            </a:r>
          </a:p>
          <a:p>
            <a:r>
              <a:rPr lang="cs-CZ" sz="2200" dirty="0">
                <a:solidFill>
                  <a:schemeClr val="tx1">
                    <a:alpha val="80000"/>
                  </a:schemeClr>
                </a:solidFill>
              </a:rPr>
              <a:t>1. informace o NU – polyneuropatie</a:t>
            </a:r>
          </a:p>
          <a:p>
            <a:r>
              <a:rPr lang="cs-CZ" sz="2200" dirty="0">
                <a:solidFill>
                  <a:schemeClr val="tx1">
                    <a:alpha val="80000"/>
                  </a:schemeClr>
                </a:solidFill>
              </a:rPr>
              <a:t>Zvýšený výskyt malformací končetin a ostatních VVV u nově narozených dětí</a:t>
            </a:r>
          </a:p>
          <a:p>
            <a:endParaRPr lang="cs-CZ" sz="22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2114BDE6-7CB2-916F-36AF-B820EA939E77}"/>
              </a:ext>
            </a:extLst>
          </p:cNvPr>
          <p:cNvSpPr txBox="1"/>
          <p:nvPr/>
        </p:nvSpPr>
        <p:spPr>
          <a:xfrm>
            <a:off x="8628993" y="5854262"/>
            <a:ext cx="232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Rheman</a:t>
            </a:r>
            <a:r>
              <a:rPr lang="cs-CZ" dirty="0"/>
              <a:t> W, et al 2011</a:t>
            </a:r>
          </a:p>
        </p:txBody>
      </p:sp>
    </p:spTree>
    <p:extLst>
      <p:ext uri="{BB962C8B-B14F-4D97-AF65-F5344CB8AC3E}">
        <p14:creationId xmlns:p14="http://schemas.microsoft.com/office/powerpoint/2010/main" val="936901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8EE8BF-2F0D-6531-3599-00389D6C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600">
                <a:solidFill>
                  <a:schemeClr val="bg1"/>
                </a:solidFill>
              </a:rPr>
              <a:t>Příběh IMIDů v léčbě mnohočetného myelomu</a:t>
            </a:r>
          </a:p>
        </p:txBody>
      </p:sp>
      <p:pic>
        <p:nvPicPr>
          <p:cNvPr id="8194" name="Picture 2" descr="What is thalidomide? | Thalidomide">
            <a:extLst>
              <a:ext uri="{FF2B5EF4-FFF2-40B4-BE49-F238E27FC236}">
                <a16:creationId xmlns:a16="http://schemas.microsoft.com/office/drawing/2014/main" id="{064EBCF7-DF55-DCF1-A0FE-CFF546FB0D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5"/>
          <a:stretch/>
        </p:blipFill>
        <p:spPr bwMode="auto"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1" name="Group 820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8202" name="Freeform: Shape 820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03" name="Freeform: Shape 820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3583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11CD0B-3276-FCA4-5C21-8A391161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132"/>
            <a:ext cx="9724698" cy="2180820"/>
          </a:xfrm>
        </p:spPr>
        <p:txBody>
          <a:bodyPr anchor="t">
            <a:normAutofit/>
          </a:bodyPr>
          <a:lstStyle/>
          <a:p>
            <a:r>
              <a:rPr lang="cs-CZ" sz="4800" dirty="0"/>
              <a:t>Příběh </a:t>
            </a:r>
            <a:r>
              <a:rPr lang="cs-CZ" sz="4800" dirty="0" err="1"/>
              <a:t>IMIDů</a:t>
            </a:r>
            <a:r>
              <a:rPr lang="cs-CZ" sz="4800" dirty="0"/>
              <a:t> v léčbě mnohočetného myelomu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4BC0CD-80F2-32C8-2A94-02530491F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3160"/>
            <a:ext cx="8740775" cy="2454300"/>
          </a:xfrm>
        </p:spPr>
        <p:txBody>
          <a:bodyPr>
            <a:normAutofit/>
          </a:bodyPr>
          <a:lstStyle/>
          <a:p>
            <a:r>
              <a:rPr lang="cs-CZ" sz="1500" dirty="0">
                <a:solidFill>
                  <a:schemeClr val="tx1">
                    <a:alpha val="80000"/>
                  </a:schemeClr>
                </a:solidFill>
              </a:rPr>
              <a:t>Narodilo se celkem 10 000 (!!!) dětí s VVV</a:t>
            </a:r>
          </a:p>
          <a:p>
            <a:r>
              <a:rPr lang="cs-CZ" sz="1500" dirty="0">
                <a:solidFill>
                  <a:schemeClr val="tx1">
                    <a:alpha val="80000"/>
                  </a:schemeClr>
                </a:solidFill>
              </a:rPr>
              <a:t>40% z nich zemřelo během 1. roku života (!!!)</a:t>
            </a:r>
          </a:p>
          <a:p>
            <a:r>
              <a:rPr lang="cs-CZ" sz="1500" dirty="0">
                <a:solidFill>
                  <a:schemeClr val="tx1">
                    <a:alpha val="80000"/>
                  </a:schemeClr>
                </a:solidFill>
              </a:rPr>
              <a:t>…</a:t>
            </a:r>
          </a:p>
          <a:p>
            <a:r>
              <a:rPr lang="cs-CZ" sz="1500" dirty="0">
                <a:solidFill>
                  <a:schemeClr val="tx1">
                    <a:alpha val="80000"/>
                  </a:schemeClr>
                </a:solidFill>
              </a:rPr>
              <a:t>1961 stažen z trhu + soudní proces</a:t>
            </a:r>
          </a:p>
          <a:p>
            <a:r>
              <a:rPr lang="cs-CZ" sz="1500" dirty="0">
                <a:solidFill>
                  <a:schemeClr val="tx1">
                    <a:alpha val="80000"/>
                  </a:schemeClr>
                </a:solidFill>
              </a:rPr>
              <a:t>1970 mimosoudní vyrovnání (51M Euro)</a:t>
            </a:r>
          </a:p>
          <a:p>
            <a:endParaRPr lang="cs-CZ" sz="15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cs-CZ" sz="1500" dirty="0">
                <a:solidFill>
                  <a:schemeClr val="tx1">
                    <a:alpha val="80000"/>
                  </a:schemeClr>
                </a:solidFill>
              </a:rPr>
              <a:t>2012 – Oficiální omluva výrobce obětem (!!!)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F54DC197-69A6-52D5-5554-356BF3F57AF1}"/>
              </a:ext>
            </a:extLst>
          </p:cNvPr>
          <p:cNvSpPr txBox="1"/>
          <p:nvPr/>
        </p:nvSpPr>
        <p:spPr>
          <a:xfrm>
            <a:off x="8502869" y="5791200"/>
            <a:ext cx="232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Rheman</a:t>
            </a:r>
            <a:r>
              <a:rPr lang="cs-CZ" dirty="0"/>
              <a:t> W, et al 2011</a:t>
            </a:r>
          </a:p>
        </p:txBody>
      </p:sp>
    </p:spTree>
    <p:extLst>
      <p:ext uri="{BB962C8B-B14F-4D97-AF65-F5344CB8AC3E}">
        <p14:creationId xmlns:p14="http://schemas.microsoft.com/office/powerpoint/2010/main" val="815943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13368A-7216-C989-EF3D-C92E7DAF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6" y="415688"/>
            <a:ext cx="4019550" cy="655875"/>
          </a:xfrm>
        </p:spPr>
        <p:txBody>
          <a:bodyPr anchor="t"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Příběh nekončí??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BF51F0-497E-BDBB-B608-058C68B2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950" y="6362566"/>
            <a:ext cx="4391025" cy="28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Meme by:          </a:t>
            </a:r>
            <a:r>
              <a:rPr lang="en-US" sz="1600" dirty="0" err="1">
                <a:solidFill>
                  <a:schemeClr val="bg1">
                    <a:alpha val="80000"/>
                  </a:schemeClr>
                </a:solidFill>
              </a:rPr>
              <a:t>jak_utopit_doktorku_mrackovou</a:t>
            </a:r>
            <a:endParaRPr lang="en-US" sz="16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Zástupný obsah 4" descr="Obsah obrázku text, muž, zavřít&#10;&#10;Popis byl vytvořen automaticky">
            <a:extLst>
              <a:ext uri="{FF2B5EF4-FFF2-40B4-BE49-F238E27FC236}">
                <a16:creationId xmlns:a16="http://schemas.microsoft.com/office/drawing/2014/main" id="{30856DAC-EE9F-0FEE-623F-7F1A39C34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181915"/>
            <a:ext cx="7527925" cy="4780234"/>
          </a:xfrm>
          <a:prstGeom prst="rect">
            <a:avLst/>
          </a:prstGeom>
        </p:spPr>
      </p:pic>
      <p:pic>
        <p:nvPicPr>
          <p:cNvPr id="10242" name="Picture 2" descr="Instagram - Wikipedia">
            <a:extLst>
              <a:ext uri="{FF2B5EF4-FFF2-40B4-BE49-F238E27FC236}">
                <a16:creationId xmlns:a16="http://schemas.microsoft.com/office/drawing/2014/main" id="{692BE971-8EA4-9E69-6FB7-70E80076E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529" y="6362566"/>
            <a:ext cx="217360" cy="2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82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B3605D-5BFC-4B71-7671-FDBC7AE88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85826"/>
            <a:ext cx="9748839" cy="1936126"/>
          </a:xfrm>
        </p:spPr>
        <p:txBody>
          <a:bodyPr anchor="t">
            <a:normAutofit/>
          </a:bodyPr>
          <a:lstStyle/>
          <a:p>
            <a:r>
              <a:rPr lang="cs-CZ" sz="4800" dirty="0"/>
              <a:t>Příběh </a:t>
            </a:r>
            <a:r>
              <a:rPr lang="cs-CZ" sz="4800" dirty="0" err="1"/>
              <a:t>IMIDů</a:t>
            </a:r>
            <a:r>
              <a:rPr lang="cs-CZ" sz="4800" dirty="0"/>
              <a:t> v léčbě mnohočetného myelomu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6B6DBF-2128-A280-8DDB-1B990F551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11972"/>
            <a:ext cx="9419898" cy="2945488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Po ukončení použití u těhotných žen – intenzivní výzkum účinku</a:t>
            </a:r>
          </a:p>
          <a:p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Anti-inflamatorní a anti-angiogenní účinky</a:t>
            </a:r>
          </a:p>
          <a:p>
            <a:endParaRPr lang="cs-CZ" sz="16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Léčba </a:t>
            </a:r>
            <a:r>
              <a:rPr lang="cs-CZ" sz="1600" dirty="0" err="1">
                <a:solidFill>
                  <a:schemeClr val="tx1">
                    <a:alpha val="80000"/>
                  </a:schemeClr>
                </a:solidFill>
              </a:rPr>
              <a:t>erythema</a:t>
            </a:r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80000"/>
                  </a:schemeClr>
                </a:solidFill>
              </a:rPr>
              <a:t>nodosum</a:t>
            </a:r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80000"/>
                  </a:schemeClr>
                </a:solidFill>
              </a:rPr>
              <a:t>leprosum</a:t>
            </a:r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 (1965)</a:t>
            </a:r>
          </a:p>
          <a:p>
            <a:pPr lvl="1"/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Imunologická komplikace lepry – zánětlivé postižení různých částí těla</a:t>
            </a:r>
          </a:p>
          <a:p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Léčba </a:t>
            </a:r>
            <a:r>
              <a:rPr lang="cs-CZ" sz="1600" i="1" dirty="0" err="1">
                <a:solidFill>
                  <a:schemeClr val="tx1">
                    <a:alpha val="80000"/>
                  </a:schemeClr>
                </a:solidFill>
              </a:rPr>
              <a:t>graft</a:t>
            </a:r>
            <a:r>
              <a:rPr lang="cs-CZ" sz="1600" i="1" dirty="0">
                <a:solidFill>
                  <a:schemeClr val="tx1">
                    <a:alpha val="80000"/>
                  </a:schemeClr>
                </a:solidFill>
              </a:rPr>
              <a:t>-versus-host </a:t>
            </a:r>
            <a:r>
              <a:rPr lang="cs-CZ" sz="1600" i="1" dirty="0" err="1">
                <a:solidFill>
                  <a:schemeClr val="tx1">
                    <a:alpha val="80000"/>
                  </a:schemeClr>
                </a:solidFill>
              </a:rPr>
              <a:t>disease</a:t>
            </a:r>
            <a:r>
              <a:rPr lang="cs-CZ" sz="1600" i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(1988)</a:t>
            </a:r>
          </a:p>
          <a:p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První zprávy o efektivitě u mnohočetného myelomu (2000)</a:t>
            </a:r>
          </a:p>
          <a:p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První analoga v klinickém testování - </a:t>
            </a:r>
            <a:r>
              <a:rPr lang="cs-CZ" sz="1600" dirty="0" err="1">
                <a:solidFill>
                  <a:schemeClr val="tx1">
                    <a:alpha val="80000"/>
                  </a:schemeClr>
                </a:solidFill>
              </a:rPr>
              <a:t>Lenalidomid</a:t>
            </a:r>
            <a:r>
              <a:rPr lang="cs-CZ" sz="1600" dirty="0">
                <a:solidFill>
                  <a:schemeClr val="tx1">
                    <a:alpha val="80000"/>
                  </a:schemeClr>
                </a:solidFill>
              </a:rPr>
              <a:t> (2002)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6E62A8FD-8C88-F662-1FB4-117D89EC3B05}"/>
              </a:ext>
            </a:extLst>
          </p:cNvPr>
          <p:cNvSpPr txBox="1"/>
          <p:nvPr/>
        </p:nvSpPr>
        <p:spPr>
          <a:xfrm>
            <a:off x="8502869" y="5791200"/>
            <a:ext cx="232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Rheman</a:t>
            </a:r>
            <a:r>
              <a:rPr lang="cs-CZ" dirty="0"/>
              <a:t> W, et al 2011</a:t>
            </a:r>
          </a:p>
        </p:txBody>
      </p:sp>
    </p:spTree>
    <p:extLst>
      <p:ext uri="{BB962C8B-B14F-4D97-AF65-F5344CB8AC3E}">
        <p14:creationId xmlns:p14="http://schemas.microsoft.com/office/powerpoint/2010/main" val="1078671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710959-4141-184A-FE64-1BED8003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3700">
                <a:solidFill>
                  <a:srgbClr val="FFFFFF"/>
                </a:solidFill>
              </a:rPr>
              <a:t>Systémová léčba mnohočetného myelomu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FEF3380-E972-868E-4B48-93BB7EE6D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63924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2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790E5563-9FF7-89B9-1469-6594FE389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1" y="148338"/>
            <a:ext cx="4545824" cy="656132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3873A8F-C6F9-D1F1-01A0-ECDE6BCD3C8F}"/>
              </a:ext>
            </a:extLst>
          </p:cNvPr>
          <p:cNvSpPr txBox="1"/>
          <p:nvPr/>
        </p:nvSpPr>
        <p:spPr>
          <a:xfrm>
            <a:off x="9186863" y="6229351"/>
            <a:ext cx="314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Campo</a:t>
            </a:r>
            <a:r>
              <a:rPr lang="cs-CZ" dirty="0"/>
              <a:t> E et al. </a:t>
            </a:r>
            <a:r>
              <a:rPr lang="cs-CZ" dirty="0" err="1"/>
              <a:t>Blood</a:t>
            </a:r>
            <a:r>
              <a:rPr lang="cs-CZ" dirty="0"/>
              <a:t>. 2022 </a:t>
            </a:r>
          </a:p>
        </p:txBody>
      </p:sp>
    </p:spTree>
    <p:extLst>
      <p:ext uri="{BB962C8B-B14F-4D97-AF65-F5344CB8AC3E}">
        <p14:creationId xmlns:p14="http://schemas.microsoft.com/office/powerpoint/2010/main" val="932606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A2F95E-3077-D7EA-5A16-4C5BE704B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3700">
                <a:solidFill>
                  <a:srgbClr val="FFFFFF"/>
                </a:solidFill>
              </a:rPr>
              <a:t>Prognóza mnohočetného myelomu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84AA18D-53A6-1EB6-9D36-C0E17605C6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06667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5645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351F03B-773C-2C95-8C94-D876D977623C}"/>
              </a:ext>
            </a:extLst>
          </p:cNvPr>
          <p:cNvSpPr txBox="1"/>
          <p:nvPr/>
        </p:nvSpPr>
        <p:spPr>
          <a:xfrm>
            <a:off x="8092965" y="6492875"/>
            <a:ext cx="4288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Kumar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S. et al. </a:t>
            </a:r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Nature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Reviews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Disease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Primers</a:t>
            </a:r>
            <a:r>
              <a:rPr lang="cs-CZ" sz="1200" dirty="0">
                <a:solidFill>
                  <a:srgbClr val="111111"/>
                </a:solidFill>
                <a:latin typeface="Roboto" panose="020F0502020204030204" pitchFamily="34" charset="0"/>
              </a:rPr>
              <a:t>. 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2017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F9C32A1-8B84-5BE7-4C49-D25574975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445" y="403531"/>
            <a:ext cx="8928100" cy="60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47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453F64-342E-C7B0-E4E0-9E986344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b="1" dirty="0" err="1"/>
              <a:t>Plasmocelulární</a:t>
            </a:r>
            <a:r>
              <a:rPr lang="cs-CZ" b="1" dirty="0"/>
              <a:t> leukemie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A96C0-15E8-0FEF-5817-95B6A8BF9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2000" dirty="0"/>
              <a:t>Extrémně vzácná jednotka </a:t>
            </a:r>
          </a:p>
          <a:p>
            <a:r>
              <a:rPr lang="cs-CZ" sz="2000" dirty="0"/>
              <a:t>2:10 000 000/rok</a:t>
            </a:r>
          </a:p>
          <a:p>
            <a:r>
              <a:rPr lang="cs-CZ" sz="2000" dirty="0"/>
              <a:t>Nová dg. kritéria (&gt;5% cirkulujících plazmatických buněk)</a:t>
            </a:r>
          </a:p>
          <a:p>
            <a:r>
              <a:rPr lang="cs-CZ" sz="2000" dirty="0"/>
              <a:t>Agresivní chování, špatná </a:t>
            </a:r>
            <a:r>
              <a:rPr lang="cs-CZ" sz="2000"/>
              <a:t>prognosa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9CB3FA-3520-5C28-C6DA-78B24E63F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01" r="1058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4749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C688B-BD2E-2CE3-7A7C-BF4EC790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Extramedulární</a:t>
            </a:r>
            <a:r>
              <a:rPr lang="cs-CZ" b="1" dirty="0"/>
              <a:t> progrese mnohočetného myelomu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ADB66F-C677-401D-7FB0-FF2E4BB33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0963" cy="4351338"/>
          </a:xfrm>
        </p:spPr>
        <p:txBody>
          <a:bodyPr/>
          <a:lstStyle/>
          <a:p>
            <a:r>
              <a:rPr lang="cs-CZ" dirty="0"/>
              <a:t>Jedna z terminálních forem mnohočetného myelomu</a:t>
            </a:r>
          </a:p>
          <a:p>
            <a:r>
              <a:rPr lang="cs-CZ" dirty="0"/>
              <a:t>Extrémně špatná prognóza</a:t>
            </a:r>
          </a:p>
          <a:p>
            <a:r>
              <a:rPr lang="cs-CZ" dirty="0"/>
              <a:t>OS – 4-6 měsíců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9494C6D4-6D21-A70A-D6DE-54C4F035163D}"/>
              </a:ext>
            </a:extLst>
          </p:cNvPr>
          <p:cNvSpPr txBox="1">
            <a:spLocks/>
          </p:cNvSpPr>
          <p:nvPr/>
        </p:nvSpPr>
        <p:spPr>
          <a:xfrm>
            <a:off x="10189709" y="6386739"/>
            <a:ext cx="3037114" cy="471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800"/>
              <a:t>M, 68 let</a:t>
            </a:r>
            <a:endParaRPr lang="cs-CZ" sz="1800" dirty="0"/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4819108B-3785-B1E8-043B-87CC8B7C5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68836" y="2265363"/>
            <a:ext cx="4597401" cy="344805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8ABCC57-DD66-FAB2-7156-1C047BB7833F}"/>
              </a:ext>
            </a:extLst>
          </p:cNvPr>
          <p:cNvSpPr/>
          <p:nvPr/>
        </p:nvSpPr>
        <p:spPr>
          <a:xfrm>
            <a:off x="6230030" y="2329543"/>
            <a:ext cx="1162050" cy="1632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250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E30EA-9675-AEBE-6E5A-9C082055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IgM</a:t>
            </a:r>
            <a:r>
              <a:rPr lang="cs-CZ" b="1" dirty="0"/>
              <a:t> gamapatie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E9F35B-F7E5-B97A-942D-068A48763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608" y="1368849"/>
            <a:ext cx="7772400" cy="512402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7AF27D5-E3EB-1D57-2F93-6E78415A653F}"/>
              </a:ext>
            </a:extLst>
          </p:cNvPr>
          <p:cNvSpPr txBox="1"/>
          <p:nvPr/>
        </p:nvSpPr>
        <p:spPr>
          <a:xfrm>
            <a:off x="9738491" y="6479847"/>
            <a:ext cx="2453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www.immunology</a:t>
            </a:r>
            <a:r>
              <a:rPr lang="cs-CZ" sz="1200" dirty="0" err="1"/>
              <a:t>.org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0616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82E46E-F7EE-9B26-F6C1-2FCF6C8C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3800">
                <a:solidFill>
                  <a:schemeClr val="bg1"/>
                </a:solidFill>
              </a:rPr>
              <a:t>Waldenströmova choroba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F169CC5-0AC5-904B-9676-7AD01F492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2898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7533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351F03B-773C-2C95-8C94-D876D977623C}"/>
              </a:ext>
            </a:extLst>
          </p:cNvPr>
          <p:cNvSpPr txBox="1"/>
          <p:nvPr/>
        </p:nvSpPr>
        <p:spPr>
          <a:xfrm>
            <a:off x="8092965" y="6492875"/>
            <a:ext cx="4288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Kumar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S. et al. </a:t>
            </a:r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Nature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Reviews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Disease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Primers</a:t>
            </a:r>
            <a:r>
              <a:rPr lang="cs-CZ" sz="1200" dirty="0">
                <a:solidFill>
                  <a:srgbClr val="111111"/>
                </a:solidFill>
                <a:latin typeface="Roboto" panose="020F0502020204030204" pitchFamily="34" charset="0"/>
              </a:rPr>
              <a:t>. 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2017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F9C32A1-8B84-5BE7-4C49-D25574975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445" y="403531"/>
            <a:ext cx="8928100" cy="60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84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3EFA8A-A4FA-67A9-D917-74423C58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AL amyloidosa</a:t>
            </a:r>
          </a:p>
        </p:txBody>
      </p:sp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0E0293F1-8985-2026-4B2D-7F0AA6B84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 dirty="0" err="1"/>
              <a:t>Amyloidosy</a:t>
            </a:r>
            <a:r>
              <a:rPr lang="cs-CZ" sz="2000" dirty="0"/>
              <a:t> – skupina nesourodých onemocnění (AA, AL, AT, apoA1, …)</a:t>
            </a:r>
          </a:p>
          <a:p>
            <a:r>
              <a:rPr lang="cs-CZ" sz="2000" dirty="0"/>
              <a:t>Ukládání amyloidu (proteinová hmota uspořádaného charakteru) do různých tkání</a:t>
            </a:r>
          </a:p>
          <a:p>
            <a:r>
              <a:rPr lang="cs-CZ" sz="2000" dirty="0"/>
              <a:t>AL typ – nejčastější – ukládání lehkých řetězců imunoglobulinů (FLC)</a:t>
            </a:r>
          </a:p>
          <a:p>
            <a:r>
              <a:rPr lang="cs-CZ" sz="2000" dirty="0"/>
              <a:t>Incidence 4/1 000 000/rok</a:t>
            </a:r>
          </a:p>
          <a:p>
            <a:r>
              <a:rPr lang="cs-CZ" sz="2000" dirty="0"/>
              <a:t>Orgánové postižení – nefrotický syndrom, srdeční selhání, neuropatie, krvácivé komplikace</a:t>
            </a:r>
          </a:p>
          <a:p>
            <a:r>
              <a:rPr lang="cs-CZ" sz="2000" dirty="0"/>
              <a:t>Léčba – podobná jako mnohočetný myelom</a:t>
            </a:r>
          </a:p>
        </p:txBody>
      </p:sp>
    </p:spTree>
    <p:extLst>
      <p:ext uri="{BB962C8B-B14F-4D97-AF65-F5344CB8AC3E}">
        <p14:creationId xmlns:p14="http://schemas.microsoft.com/office/powerpoint/2010/main" val="1358623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60AA26-C74E-A219-1408-8A97AC27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Závěr monoklonální gamapatie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60746C-DB0A-2B86-0828-EFD9253A5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 dirty="0"/>
              <a:t>V praxi embryologa se s nimi asi nesetkáte</a:t>
            </a:r>
          </a:p>
          <a:p>
            <a:r>
              <a:rPr lang="cs-CZ" sz="2000" dirty="0"/>
              <a:t>Heterogenní skupina onemocnění</a:t>
            </a:r>
          </a:p>
          <a:p>
            <a:r>
              <a:rPr lang="cs-CZ" sz="2000" dirty="0"/>
              <a:t>Nejasná onkogeneze</a:t>
            </a:r>
          </a:p>
          <a:p>
            <a:r>
              <a:rPr lang="cs-CZ" sz="2000" dirty="0"/>
              <a:t>Nejčastější – MGUS</a:t>
            </a:r>
          </a:p>
          <a:p>
            <a:r>
              <a:rPr lang="cs-CZ" sz="2000" dirty="0"/>
              <a:t>Obrovský rozvoj poznání -&gt; zlepšení prognózy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97269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voda, obloha, exteriér, hora&#10;&#10;Popis byl vytvořen automaticky">
            <a:extLst>
              <a:ext uri="{FF2B5EF4-FFF2-40B4-BE49-F238E27FC236}">
                <a16:creationId xmlns:a16="http://schemas.microsoft.com/office/drawing/2014/main" id="{99B9CA68-BE70-1E2B-E812-1646D093D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BCA047-9E9B-8362-5B0F-94120D9B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Díky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za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pozornost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77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4039D-03E8-208B-BA32-45BB85FC3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Monoklonální gamapatie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6A4A7B-08B9-8B25-1B27-7EF47908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…aneb nic není tak složité, jak se zdá.</a:t>
            </a:r>
          </a:p>
        </p:txBody>
      </p:sp>
    </p:spTree>
    <p:extLst>
      <p:ext uri="{BB962C8B-B14F-4D97-AF65-F5344CB8AC3E}">
        <p14:creationId xmlns:p14="http://schemas.microsoft.com/office/powerpoint/2010/main" val="99972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E30EA-9675-AEBE-6E5A-9C082055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Fyziologie imunitní reakce – humorální specifická imunita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E9F35B-F7E5-B97A-942D-068A48763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608" y="1368849"/>
            <a:ext cx="7772400" cy="512402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7AF27D5-E3EB-1D57-2F93-6E78415A653F}"/>
              </a:ext>
            </a:extLst>
          </p:cNvPr>
          <p:cNvSpPr txBox="1"/>
          <p:nvPr/>
        </p:nvSpPr>
        <p:spPr>
          <a:xfrm>
            <a:off x="9738491" y="6479847"/>
            <a:ext cx="2453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www.immunology</a:t>
            </a:r>
            <a:r>
              <a:rPr lang="cs-CZ" sz="1200" dirty="0" err="1"/>
              <a:t>.org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1941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DAR Assays | Charles River">
            <a:extLst>
              <a:ext uri="{FF2B5EF4-FFF2-40B4-BE49-F238E27FC236}">
                <a16:creationId xmlns:a16="http://schemas.microsoft.com/office/drawing/2014/main" id="{15E3279E-E536-B3D0-ADEC-4BBB3543F0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04" y="1825625"/>
            <a:ext cx="98643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57B26F1-E885-15A9-3C08-1FCE0C67FE13}"/>
              </a:ext>
            </a:extLst>
          </p:cNvPr>
          <p:cNvSpPr txBox="1">
            <a:spLocks/>
          </p:cNvSpPr>
          <p:nvPr/>
        </p:nvSpPr>
        <p:spPr>
          <a:xfrm>
            <a:off x="976312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Fyziologie imunitní reakce – humorální specifická imunita</a:t>
            </a:r>
          </a:p>
        </p:txBody>
      </p:sp>
    </p:spTree>
    <p:extLst>
      <p:ext uri="{BB962C8B-B14F-4D97-AF65-F5344CB8AC3E}">
        <p14:creationId xmlns:p14="http://schemas.microsoft.com/office/powerpoint/2010/main" val="51179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351F03B-773C-2C95-8C94-D876D977623C}"/>
              </a:ext>
            </a:extLst>
          </p:cNvPr>
          <p:cNvSpPr txBox="1"/>
          <p:nvPr/>
        </p:nvSpPr>
        <p:spPr>
          <a:xfrm>
            <a:off x="8092965" y="6492875"/>
            <a:ext cx="4288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Kumar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S. et al. </a:t>
            </a:r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Nature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Reviews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Disease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cs-CZ" sz="1200" b="0" i="0" u="none" strike="noStrike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Primers</a:t>
            </a:r>
            <a:r>
              <a:rPr lang="cs-CZ" sz="1200" dirty="0">
                <a:solidFill>
                  <a:srgbClr val="111111"/>
                </a:solidFill>
                <a:latin typeface="Roboto" panose="020F0502020204030204" pitchFamily="34" charset="0"/>
              </a:rPr>
              <a:t>. </a:t>
            </a:r>
            <a:r>
              <a:rPr lang="cs-CZ" sz="1200" b="0" i="0" u="none" strike="noStrike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2017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F9C32A1-8B84-5BE7-4C49-D25574975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445" y="403531"/>
            <a:ext cx="8928100" cy="60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1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CAA55E-F8C1-D988-BBFA-78548156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Monoklonální gamapatie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075A1BF-6D4F-7E13-2025-D8B7B9EF6D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83882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67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54818-0F7F-06B5-0479-F5560D87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Monoklonální gamapatie nejasného významu (MGUS)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75EF3-A940-4E74-0E56-DF52FDCF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726723"/>
            <a:ext cx="10515600" cy="4351338"/>
          </a:xfrm>
        </p:spPr>
        <p:txBody>
          <a:bodyPr/>
          <a:lstStyle/>
          <a:p>
            <a:r>
              <a:rPr lang="cs-CZ" dirty="0"/>
              <a:t>Benigní klonální „onemocnění“</a:t>
            </a:r>
          </a:p>
          <a:p>
            <a:r>
              <a:rPr lang="cs-CZ" dirty="0"/>
              <a:t>Typy – IgG, IgA, </a:t>
            </a:r>
            <a:r>
              <a:rPr lang="cs-CZ" dirty="0" err="1"/>
              <a:t>IgM</a:t>
            </a:r>
            <a:r>
              <a:rPr lang="cs-CZ" dirty="0"/>
              <a:t>, IgD, FLC</a:t>
            </a:r>
          </a:p>
          <a:p>
            <a:r>
              <a:rPr lang="cs-CZ" dirty="0"/>
              <a:t>Prevalence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39D0BB-DB6F-7E08-A539-31B21568D291}"/>
              </a:ext>
            </a:extLst>
          </p:cNvPr>
          <p:cNvSpPr txBox="1"/>
          <p:nvPr/>
        </p:nvSpPr>
        <p:spPr>
          <a:xfrm>
            <a:off x="942975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Wadhera</a:t>
            </a:r>
            <a:r>
              <a:rPr lang="cs-CZ" dirty="0"/>
              <a:t> RK, et al. 2010</a:t>
            </a:r>
          </a:p>
        </p:txBody>
      </p:sp>
      <p:pic>
        <p:nvPicPr>
          <p:cNvPr id="1026" name="Picture 2" descr="Prevalence of Monoclonal Gammopathy of Undetermined Significance: A  Systematic Review - ScienceDirect">
            <a:extLst>
              <a:ext uri="{FF2B5EF4-FFF2-40B4-BE49-F238E27FC236}">
                <a16:creationId xmlns:a16="http://schemas.microsoft.com/office/drawing/2014/main" id="{6363A648-474D-3E88-5C63-F1E81D13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3206046"/>
            <a:ext cx="8772525" cy="328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063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931</Words>
  <Application>Microsoft Macintosh PowerPoint</Application>
  <PresentationFormat>Širokoúhlá obrazovka</PresentationFormat>
  <Paragraphs>198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Arial</vt:lpstr>
      <vt:lpstr>Calibri</vt:lpstr>
      <vt:lpstr>Calibri Light</vt:lpstr>
      <vt:lpstr>Roboto</vt:lpstr>
      <vt:lpstr>Motiv Office</vt:lpstr>
      <vt:lpstr>HEMATOLOGIE PRO EMBRYOLOGY - monoklonální gamapatie</vt:lpstr>
      <vt:lpstr>Prezentace aplikace PowerPoint</vt:lpstr>
      <vt:lpstr>Prezentace aplikace PowerPoint</vt:lpstr>
      <vt:lpstr>Monoklonální gamapatie</vt:lpstr>
      <vt:lpstr>Fyziologie imunitní reakce – humorální specifická imunita</vt:lpstr>
      <vt:lpstr>Prezentace aplikace PowerPoint</vt:lpstr>
      <vt:lpstr>Prezentace aplikace PowerPoint</vt:lpstr>
      <vt:lpstr>Monoklonální gamapatie</vt:lpstr>
      <vt:lpstr>Monoklonální gamapatie nejasného významu (MGUS)</vt:lpstr>
      <vt:lpstr>Monoklonální gamapatie nejasného významu (MGUS)</vt:lpstr>
      <vt:lpstr>Monoklonální gamapatie nejasného významu (MGUS)</vt:lpstr>
      <vt:lpstr>Prezentace aplikace PowerPoint</vt:lpstr>
      <vt:lpstr>Mnohočetný myelom</vt:lpstr>
      <vt:lpstr>Mnohočetný myelom</vt:lpstr>
      <vt:lpstr>Slim CRAB</vt:lpstr>
      <vt:lpstr>Mnohočetný myelom - patofyziologie</vt:lpstr>
      <vt:lpstr>Kostní postižení</vt:lpstr>
      <vt:lpstr>Renální poškození</vt:lpstr>
      <vt:lpstr>Anemie a hyperviskozita</vt:lpstr>
      <vt:lpstr>Extraoseální ložiska mnohočetného myelom</vt:lpstr>
      <vt:lpstr>Klinická vyšetření u nově diagnostikovaného mnohočetného myelomu</vt:lpstr>
      <vt:lpstr>Léčba mnohočetného myelomu</vt:lpstr>
      <vt:lpstr>Léčba mnohočetného myelomu</vt:lpstr>
      <vt:lpstr>Příběh IMIDů v léčbě mnohočetného myelomu</vt:lpstr>
      <vt:lpstr>Příběh IMIDů v léčbě mnohočetného myelomu</vt:lpstr>
      <vt:lpstr>Příběh IMIDů v léčbě mnohočetného myelomu</vt:lpstr>
      <vt:lpstr>Příběh nekončí??</vt:lpstr>
      <vt:lpstr>Příběh IMIDů v léčbě mnohočetného myelomu</vt:lpstr>
      <vt:lpstr>Systémová léčba mnohočetného myelomu</vt:lpstr>
      <vt:lpstr>Prognóza mnohočetného myelomu</vt:lpstr>
      <vt:lpstr>Prezentace aplikace PowerPoint</vt:lpstr>
      <vt:lpstr>Plasmocelulární leukemie</vt:lpstr>
      <vt:lpstr>Extramedulární progrese mnohočetného myelomu</vt:lpstr>
      <vt:lpstr>IgM gamapatie</vt:lpstr>
      <vt:lpstr>Waldenströmova choroba</vt:lpstr>
      <vt:lpstr>Prezentace aplikace PowerPoint</vt:lpstr>
      <vt:lpstr>AL amyloidosa</vt:lpstr>
      <vt:lpstr>Závěr monoklonální gamapatie</vt:lpstr>
      <vt:lpstr>Díky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HEMATOLOGIE PRO EMBRYOLOGY - monoklonální gamapatie</dc:title>
  <dc:creator>Martin Štork</dc:creator>
  <cp:lastModifiedBy>Martin Štork</cp:lastModifiedBy>
  <cp:revision>8</cp:revision>
  <dcterms:created xsi:type="dcterms:W3CDTF">2023-02-16T13:48:32Z</dcterms:created>
  <dcterms:modified xsi:type="dcterms:W3CDTF">2023-02-19T22:02:48Z</dcterms:modified>
</cp:coreProperties>
</file>