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71" r:id="rId10"/>
    <p:sldId id="263" r:id="rId11"/>
    <p:sldId id="273" r:id="rId12"/>
    <p:sldId id="264" r:id="rId13"/>
    <p:sldId id="265" r:id="rId14"/>
    <p:sldId id="266" r:id="rId15"/>
    <p:sldId id="272" r:id="rId16"/>
    <p:sldId id="412" r:id="rId17"/>
    <p:sldId id="267" r:id="rId18"/>
    <p:sldId id="268" r:id="rId19"/>
    <p:sldId id="269" r:id="rId20"/>
    <p:sldId id="413" r:id="rId21"/>
    <p:sldId id="414" r:id="rId22"/>
    <p:sldId id="415" r:id="rId23"/>
    <p:sldId id="416" r:id="rId24"/>
    <p:sldId id="417" r:id="rId25"/>
    <p:sldId id="419" r:id="rId26"/>
    <p:sldId id="422" r:id="rId27"/>
    <p:sldId id="423" r:id="rId28"/>
    <p:sldId id="356" r:id="rId29"/>
    <p:sldId id="421" r:id="rId30"/>
    <p:sldId id="424" r:id="rId31"/>
    <p:sldId id="418" r:id="rId32"/>
    <p:sldId id="425" r:id="rId33"/>
    <p:sldId id="427" r:id="rId34"/>
    <p:sldId id="426" r:id="rId35"/>
    <p:sldId id="428" r:id="rId36"/>
    <p:sldId id="431" r:id="rId37"/>
    <p:sldId id="429" r:id="rId38"/>
    <p:sldId id="450" r:id="rId39"/>
    <p:sldId id="451" r:id="rId40"/>
    <p:sldId id="432" r:id="rId41"/>
    <p:sldId id="433" r:id="rId42"/>
    <p:sldId id="435" r:id="rId43"/>
    <p:sldId id="443" r:id="rId44"/>
    <p:sldId id="430" r:id="rId45"/>
    <p:sldId id="434" r:id="rId46"/>
    <p:sldId id="447" r:id="rId47"/>
    <p:sldId id="448" r:id="rId48"/>
    <p:sldId id="437" r:id="rId49"/>
    <p:sldId id="449" r:id="rId50"/>
    <p:sldId id="439" r:id="rId51"/>
    <p:sldId id="441" r:id="rId52"/>
    <p:sldId id="440" r:id="rId53"/>
    <p:sldId id="444" r:id="rId54"/>
    <p:sldId id="445" r:id="rId55"/>
    <p:sldId id="446" r:id="rId5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1" autoAdjust="0"/>
    <p:restoredTop sz="95740" autoAdjust="0"/>
  </p:normalViewPr>
  <p:slideViewPr>
    <p:cSldViewPr snapToGrid="0">
      <p:cViewPr varScale="1">
        <p:scale>
          <a:sx n="94" d="100"/>
          <a:sy n="94" d="100"/>
        </p:scale>
        <p:origin x="200" y="5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wikiskripta.eu/w/Koagula%C4%8Dn%C3%AD_faktory" TargetMode="Externa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wikiskripta.eu/w/Koagula%C4%8Dn%C3%AD_faktory" TargetMode="External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wikiskripta.eu/w/Koagula%C4%8Dn%C3%AD_faktory" TargetMode="External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wikiskripta.eu/w/Koagula%C4%8Dn%C3%AD_faktory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8BD1A4-8094-4BCB-8E17-DC4E7CE70D12}" type="doc">
      <dgm:prSet loTypeId="urn:microsoft.com/office/officeart/2005/8/layout/vProcess5" loCatId="process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2A9D6211-FA8C-4EF2-9389-254022D7E82F}">
      <dgm:prSet/>
      <dgm:spPr/>
      <dgm:t>
        <a:bodyPr/>
        <a:lstStyle/>
        <a:p>
          <a:r>
            <a:rPr lang="cs-CZ"/>
            <a:t>Patří mezi </a:t>
          </a:r>
          <a:r>
            <a:rPr lang="cs-CZ" b="1"/>
            <a:t>nejčastější a nejzávažnější onemocnění</a:t>
          </a:r>
          <a:endParaRPr lang="en-US"/>
        </a:p>
      </dgm:t>
    </dgm:pt>
    <dgm:pt modelId="{416337A4-54CD-4641-8997-1CA142D1F1A6}" type="parTrans" cxnId="{D975D580-4594-4ED1-B60E-0377B7A369BE}">
      <dgm:prSet/>
      <dgm:spPr/>
      <dgm:t>
        <a:bodyPr/>
        <a:lstStyle/>
        <a:p>
          <a:endParaRPr lang="en-US"/>
        </a:p>
      </dgm:t>
    </dgm:pt>
    <dgm:pt modelId="{25AC63A4-7B54-4354-8287-9FD26E45791E}" type="sibTrans" cxnId="{D975D580-4594-4ED1-B60E-0377B7A369BE}">
      <dgm:prSet/>
      <dgm:spPr/>
      <dgm:t>
        <a:bodyPr/>
        <a:lstStyle/>
        <a:p>
          <a:endParaRPr lang="en-US"/>
        </a:p>
      </dgm:t>
    </dgm:pt>
    <dgm:pt modelId="{852EAB46-8BAD-4835-B015-5AEC0350761D}">
      <dgm:prSet/>
      <dgm:spPr/>
      <dgm:t>
        <a:bodyPr/>
        <a:lstStyle/>
        <a:p>
          <a:r>
            <a:rPr lang="cs-CZ"/>
            <a:t>V průmyslových zemích </a:t>
          </a:r>
          <a:r>
            <a:rPr lang="cs-CZ" b="1"/>
            <a:t>3. nejčastější příčina úmrtí </a:t>
          </a:r>
          <a:r>
            <a:rPr lang="cs-CZ"/>
            <a:t>po kardiovaskulárních chorobách a nádorech.</a:t>
          </a:r>
          <a:endParaRPr lang="en-US"/>
        </a:p>
      </dgm:t>
    </dgm:pt>
    <dgm:pt modelId="{08295119-404E-4B19-A0C2-1AD03AD1C999}" type="parTrans" cxnId="{C9E90CC9-0A7C-447E-BC67-70494D916BD3}">
      <dgm:prSet/>
      <dgm:spPr/>
      <dgm:t>
        <a:bodyPr/>
        <a:lstStyle/>
        <a:p>
          <a:endParaRPr lang="en-US"/>
        </a:p>
      </dgm:t>
    </dgm:pt>
    <dgm:pt modelId="{44629CA9-3E3E-4819-9447-7978AE9AC40D}" type="sibTrans" cxnId="{C9E90CC9-0A7C-447E-BC67-70494D916BD3}">
      <dgm:prSet/>
      <dgm:spPr/>
      <dgm:t>
        <a:bodyPr/>
        <a:lstStyle/>
        <a:p>
          <a:endParaRPr lang="en-US"/>
        </a:p>
      </dgm:t>
    </dgm:pt>
    <dgm:pt modelId="{3E6FF457-2AB6-4E64-A4F1-0CFA477DE2AB}">
      <dgm:prSet/>
      <dgm:spPr/>
      <dgm:t>
        <a:bodyPr/>
        <a:lstStyle/>
        <a:p>
          <a:r>
            <a:rPr lang="cs-CZ"/>
            <a:t>Onemocnění, které řadí neurologii mezi vysoce intenzivní obory.</a:t>
          </a:r>
          <a:endParaRPr lang="en-US"/>
        </a:p>
      </dgm:t>
    </dgm:pt>
    <dgm:pt modelId="{4094BBCE-B954-46E2-8B5D-6A14E5B46327}" type="parTrans" cxnId="{A4687B37-CC0D-484D-9B04-4574C4CC3983}">
      <dgm:prSet/>
      <dgm:spPr/>
      <dgm:t>
        <a:bodyPr/>
        <a:lstStyle/>
        <a:p>
          <a:endParaRPr lang="en-US"/>
        </a:p>
      </dgm:t>
    </dgm:pt>
    <dgm:pt modelId="{7AF5FF87-1BB5-4661-85CA-74262166C903}" type="sibTrans" cxnId="{A4687B37-CC0D-484D-9B04-4574C4CC3983}">
      <dgm:prSet/>
      <dgm:spPr/>
      <dgm:t>
        <a:bodyPr/>
        <a:lstStyle/>
        <a:p>
          <a:endParaRPr lang="en-US"/>
        </a:p>
      </dgm:t>
    </dgm:pt>
    <dgm:pt modelId="{C7269D53-506C-4FAB-8C48-887C0D84706C}">
      <dgm:prSet/>
      <dgm:spPr/>
      <dgm:t>
        <a:bodyPr/>
        <a:lstStyle/>
        <a:p>
          <a:r>
            <a:rPr lang="cs-CZ"/>
            <a:t>Celosvětově </a:t>
          </a:r>
          <a:r>
            <a:rPr lang="cs-CZ" b="1"/>
            <a:t>jedna z nejvýznamnějších příčin morbidity a mortality</a:t>
          </a:r>
          <a:endParaRPr lang="en-US"/>
        </a:p>
      </dgm:t>
    </dgm:pt>
    <dgm:pt modelId="{4B4523A0-D0D8-4414-81C9-9215CBA8978A}" type="parTrans" cxnId="{7F028378-E473-46F7-BA11-0F07945BFFB4}">
      <dgm:prSet/>
      <dgm:spPr/>
      <dgm:t>
        <a:bodyPr/>
        <a:lstStyle/>
        <a:p>
          <a:endParaRPr lang="en-US"/>
        </a:p>
      </dgm:t>
    </dgm:pt>
    <dgm:pt modelId="{6B4D2124-93B1-473C-B92E-3EC3D37D9973}" type="sibTrans" cxnId="{7F028378-E473-46F7-BA11-0F07945BFFB4}">
      <dgm:prSet/>
      <dgm:spPr/>
      <dgm:t>
        <a:bodyPr/>
        <a:lstStyle/>
        <a:p>
          <a:endParaRPr lang="en-US"/>
        </a:p>
      </dgm:t>
    </dgm:pt>
    <dgm:pt modelId="{036E31B5-34E4-4364-8203-58BAA9F7AB36}">
      <dgm:prSet/>
      <dgm:spPr/>
      <dgm:t>
        <a:bodyPr/>
        <a:lstStyle/>
        <a:p>
          <a:r>
            <a:rPr lang="cs-CZ"/>
            <a:t>V akutním období umírá 10 – 15 %, do půl roku 30 %</a:t>
          </a:r>
          <a:endParaRPr lang="en-US"/>
        </a:p>
      </dgm:t>
    </dgm:pt>
    <dgm:pt modelId="{3B3E541D-747B-4FA3-8DED-740DD707A038}" type="parTrans" cxnId="{FD51BFE1-0D5F-4950-9751-9DC2C0E614CA}">
      <dgm:prSet/>
      <dgm:spPr/>
      <dgm:t>
        <a:bodyPr/>
        <a:lstStyle/>
        <a:p>
          <a:endParaRPr lang="en-US"/>
        </a:p>
      </dgm:t>
    </dgm:pt>
    <dgm:pt modelId="{38372E44-A5AA-48EE-9213-BBA8302690D5}" type="sibTrans" cxnId="{FD51BFE1-0D5F-4950-9751-9DC2C0E614CA}">
      <dgm:prSet/>
      <dgm:spPr/>
      <dgm:t>
        <a:bodyPr/>
        <a:lstStyle/>
        <a:p>
          <a:endParaRPr lang="en-US"/>
        </a:p>
      </dgm:t>
    </dgm:pt>
    <dgm:pt modelId="{477A14F4-4BBD-46C5-AEBA-B6ABEA779ACA}">
      <dgm:prSet/>
      <dgm:spPr/>
      <dgm:t>
        <a:bodyPr/>
        <a:lstStyle/>
        <a:p>
          <a:r>
            <a:rPr lang="cs-CZ"/>
            <a:t>Jedna z </a:t>
          </a:r>
          <a:r>
            <a:rPr lang="cs-CZ" b="1"/>
            <a:t>hlavních příčin invalidizace</a:t>
          </a:r>
          <a:r>
            <a:rPr lang="cs-CZ"/>
            <a:t>:</a:t>
          </a:r>
          <a:endParaRPr lang="en-US"/>
        </a:p>
      </dgm:t>
    </dgm:pt>
    <dgm:pt modelId="{FCC4BF13-D9E2-42E7-B36B-767B7C39EA65}" type="parTrans" cxnId="{B9AD5DC2-8FDA-4EA3-98A9-6FE6B030F626}">
      <dgm:prSet/>
      <dgm:spPr/>
      <dgm:t>
        <a:bodyPr/>
        <a:lstStyle/>
        <a:p>
          <a:endParaRPr lang="en-US"/>
        </a:p>
      </dgm:t>
    </dgm:pt>
    <dgm:pt modelId="{A2BA75A9-5FDB-4F3D-995E-93599078D202}" type="sibTrans" cxnId="{B9AD5DC2-8FDA-4EA3-98A9-6FE6B030F626}">
      <dgm:prSet/>
      <dgm:spPr/>
      <dgm:t>
        <a:bodyPr/>
        <a:lstStyle/>
        <a:p>
          <a:endParaRPr lang="en-US"/>
        </a:p>
      </dgm:t>
    </dgm:pt>
    <dgm:pt modelId="{C86E5BF5-3701-41E1-AB74-B242D4C8D66A}">
      <dgm:prSet/>
      <dgm:spPr/>
      <dgm:t>
        <a:bodyPr/>
        <a:lstStyle/>
        <a:p>
          <a:r>
            <a:rPr lang="cs-CZ"/>
            <a:t>Asi u 40 % v důsledku reziduálního neurologického postižení vede k trvalé invalidizaci a částečné či úplné závislosti na péči druhých osob.</a:t>
          </a:r>
          <a:endParaRPr lang="en-US"/>
        </a:p>
      </dgm:t>
    </dgm:pt>
    <dgm:pt modelId="{63C098EC-FDBF-431E-88E5-3E1BCAC754A1}" type="parTrans" cxnId="{E4703FED-3554-4A3C-B86F-D00527E39D5C}">
      <dgm:prSet/>
      <dgm:spPr/>
      <dgm:t>
        <a:bodyPr/>
        <a:lstStyle/>
        <a:p>
          <a:endParaRPr lang="en-US"/>
        </a:p>
      </dgm:t>
    </dgm:pt>
    <dgm:pt modelId="{25F95BCD-86DE-4DCC-919A-B864E29FCD92}" type="sibTrans" cxnId="{E4703FED-3554-4A3C-B86F-D00527E39D5C}">
      <dgm:prSet/>
      <dgm:spPr/>
      <dgm:t>
        <a:bodyPr/>
        <a:lstStyle/>
        <a:p>
          <a:endParaRPr lang="en-US"/>
        </a:p>
      </dgm:t>
    </dgm:pt>
    <dgm:pt modelId="{49F07FE1-2CA2-4D8E-8DBE-F8F70A8924AE}">
      <dgm:prSet/>
      <dgm:spPr/>
      <dgm:t>
        <a:bodyPr/>
        <a:lstStyle/>
        <a:p>
          <a:r>
            <a:rPr lang="cs-CZ"/>
            <a:t>Incidence CMP- vzrůstá s věkem, v ČR vysoká, postupně se zvyšuje.</a:t>
          </a:r>
          <a:endParaRPr lang="en-US"/>
        </a:p>
      </dgm:t>
    </dgm:pt>
    <dgm:pt modelId="{E912243B-35BF-47EC-89D0-53B18755C7FA}" type="parTrans" cxnId="{2EA69B29-ACE2-4770-A2D0-6A683D3A0492}">
      <dgm:prSet/>
      <dgm:spPr/>
      <dgm:t>
        <a:bodyPr/>
        <a:lstStyle/>
        <a:p>
          <a:endParaRPr lang="en-US"/>
        </a:p>
      </dgm:t>
    </dgm:pt>
    <dgm:pt modelId="{68349B4F-4D4C-431B-97ED-2DE89F29CC22}" type="sibTrans" cxnId="{2EA69B29-ACE2-4770-A2D0-6A683D3A0492}">
      <dgm:prSet/>
      <dgm:spPr/>
      <dgm:t>
        <a:bodyPr/>
        <a:lstStyle/>
        <a:p>
          <a:endParaRPr lang="en-US"/>
        </a:p>
      </dgm:t>
    </dgm:pt>
    <dgm:pt modelId="{DF757467-4B3D-424F-B952-DC4467824D28}" type="pres">
      <dgm:prSet presAssocID="{CC8BD1A4-8094-4BCB-8E17-DC4E7CE70D12}" presName="outerComposite" presStyleCnt="0">
        <dgm:presLayoutVars>
          <dgm:chMax val="5"/>
          <dgm:dir/>
          <dgm:resizeHandles val="exact"/>
        </dgm:presLayoutVars>
      </dgm:prSet>
      <dgm:spPr/>
    </dgm:pt>
    <dgm:pt modelId="{128CF735-D52C-8642-BF8C-209A544A9785}" type="pres">
      <dgm:prSet presAssocID="{CC8BD1A4-8094-4BCB-8E17-DC4E7CE70D12}" presName="dummyMaxCanvas" presStyleCnt="0">
        <dgm:presLayoutVars/>
      </dgm:prSet>
      <dgm:spPr/>
    </dgm:pt>
    <dgm:pt modelId="{1C2DD0E2-ED9A-0E49-9F1A-5A82E8888BA9}" type="pres">
      <dgm:prSet presAssocID="{CC8BD1A4-8094-4BCB-8E17-DC4E7CE70D12}" presName="FiveNodes_1" presStyleLbl="node1" presStyleIdx="0" presStyleCnt="5">
        <dgm:presLayoutVars>
          <dgm:bulletEnabled val="1"/>
        </dgm:presLayoutVars>
      </dgm:prSet>
      <dgm:spPr/>
    </dgm:pt>
    <dgm:pt modelId="{116C359B-3BEF-5A44-B20D-624E942C6B2E}" type="pres">
      <dgm:prSet presAssocID="{CC8BD1A4-8094-4BCB-8E17-DC4E7CE70D12}" presName="FiveNodes_2" presStyleLbl="node1" presStyleIdx="1" presStyleCnt="5">
        <dgm:presLayoutVars>
          <dgm:bulletEnabled val="1"/>
        </dgm:presLayoutVars>
      </dgm:prSet>
      <dgm:spPr/>
    </dgm:pt>
    <dgm:pt modelId="{9FAE714F-BC52-9845-B567-F4E884A67E68}" type="pres">
      <dgm:prSet presAssocID="{CC8BD1A4-8094-4BCB-8E17-DC4E7CE70D12}" presName="FiveNodes_3" presStyleLbl="node1" presStyleIdx="2" presStyleCnt="5">
        <dgm:presLayoutVars>
          <dgm:bulletEnabled val="1"/>
        </dgm:presLayoutVars>
      </dgm:prSet>
      <dgm:spPr/>
    </dgm:pt>
    <dgm:pt modelId="{315784A1-AC1B-3547-B295-0DB756328909}" type="pres">
      <dgm:prSet presAssocID="{CC8BD1A4-8094-4BCB-8E17-DC4E7CE70D12}" presName="FiveNodes_4" presStyleLbl="node1" presStyleIdx="3" presStyleCnt="5">
        <dgm:presLayoutVars>
          <dgm:bulletEnabled val="1"/>
        </dgm:presLayoutVars>
      </dgm:prSet>
      <dgm:spPr/>
    </dgm:pt>
    <dgm:pt modelId="{20702023-DD1A-484A-B9D4-337BF99159FA}" type="pres">
      <dgm:prSet presAssocID="{CC8BD1A4-8094-4BCB-8E17-DC4E7CE70D12}" presName="FiveNodes_5" presStyleLbl="node1" presStyleIdx="4" presStyleCnt="5">
        <dgm:presLayoutVars>
          <dgm:bulletEnabled val="1"/>
        </dgm:presLayoutVars>
      </dgm:prSet>
      <dgm:spPr/>
    </dgm:pt>
    <dgm:pt modelId="{1C8DA398-8C24-A54D-9A6C-6715393841C8}" type="pres">
      <dgm:prSet presAssocID="{CC8BD1A4-8094-4BCB-8E17-DC4E7CE70D12}" presName="FiveConn_1-2" presStyleLbl="fgAccFollowNode1" presStyleIdx="0" presStyleCnt="4">
        <dgm:presLayoutVars>
          <dgm:bulletEnabled val="1"/>
        </dgm:presLayoutVars>
      </dgm:prSet>
      <dgm:spPr/>
    </dgm:pt>
    <dgm:pt modelId="{FF27BFA3-A097-E04A-BA55-C85FAA92054E}" type="pres">
      <dgm:prSet presAssocID="{CC8BD1A4-8094-4BCB-8E17-DC4E7CE70D12}" presName="FiveConn_2-3" presStyleLbl="fgAccFollowNode1" presStyleIdx="1" presStyleCnt="4">
        <dgm:presLayoutVars>
          <dgm:bulletEnabled val="1"/>
        </dgm:presLayoutVars>
      </dgm:prSet>
      <dgm:spPr/>
    </dgm:pt>
    <dgm:pt modelId="{116F2645-58E9-B945-B1A0-10E9C454BDEE}" type="pres">
      <dgm:prSet presAssocID="{CC8BD1A4-8094-4BCB-8E17-DC4E7CE70D12}" presName="FiveConn_3-4" presStyleLbl="fgAccFollowNode1" presStyleIdx="2" presStyleCnt="4">
        <dgm:presLayoutVars>
          <dgm:bulletEnabled val="1"/>
        </dgm:presLayoutVars>
      </dgm:prSet>
      <dgm:spPr/>
    </dgm:pt>
    <dgm:pt modelId="{74BF55E2-71FC-8B4B-8BAE-D29C3046F1D1}" type="pres">
      <dgm:prSet presAssocID="{CC8BD1A4-8094-4BCB-8E17-DC4E7CE70D12}" presName="FiveConn_4-5" presStyleLbl="fgAccFollowNode1" presStyleIdx="3" presStyleCnt="4">
        <dgm:presLayoutVars>
          <dgm:bulletEnabled val="1"/>
        </dgm:presLayoutVars>
      </dgm:prSet>
      <dgm:spPr/>
    </dgm:pt>
    <dgm:pt modelId="{432054E5-1E53-E648-A39A-F48449285A44}" type="pres">
      <dgm:prSet presAssocID="{CC8BD1A4-8094-4BCB-8E17-DC4E7CE70D12}" presName="FiveNodes_1_text" presStyleLbl="node1" presStyleIdx="4" presStyleCnt="5">
        <dgm:presLayoutVars>
          <dgm:bulletEnabled val="1"/>
        </dgm:presLayoutVars>
      </dgm:prSet>
      <dgm:spPr/>
    </dgm:pt>
    <dgm:pt modelId="{9BD96073-C1EB-4446-B2DA-77C632EC63D5}" type="pres">
      <dgm:prSet presAssocID="{CC8BD1A4-8094-4BCB-8E17-DC4E7CE70D12}" presName="FiveNodes_2_text" presStyleLbl="node1" presStyleIdx="4" presStyleCnt="5">
        <dgm:presLayoutVars>
          <dgm:bulletEnabled val="1"/>
        </dgm:presLayoutVars>
      </dgm:prSet>
      <dgm:spPr/>
    </dgm:pt>
    <dgm:pt modelId="{73D222E5-57A1-3B4C-B289-68EC1E66216D}" type="pres">
      <dgm:prSet presAssocID="{CC8BD1A4-8094-4BCB-8E17-DC4E7CE70D12}" presName="FiveNodes_3_text" presStyleLbl="node1" presStyleIdx="4" presStyleCnt="5">
        <dgm:presLayoutVars>
          <dgm:bulletEnabled val="1"/>
        </dgm:presLayoutVars>
      </dgm:prSet>
      <dgm:spPr/>
    </dgm:pt>
    <dgm:pt modelId="{64844E41-051E-7145-8277-DAA53621DECD}" type="pres">
      <dgm:prSet presAssocID="{CC8BD1A4-8094-4BCB-8E17-DC4E7CE70D12}" presName="FiveNodes_4_text" presStyleLbl="node1" presStyleIdx="4" presStyleCnt="5">
        <dgm:presLayoutVars>
          <dgm:bulletEnabled val="1"/>
        </dgm:presLayoutVars>
      </dgm:prSet>
      <dgm:spPr/>
    </dgm:pt>
    <dgm:pt modelId="{59CDEAFD-3D1F-F24A-ACBF-E4255B2FCB2A}" type="pres">
      <dgm:prSet presAssocID="{CC8BD1A4-8094-4BCB-8E17-DC4E7CE70D1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280BAC0F-030B-DC48-91E9-334DBA74A09C}" type="presOf" srcId="{2A9D6211-FA8C-4EF2-9389-254022D7E82F}" destId="{432054E5-1E53-E648-A39A-F48449285A44}" srcOrd="1" destOrd="0" presId="urn:microsoft.com/office/officeart/2005/8/layout/vProcess5"/>
    <dgm:cxn modelId="{C9532412-CE4A-E042-8239-116126E96118}" type="presOf" srcId="{CC8BD1A4-8094-4BCB-8E17-DC4E7CE70D12}" destId="{DF757467-4B3D-424F-B952-DC4467824D28}" srcOrd="0" destOrd="0" presId="urn:microsoft.com/office/officeart/2005/8/layout/vProcess5"/>
    <dgm:cxn modelId="{25402222-C525-1649-A2BA-F9BE7C7ADCCC}" type="presOf" srcId="{477A14F4-4BBD-46C5-AEBA-B6ABEA779ACA}" destId="{315784A1-AC1B-3547-B295-0DB756328909}" srcOrd="0" destOrd="0" presId="urn:microsoft.com/office/officeart/2005/8/layout/vProcess5"/>
    <dgm:cxn modelId="{2EA69B29-ACE2-4770-A2D0-6A683D3A0492}" srcId="{CC8BD1A4-8094-4BCB-8E17-DC4E7CE70D12}" destId="{49F07FE1-2CA2-4D8E-8DBE-F8F70A8924AE}" srcOrd="4" destOrd="0" parTransId="{E912243B-35BF-47EC-89D0-53B18755C7FA}" sibTransId="{68349B4F-4D4C-431B-97ED-2DE89F29CC22}"/>
    <dgm:cxn modelId="{C004F832-13C8-7241-A586-72EDC45D8635}" type="presOf" srcId="{036E31B5-34E4-4364-8203-58BAA9F7AB36}" destId="{73D222E5-57A1-3B4C-B289-68EC1E66216D}" srcOrd="1" destOrd="1" presId="urn:microsoft.com/office/officeart/2005/8/layout/vProcess5"/>
    <dgm:cxn modelId="{A4687B37-CC0D-484D-9B04-4574C4CC3983}" srcId="{852EAB46-8BAD-4835-B015-5AEC0350761D}" destId="{3E6FF457-2AB6-4E64-A4F1-0CFA477DE2AB}" srcOrd="0" destOrd="0" parTransId="{4094BBCE-B954-46E2-8B5D-6A14E5B46327}" sibTransId="{7AF5FF87-1BB5-4661-85CA-74262166C903}"/>
    <dgm:cxn modelId="{A90E6D46-EC92-3149-A68A-6C9D9DD4D172}" type="presOf" srcId="{49F07FE1-2CA2-4D8E-8DBE-F8F70A8924AE}" destId="{20702023-DD1A-484A-B9D4-337BF99159FA}" srcOrd="0" destOrd="0" presId="urn:microsoft.com/office/officeart/2005/8/layout/vProcess5"/>
    <dgm:cxn modelId="{7B738551-C916-A840-889C-56BC224B3347}" type="presOf" srcId="{036E31B5-34E4-4364-8203-58BAA9F7AB36}" destId="{9FAE714F-BC52-9845-B567-F4E884A67E68}" srcOrd="0" destOrd="1" presId="urn:microsoft.com/office/officeart/2005/8/layout/vProcess5"/>
    <dgm:cxn modelId="{D13EDA6A-27DC-A649-8D77-794A4763AFC5}" type="presOf" srcId="{6B4D2124-93B1-473C-B92E-3EC3D37D9973}" destId="{116F2645-58E9-B945-B1A0-10E9C454BDEE}" srcOrd="0" destOrd="0" presId="urn:microsoft.com/office/officeart/2005/8/layout/vProcess5"/>
    <dgm:cxn modelId="{363A676B-EF2E-4349-BEDE-B6CE358EA817}" type="presOf" srcId="{C7269D53-506C-4FAB-8C48-887C0D84706C}" destId="{73D222E5-57A1-3B4C-B289-68EC1E66216D}" srcOrd="1" destOrd="0" presId="urn:microsoft.com/office/officeart/2005/8/layout/vProcess5"/>
    <dgm:cxn modelId="{F9A8D96F-97BF-F94A-9E1A-D1A12FEFB66E}" type="presOf" srcId="{3E6FF457-2AB6-4E64-A4F1-0CFA477DE2AB}" destId="{9BD96073-C1EB-4446-B2DA-77C632EC63D5}" srcOrd="1" destOrd="1" presId="urn:microsoft.com/office/officeart/2005/8/layout/vProcess5"/>
    <dgm:cxn modelId="{7F028378-E473-46F7-BA11-0F07945BFFB4}" srcId="{CC8BD1A4-8094-4BCB-8E17-DC4E7CE70D12}" destId="{C7269D53-506C-4FAB-8C48-887C0D84706C}" srcOrd="2" destOrd="0" parTransId="{4B4523A0-D0D8-4414-81C9-9215CBA8978A}" sibTransId="{6B4D2124-93B1-473C-B92E-3EC3D37D9973}"/>
    <dgm:cxn modelId="{D975D580-4594-4ED1-B60E-0377B7A369BE}" srcId="{CC8BD1A4-8094-4BCB-8E17-DC4E7CE70D12}" destId="{2A9D6211-FA8C-4EF2-9389-254022D7E82F}" srcOrd="0" destOrd="0" parTransId="{416337A4-54CD-4641-8997-1CA142D1F1A6}" sibTransId="{25AC63A4-7B54-4354-8287-9FD26E45791E}"/>
    <dgm:cxn modelId="{4E31FA8B-CE48-4648-9047-B093A8F2652B}" type="presOf" srcId="{C7269D53-506C-4FAB-8C48-887C0D84706C}" destId="{9FAE714F-BC52-9845-B567-F4E884A67E68}" srcOrd="0" destOrd="0" presId="urn:microsoft.com/office/officeart/2005/8/layout/vProcess5"/>
    <dgm:cxn modelId="{FF37339C-4418-B941-9FA8-B66EBE4491FA}" type="presOf" srcId="{C86E5BF5-3701-41E1-AB74-B242D4C8D66A}" destId="{64844E41-051E-7145-8277-DAA53621DECD}" srcOrd="1" destOrd="1" presId="urn:microsoft.com/office/officeart/2005/8/layout/vProcess5"/>
    <dgm:cxn modelId="{FE928AAB-4119-6241-A1D7-D6233130882B}" type="presOf" srcId="{25AC63A4-7B54-4354-8287-9FD26E45791E}" destId="{1C8DA398-8C24-A54D-9A6C-6715393841C8}" srcOrd="0" destOrd="0" presId="urn:microsoft.com/office/officeart/2005/8/layout/vProcess5"/>
    <dgm:cxn modelId="{A5B16DBA-43C6-3142-A284-E4DDFB30D4A2}" type="presOf" srcId="{477A14F4-4BBD-46C5-AEBA-B6ABEA779ACA}" destId="{64844E41-051E-7145-8277-DAA53621DECD}" srcOrd="1" destOrd="0" presId="urn:microsoft.com/office/officeart/2005/8/layout/vProcess5"/>
    <dgm:cxn modelId="{DDCBAFBB-2D8F-AC47-AFF1-C72CDC128BCD}" type="presOf" srcId="{44629CA9-3E3E-4819-9447-7978AE9AC40D}" destId="{FF27BFA3-A097-E04A-BA55-C85FAA92054E}" srcOrd="0" destOrd="0" presId="urn:microsoft.com/office/officeart/2005/8/layout/vProcess5"/>
    <dgm:cxn modelId="{B9AD5DC2-8FDA-4EA3-98A9-6FE6B030F626}" srcId="{CC8BD1A4-8094-4BCB-8E17-DC4E7CE70D12}" destId="{477A14F4-4BBD-46C5-AEBA-B6ABEA779ACA}" srcOrd="3" destOrd="0" parTransId="{FCC4BF13-D9E2-42E7-B36B-767B7C39EA65}" sibTransId="{A2BA75A9-5FDB-4F3D-995E-93599078D202}"/>
    <dgm:cxn modelId="{F6AD39C8-F555-E442-AAAE-B5665C7669A2}" type="presOf" srcId="{852EAB46-8BAD-4835-B015-5AEC0350761D}" destId="{9BD96073-C1EB-4446-B2DA-77C632EC63D5}" srcOrd="1" destOrd="0" presId="urn:microsoft.com/office/officeart/2005/8/layout/vProcess5"/>
    <dgm:cxn modelId="{C9E90CC9-0A7C-447E-BC67-70494D916BD3}" srcId="{CC8BD1A4-8094-4BCB-8E17-DC4E7CE70D12}" destId="{852EAB46-8BAD-4835-B015-5AEC0350761D}" srcOrd="1" destOrd="0" parTransId="{08295119-404E-4B19-A0C2-1AD03AD1C999}" sibTransId="{44629CA9-3E3E-4819-9447-7978AE9AC40D}"/>
    <dgm:cxn modelId="{717C76CC-475F-484D-AF17-2B6E9EE10BFB}" type="presOf" srcId="{A2BA75A9-5FDB-4F3D-995E-93599078D202}" destId="{74BF55E2-71FC-8B4B-8BAE-D29C3046F1D1}" srcOrd="0" destOrd="0" presId="urn:microsoft.com/office/officeart/2005/8/layout/vProcess5"/>
    <dgm:cxn modelId="{5A38A9D7-FAE6-3E4E-9EF7-5818E99648DD}" type="presOf" srcId="{49F07FE1-2CA2-4D8E-8DBE-F8F70A8924AE}" destId="{59CDEAFD-3D1F-F24A-ACBF-E4255B2FCB2A}" srcOrd="1" destOrd="0" presId="urn:microsoft.com/office/officeart/2005/8/layout/vProcess5"/>
    <dgm:cxn modelId="{FD51BFE1-0D5F-4950-9751-9DC2C0E614CA}" srcId="{C7269D53-506C-4FAB-8C48-887C0D84706C}" destId="{036E31B5-34E4-4364-8203-58BAA9F7AB36}" srcOrd="0" destOrd="0" parTransId="{3B3E541D-747B-4FA3-8DED-740DD707A038}" sibTransId="{38372E44-A5AA-48EE-9213-BBA8302690D5}"/>
    <dgm:cxn modelId="{ED170FE7-3928-F14F-8ACB-F4B80457D1C2}" type="presOf" srcId="{2A9D6211-FA8C-4EF2-9389-254022D7E82F}" destId="{1C2DD0E2-ED9A-0E49-9F1A-5A82E8888BA9}" srcOrd="0" destOrd="0" presId="urn:microsoft.com/office/officeart/2005/8/layout/vProcess5"/>
    <dgm:cxn modelId="{FB20ADEB-6109-044F-85DD-3CBBFF1E420D}" type="presOf" srcId="{3E6FF457-2AB6-4E64-A4F1-0CFA477DE2AB}" destId="{116C359B-3BEF-5A44-B20D-624E942C6B2E}" srcOrd="0" destOrd="1" presId="urn:microsoft.com/office/officeart/2005/8/layout/vProcess5"/>
    <dgm:cxn modelId="{E4703FED-3554-4A3C-B86F-D00527E39D5C}" srcId="{477A14F4-4BBD-46C5-AEBA-B6ABEA779ACA}" destId="{C86E5BF5-3701-41E1-AB74-B242D4C8D66A}" srcOrd="0" destOrd="0" parTransId="{63C098EC-FDBF-431E-88E5-3E1BCAC754A1}" sibTransId="{25F95BCD-86DE-4DCC-919A-B864E29FCD92}"/>
    <dgm:cxn modelId="{85CDF7F5-B45F-D246-9391-83EDD5A45EBC}" type="presOf" srcId="{C86E5BF5-3701-41E1-AB74-B242D4C8D66A}" destId="{315784A1-AC1B-3547-B295-0DB756328909}" srcOrd="0" destOrd="1" presId="urn:microsoft.com/office/officeart/2005/8/layout/vProcess5"/>
    <dgm:cxn modelId="{C4331BFA-E314-7E49-B213-DD85CC442C8E}" type="presOf" srcId="{852EAB46-8BAD-4835-B015-5AEC0350761D}" destId="{116C359B-3BEF-5A44-B20D-624E942C6B2E}" srcOrd="0" destOrd="0" presId="urn:microsoft.com/office/officeart/2005/8/layout/vProcess5"/>
    <dgm:cxn modelId="{8598697F-EE65-4B45-AA3B-A810F2915C2D}" type="presParOf" srcId="{DF757467-4B3D-424F-B952-DC4467824D28}" destId="{128CF735-D52C-8642-BF8C-209A544A9785}" srcOrd="0" destOrd="0" presId="urn:microsoft.com/office/officeart/2005/8/layout/vProcess5"/>
    <dgm:cxn modelId="{A79F7E5E-F082-754A-87D9-6127AEEA5887}" type="presParOf" srcId="{DF757467-4B3D-424F-B952-DC4467824D28}" destId="{1C2DD0E2-ED9A-0E49-9F1A-5A82E8888BA9}" srcOrd="1" destOrd="0" presId="urn:microsoft.com/office/officeart/2005/8/layout/vProcess5"/>
    <dgm:cxn modelId="{7999392D-8721-5B46-A32E-A663C54F3C3B}" type="presParOf" srcId="{DF757467-4B3D-424F-B952-DC4467824D28}" destId="{116C359B-3BEF-5A44-B20D-624E942C6B2E}" srcOrd="2" destOrd="0" presId="urn:microsoft.com/office/officeart/2005/8/layout/vProcess5"/>
    <dgm:cxn modelId="{E759EBB0-2DAE-BC43-9207-76C707253B18}" type="presParOf" srcId="{DF757467-4B3D-424F-B952-DC4467824D28}" destId="{9FAE714F-BC52-9845-B567-F4E884A67E68}" srcOrd="3" destOrd="0" presId="urn:microsoft.com/office/officeart/2005/8/layout/vProcess5"/>
    <dgm:cxn modelId="{F7C2FEFA-9FAC-E744-B725-0478345FDA00}" type="presParOf" srcId="{DF757467-4B3D-424F-B952-DC4467824D28}" destId="{315784A1-AC1B-3547-B295-0DB756328909}" srcOrd="4" destOrd="0" presId="urn:microsoft.com/office/officeart/2005/8/layout/vProcess5"/>
    <dgm:cxn modelId="{409CD582-0538-414C-A867-6EE91937ED3E}" type="presParOf" srcId="{DF757467-4B3D-424F-B952-DC4467824D28}" destId="{20702023-DD1A-484A-B9D4-337BF99159FA}" srcOrd="5" destOrd="0" presId="urn:microsoft.com/office/officeart/2005/8/layout/vProcess5"/>
    <dgm:cxn modelId="{A1BD620E-E2F5-1D4D-BE7A-94D23240C02F}" type="presParOf" srcId="{DF757467-4B3D-424F-B952-DC4467824D28}" destId="{1C8DA398-8C24-A54D-9A6C-6715393841C8}" srcOrd="6" destOrd="0" presId="urn:microsoft.com/office/officeart/2005/8/layout/vProcess5"/>
    <dgm:cxn modelId="{5E157D96-1BA9-5644-9098-7ED10C6BEF71}" type="presParOf" srcId="{DF757467-4B3D-424F-B952-DC4467824D28}" destId="{FF27BFA3-A097-E04A-BA55-C85FAA92054E}" srcOrd="7" destOrd="0" presId="urn:microsoft.com/office/officeart/2005/8/layout/vProcess5"/>
    <dgm:cxn modelId="{BA0B9984-9A91-0446-BB21-C2BFCF020B62}" type="presParOf" srcId="{DF757467-4B3D-424F-B952-DC4467824D28}" destId="{116F2645-58E9-B945-B1A0-10E9C454BDEE}" srcOrd="8" destOrd="0" presId="urn:microsoft.com/office/officeart/2005/8/layout/vProcess5"/>
    <dgm:cxn modelId="{A179993D-7D06-C843-A412-CCDCC6D283F1}" type="presParOf" srcId="{DF757467-4B3D-424F-B952-DC4467824D28}" destId="{74BF55E2-71FC-8B4B-8BAE-D29C3046F1D1}" srcOrd="9" destOrd="0" presId="urn:microsoft.com/office/officeart/2005/8/layout/vProcess5"/>
    <dgm:cxn modelId="{F4074A57-5589-914A-B3FA-12F16091DDA2}" type="presParOf" srcId="{DF757467-4B3D-424F-B952-DC4467824D28}" destId="{432054E5-1E53-E648-A39A-F48449285A44}" srcOrd="10" destOrd="0" presId="urn:microsoft.com/office/officeart/2005/8/layout/vProcess5"/>
    <dgm:cxn modelId="{6230D147-3AA4-644E-B53D-402628BC1C6E}" type="presParOf" srcId="{DF757467-4B3D-424F-B952-DC4467824D28}" destId="{9BD96073-C1EB-4446-B2DA-77C632EC63D5}" srcOrd="11" destOrd="0" presId="urn:microsoft.com/office/officeart/2005/8/layout/vProcess5"/>
    <dgm:cxn modelId="{35761394-5F80-D441-953B-51AD19CB564C}" type="presParOf" srcId="{DF757467-4B3D-424F-B952-DC4467824D28}" destId="{73D222E5-57A1-3B4C-B289-68EC1E66216D}" srcOrd="12" destOrd="0" presId="urn:microsoft.com/office/officeart/2005/8/layout/vProcess5"/>
    <dgm:cxn modelId="{EF154504-38F1-3044-B55D-3BDAF05B161C}" type="presParOf" srcId="{DF757467-4B3D-424F-B952-DC4467824D28}" destId="{64844E41-051E-7145-8277-DAA53621DECD}" srcOrd="13" destOrd="0" presId="urn:microsoft.com/office/officeart/2005/8/layout/vProcess5"/>
    <dgm:cxn modelId="{7F780A9A-2670-F24B-B713-CAAC110D86F7}" type="presParOf" srcId="{DF757467-4B3D-424F-B952-DC4467824D28}" destId="{59CDEAFD-3D1F-F24A-ACBF-E4255B2FCB2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E67C3F-A59C-4384-A06F-1F1F2A63ADE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F602ED9-B079-4979-B01B-08C24BCEBBB6}">
      <dgm:prSet/>
      <dgm:spPr/>
      <dgm:t>
        <a:bodyPr/>
        <a:lstStyle/>
        <a:p>
          <a:pPr>
            <a:defRPr cap="all"/>
          </a:pPr>
          <a:r>
            <a:rPr lang="cs-CZ" b="0"/>
            <a:t>Na CT mozku zjistíme krvácení </a:t>
          </a:r>
          <a:endParaRPr lang="en-US"/>
        </a:p>
      </dgm:t>
    </dgm:pt>
    <dgm:pt modelId="{6876A016-6312-4738-98E0-D94AA588654F}" type="parTrans" cxnId="{64A4D119-6B73-41A2-8E96-49A3C0FCFE1F}">
      <dgm:prSet/>
      <dgm:spPr/>
      <dgm:t>
        <a:bodyPr/>
        <a:lstStyle/>
        <a:p>
          <a:endParaRPr lang="en-US"/>
        </a:p>
      </dgm:t>
    </dgm:pt>
    <dgm:pt modelId="{DBC0A5D7-17F3-451F-BC78-412D2E04DD7F}" type="sibTrans" cxnId="{64A4D119-6B73-41A2-8E96-49A3C0FCFE1F}">
      <dgm:prSet/>
      <dgm:spPr/>
      <dgm:t>
        <a:bodyPr/>
        <a:lstStyle/>
        <a:p>
          <a:endParaRPr lang="en-US"/>
        </a:p>
      </dgm:t>
    </dgm:pt>
    <dgm:pt modelId="{942A9A67-62E4-4255-AEA4-8D0463EA0248}">
      <dgm:prSet/>
      <dgm:spPr/>
      <dgm:t>
        <a:bodyPr/>
        <a:lstStyle/>
        <a:p>
          <a:pPr>
            <a:defRPr cap="all"/>
          </a:pPr>
          <a:r>
            <a:rPr lang="cs-CZ" b="0"/>
            <a:t>Korekce krevního tlaku: snaha o dosažení SKT 120-140 mmHg</a:t>
          </a:r>
          <a:endParaRPr lang="en-US"/>
        </a:p>
      </dgm:t>
    </dgm:pt>
    <dgm:pt modelId="{933D132A-B014-4F71-B34A-D06AA64F0846}" type="parTrans" cxnId="{707E1BC3-3192-43A9-8F74-397353D207C5}">
      <dgm:prSet/>
      <dgm:spPr/>
      <dgm:t>
        <a:bodyPr/>
        <a:lstStyle/>
        <a:p>
          <a:endParaRPr lang="en-US"/>
        </a:p>
      </dgm:t>
    </dgm:pt>
    <dgm:pt modelId="{7FDCBA05-8F42-4411-AE74-9143EF95F403}" type="sibTrans" cxnId="{707E1BC3-3192-43A9-8F74-397353D207C5}">
      <dgm:prSet/>
      <dgm:spPr/>
      <dgm:t>
        <a:bodyPr/>
        <a:lstStyle/>
        <a:p>
          <a:endParaRPr lang="en-US"/>
        </a:p>
      </dgm:t>
    </dgm:pt>
    <dgm:pt modelId="{312BAD9C-9115-43B8-AA16-531B9B34619C}">
      <dgm:prSet/>
      <dgm:spPr/>
      <dgm:t>
        <a:bodyPr/>
        <a:lstStyle/>
        <a:p>
          <a:pPr>
            <a:defRPr cap="all"/>
          </a:pPr>
          <a:r>
            <a:rPr lang="cs-CZ" b="0"/>
            <a:t>Konzultace neurochirurga</a:t>
          </a:r>
          <a:endParaRPr lang="en-US"/>
        </a:p>
      </dgm:t>
    </dgm:pt>
    <dgm:pt modelId="{BAFDD5F5-DC76-45F3-9803-9BFE58641A82}" type="parTrans" cxnId="{22D078DB-693B-4D63-8148-5EBD513FBF02}">
      <dgm:prSet/>
      <dgm:spPr/>
      <dgm:t>
        <a:bodyPr/>
        <a:lstStyle/>
        <a:p>
          <a:endParaRPr lang="en-US"/>
        </a:p>
      </dgm:t>
    </dgm:pt>
    <dgm:pt modelId="{54A8DABC-B1BD-441D-AA05-3F3DC805DFE9}" type="sibTrans" cxnId="{22D078DB-693B-4D63-8148-5EBD513FBF02}">
      <dgm:prSet/>
      <dgm:spPr/>
      <dgm:t>
        <a:bodyPr/>
        <a:lstStyle/>
        <a:p>
          <a:endParaRPr lang="en-US"/>
        </a:p>
      </dgm:t>
    </dgm:pt>
    <dgm:pt modelId="{224AD815-90C6-471E-A093-4DB3948CF87A}">
      <dgm:prSet/>
      <dgm:spPr/>
      <dgm:t>
        <a:bodyPr/>
        <a:lstStyle/>
        <a:p>
          <a:pPr>
            <a:defRPr cap="all"/>
          </a:pPr>
          <a:r>
            <a:rPr lang="cs-CZ" b="0"/>
            <a:t>Optimalizace koagulačních parametrů</a:t>
          </a:r>
          <a:endParaRPr lang="en-US"/>
        </a:p>
      </dgm:t>
    </dgm:pt>
    <dgm:pt modelId="{324156B0-0090-43BE-92F2-BC619DA84F17}" type="parTrans" cxnId="{FA4CC3D0-85CD-4B39-87A0-C6114C71A38B}">
      <dgm:prSet/>
      <dgm:spPr/>
      <dgm:t>
        <a:bodyPr/>
        <a:lstStyle/>
        <a:p>
          <a:endParaRPr lang="en-US"/>
        </a:p>
      </dgm:t>
    </dgm:pt>
    <dgm:pt modelId="{1337BAA2-D7C8-4A81-938E-7452780C4DE2}" type="sibTrans" cxnId="{FA4CC3D0-85CD-4B39-87A0-C6114C71A38B}">
      <dgm:prSet/>
      <dgm:spPr/>
      <dgm:t>
        <a:bodyPr/>
        <a:lstStyle/>
        <a:p>
          <a:endParaRPr lang="en-US"/>
        </a:p>
      </dgm:t>
    </dgm:pt>
    <dgm:pt modelId="{4C420BF1-511B-416C-81DB-F3CFBFF8D60B}" type="pres">
      <dgm:prSet presAssocID="{9EE67C3F-A59C-4384-A06F-1F1F2A63ADEA}" presName="root" presStyleCnt="0">
        <dgm:presLayoutVars>
          <dgm:dir/>
          <dgm:resizeHandles val="exact"/>
        </dgm:presLayoutVars>
      </dgm:prSet>
      <dgm:spPr/>
    </dgm:pt>
    <dgm:pt modelId="{9D328977-6D98-4581-AFBD-1FE6C69D01EA}" type="pres">
      <dgm:prSet presAssocID="{4F602ED9-B079-4979-B01B-08C24BCEBBB6}" presName="compNode" presStyleCnt="0"/>
      <dgm:spPr/>
    </dgm:pt>
    <dgm:pt modelId="{F0FBA430-5520-47E1-9719-C5EC74ECAE2D}" type="pres">
      <dgm:prSet presAssocID="{4F602ED9-B079-4979-B01B-08C24BCEBBB6}" presName="iconBgRect" presStyleLbl="bgShp" presStyleIdx="0" presStyleCnt="4"/>
      <dgm:spPr/>
    </dgm:pt>
    <dgm:pt modelId="{8C5B4A9D-41E4-430D-A064-9DD1D476453E}" type="pres">
      <dgm:prSet presAssocID="{4F602ED9-B079-4979-B01B-08C24BCEBBB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9E41952-5966-428D-87DF-5C79DE16E7DD}" type="pres">
      <dgm:prSet presAssocID="{4F602ED9-B079-4979-B01B-08C24BCEBBB6}" presName="spaceRect" presStyleCnt="0"/>
      <dgm:spPr/>
    </dgm:pt>
    <dgm:pt modelId="{394860F0-3BA5-41DF-AF3B-A56BF2D78185}" type="pres">
      <dgm:prSet presAssocID="{4F602ED9-B079-4979-B01B-08C24BCEBBB6}" presName="textRect" presStyleLbl="revTx" presStyleIdx="0" presStyleCnt="4">
        <dgm:presLayoutVars>
          <dgm:chMax val="1"/>
          <dgm:chPref val="1"/>
        </dgm:presLayoutVars>
      </dgm:prSet>
      <dgm:spPr/>
    </dgm:pt>
    <dgm:pt modelId="{6B857CE3-14A0-462A-BC72-FC41908C3307}" type="pres">
      <dgm:prSet presAssocID="{DBC0A5D7-17F3-451F-BC78-412D2E04DD7F}" presName="sibTrans" presStyleCnt="0"/>
      <dgm:spPr/>
    </dgm:pt>
    <dgm:pt modelId="{8059A1CE-A264-40FE-8B1B-645CA4139626}" type="pres">
      <dgm:prSet presAssocID="{942A9A67-62E4-4255-AEA4-8D0463EA0248}" presName="compNode" presStyleCnt="0"/>
      <dgm:spPr/>
    </dgm:pt>
    <dgm:pt modelId="{D9F3D40E-BF1B-41B8-9FA9-FFB19099AA8C}" type="pres">
      <dgm:prSet presAssocID="{942A9A67-62E4-4255-AEA4-8D0463EA0248}" presName="iconBgRect" presStyleLbl="bgShp" presStyleIdx="1" presStyleCnt="4"/>
      <dgm:spPr/>
    </dgm:pt>
    <dgm:pt modelId="{2B1BA593-694E-43EC-988D-0B155D6704E6}" type="pres">
      <dgm:prSet presAssocID="{942A9A67-62E4-4255-AEA4-8D0463EA024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5B50DD1A-1369-4D37-8121-7A891B5764DD}" type="pres">
      <dgm:prSet presAssocID="{942A9A67-62E4-4255-AEA4-8D0463EA0248}" presName="spaceRect" presStyleCnt="0"/>
      <dgm:spPr/>
    </dgm:pt>
    <dgm:pt modelId="{98FA3D92-6C3F-4ACD-BBF6-B1FB743A068B}" type="pres">
      <dgm:prSet presAssocID="{942A9A67-62E4-4255-AEA4-8D0463EA0248}" presName="textRect" presStyleLbl="revTx" presStyleIdx="1" presStyleCnt="4">
        <dgm:presLayoutVars>
          <dgm:chMax val="1"/>
          <dgm:chPref val="1"/>
        </dgm:presLayoutVars>
      </dgm:prSet>
      <dgm:spPr/>
    </dgm:pt>
    <dgm:pt modelId="{E7908622-9488-43F6-B109-8C87CEC09D8B}" type="pres">
      <dgm:prSet presAssocID="{7FDCBA05-8F42-4411-AE74-9143EF95F403}" presName="sibTrans" presStyleCnt="0"/>
      <dgm:spPr/>
    </dgm:pt>
    <dgm:pt modelId="{061D8FC6-E921-4BED-9454-DCB1776434FD}" type="pres">
      <dgm:prSet presAssocID="{312BAD9C-9115-43B8-AA16-531B9B34619C}" presName="compNode" presStyleCnt="0"/>
      <dgm:spPr/>
    </dgm:pt>
    <dgm:pt modelId="{4555D730-D388-4CFB-861F-3C393560E00A}" type="pres">
      <dgm:prSet presAssocID="{312BAD9C-9115-43B8-AA16-531B9B34619C}" presName="iconBgRect" presStyleLbl="bgShp" presStyleIdx="2" presStyleCnt="4"/>
      <dgm:spPr/>
    </dgm:pt>
    <dgm:pt modelId="{517F12CD-E48B-4B7B-B8D5-E5572D79D729}" type="pres">
      <dgm:prSet presAssocID="{312BAD9C-9115-43B8-AA16-531B9B34619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4E440A7-1616-4358-9C64-3550801840E6}" type="pres">
      <dgm:prSet presAssocID="{312BAD9C-9115-43B8-AA16-531B9B34619C}" presName="spaceRect" presStyleCnt="0"/>
      <dgm:spPr/>
    </dgm:pt>
    <dgm:pt modelId="{2D306D68-9280-48DA-91C3-7C60472BA725}" type="pres">
      <dgm:prSet presAssocID="{312BAD9C-9115-43B8-AA16-531B9B34619C}" presName="textRect" presStyleLbl="revTx" presStyleIdx="2" presStyleCnt="4">
        <dgm:presLayoutVars>
          <dgm:chMax val="1"/>
          <dgm:chPref val="1"/>
        </dgm:presLayoutVars>
      </dgm:prSet>
      <dgm:spPr/>
    </dgm:pt>
    <dgm:pt modelId="{055EBEBB-49A7-4485-B8A6-4765806A038B}" type="pres">
      <dgm:prSet presAssocID="{54A8DABC-B1BD-441D-AA05-3F3DC805DFE9}" presName="sibTrans" presStyleCnt="0"/>
      <dgm:spPr/>
    </dgm:pt>
    <dgm:pt modelId="{46C9898B-418C-47EC-9735-9B7D610F2AEF}" type="pres">
      <dgm:prSet presAssocID="{224AD815-90C6-471E-A093-4DB3948CF87A}" presName="compNode" presStyleCnt="0"/>
      <dgm:spPr/>
    </dgm:pt>
    <dgm:pt modelId="{D4610BA7-C7FC-40F1-A5FB-D964E99F6274}" type="pres">
      <dgm:prSet presAssocID="{224AD815-90C6-471E-A093-4DB3948CF87A}" presName="iconBgRect" presStyleLbl="bgShp" presStyleIdx="3" presStyleCnt="4"/>
      <dgm:spPr/>
    </dgm:pt>
    <dgm:pt modelId="{ADED0D9D-EA5C-4165-A130-0FC83A7D4F54}" type="pres">
      <dgm:prSet presAssocID="{224AD815-90C6-471E-A093-4DB3948CF87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zubená kola"/>
        </a:ext>
      </dgm:extLst>
    </dgm:pt>
    <dgm:pt modelId="{698798CF-C3DF-4834-87C5-08DA6A40C023}" type="pres">
      <dgm:prSet presAssocID="{224AD815-90C6-471E-A093-4DB3948CF87A}" presName="spaceRect" presStyleCnt="0"/>
      <dgm:spPr/>
    </dgm:pt>
    <dgm:pt modelId="{854C4507-FF9D-41FC-8CEC-DB1165E59D2E}" type="pres">
      <dgm:prSet presAssocID="{224AD815-90C6-471E-A093-4DB3948CF87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4A4D119-6B73-41A2-8E96-49A3C0FCFE1F}" srcId="{9EE67C3F-A59C-4384-A06F-1F1F2A63ADEA}" destId="{4F602ED9-B079-4979-B01B-08C24BCEBBB6}" srcOrd="0" destOrd="0" parTransId="{6876A016-6312-4738-98E0-D94AA588654F}" sibTransId="{DBC0A5D7-17F3-451F-BC78-412D2E04DD7F}"/>
    <dgm:cxn modelId="{6FE0364C-4E43-4E25-859A-0EC02B8741BD}" type="presOf" srcId="{4F602ED9-B079-4979-B01B-08C24BCEBBB6}" destId="{394860F0-3BA5-41DF-AF3B-A56BF2D78185}" srcOrd="0" destOrd="0" presId="urn:microsoft.com/office/officeart/2018/5/layout/IconCircleLabelList"/>
    <dgm:cxn modelId="{D2D8016D-B582-48F1-8088-54DD636DFF7F}" type="presOf" srcId="{9EE67C3F-A59C-4384-A06F-1F1F2A63ADEA}" destId="{4C420BF1-511B-416C-81DB-F3CFBFF8D60B}" srcOrd="0" destOrd="0" presId="urn:microsoft.com/office/officeart/2018/5/layout/IconCircleLabelList"/>
    <dgm:cxn modelId="{B06EB470-167E-4936-B8BF-651C33F5F36D}" type="presOf" srcId="{942A9A67-62E4-4255-AEA4-8D0463EA0248}" destId="{98FA3D92-6C3F-4ACD-BBF6-B1FB743A068B}" srcOrd="0" destOrd="0" presId="urn:microsoft.com/office/officeart/2018/5/layout/IconCircleLabelList"/>
    <dgm:cxn modelId="{7C2C9A9A-080E-4CE1-BCB0-739EDB97FE17}" type="presOf" srcId="{312BAD9C-9115-43B8-AA16-531B9B34619C}" destId="{2D306D68-9280-48DA-91C3-7C60472BA725}" srcOrd="0" destOrd="0" presId="urn:microsoft.com/office/officeart/2018/5/layout/IconCircleLabelList"/>
    <dgm:cxn modelId="{707E1BC3-3192-43A9-8F74-397353D207C5}" srcId="{9EE67C3F-A59C-4384-A06F-1F1F2A63ADEA}" destId="{942A9A67-62E4-4255-AEA4-8D0463EA0248}" srcOrd="1" destOrd="0" parTransId="{933D132A-B014-4F71-B34A-D06AA64F0846}" sibTransId="{7FDCBA05-8F42-4411-AE74-9143EF95F403}"/>
    <dgm:cxn modelId="{FA4CC3D0-85CD-4B39-87A0-C6114C71A38B}" srcId="{9EE67C3F-A59C-4384-A06F-1F1F2A63ADEA}" destId="{224AD815-90C6-471E-A093-4DB3948CF87A}" srcOrd="3" destOrd="0" parTransId="{324156B0-0090-43BE-92F2-BC619DA84F17}" sibTransId="{1337BAA2-D7C8-4A81-938E-7452780C4DE2}"/>
    <dgm:cxn modelId="{22D078DB-693B-4D63-8148-5EBD513FBF02}" srcId="{9EE67C3F-A59C-4384-A06F-1F1F2A63ADEA}" destId="{312BAD9C-9115-43B8-AA16-531B9B34619C}" srcOrd="2" destOrd="0" parTransId="{BAFDD5F5-DC76-45F3-9803-9BFE58641A82}" sibTransId="{54A8DABC-B1BD-441D-AA05-3F3DC805DFE9}"/>
    <dgm:cxn modelId="{DE476EE2-6040-451D-A5C9-F1F13D5E7D66}" type="presOf" srcId="{224AD815-90C6-471E-A093-4DB3948CF87A}" destId="{854C4507-FF9D-41FC-8CEC-DB1165E59D2E}" srcOrd="0" destOrd="0" presId="urn:microsoft.com/office/officeart/2018/5/layout/IconCircleLabelList"/>
    <dgm:cxn modelId="{AEE277CA-AD4A-4E5F-918D-88622F320863}" type="presParOf" srcId="{4C420BF1-511B-416C-81DB-F3CFBFF8D60B}" destId="{9D328977-6D98-4581-AFBD-1FE6C69D01EA}" srcOrd="0" destOrd="0" presId="urn:microsoft.com/office/officeart/2018/5/layout/IconCircleLabelList"/>
    <dgm:cxn modelId="{7EB9DA2C-3FF7-4D21-A10A-10005FFBE258}" type="presParOf" srcId="{9D328977-6D98-4581-AFBD-1FE6C69D01EA}" destId="{F0FBA430-5520-47E1-9719-C5EC74ECAE2D}" srcOrd="0" destOrd="0" presId="urn:microsoft.com/office/officeart/2018/5/layout/IconCircleLabelList"/>
    <dgm:cxn modelId="{12BFD6D3-BDD7-469C-9581-60AD0FA7DCCB}" type="presParOf" srcId="{9D328977-6D98-4581-AFBD-1FE6C69D01EA}" destId="{8C5B4A9D-41E4-430D-A064-9DD1D476453E}" srcOrd="1" destOrd="0" presId="urn:microsoft.com/office/officeart/2018/5/layout/IconCircleLabelList"/>
    <dgm:cxn modelId="{050D4DD5-3DC1-4E9C-B1BE-45D5B3179E2D}" type="presParOf" srcId="{9D328977-6D98-4581-AFBD-1FE6C69D01EA}" destId="{59E41952-5966-428D-87DF-5C79DE16E7DD}" srcOrd="2" destOrd="0" presId="urn:microsoft.com/office/officeart/2018/5/layout/IconCircleLabelList"/>
    <dgm:cxn modelId="{6360A30D-63E4-4468-B5A0-BDE1F247FB46}" type="presParOf" srcId="{9D328977-6D98-4581-AFBD-1FE6C69D01EA}" destId="{394860F0-3BA5-41DF-AF3B-A56BF2D78185}" srcOrd="3" destOrd="0" presId="urn:microsoft.com/office/officeart/2018/5/layout/IconCircleLabelList"/>
    <dgm:cxn modelId="{12681C35-0D47-4F58-B1D5-1EC5181E2E5A}" type="presParOf" srcId="{4C420BF1-511B-416C-81DB-F3CFBFF8D60B}" destId="{6B857CE3-14A0-462A-BC72-FC41908C3307}" srcOrd="1" destOrd="0" presId="urn:microsoft.com/office/officeart/2018/5/layout/IconCircleLabelList"/>
    <dgm:cxn modelId="{73076495-C957-434D-BD22-D5E15A456BCA}" type="presParOf" srcId="{4C420BF1-511B-416C-81DB-F3CFBFF8D60B}" destId="{8059A1CE-A264-40FE-8B1B-645CA4139626}" srcOrd="2" destOrd="0" presId="urn:microsoft.com/office/officeart/2018/5/layout/IconCircleLabelList"/>
    <dgm:cxn modelId="{81D7DA87-6C5C-4376-AFEB-23833098BF5B}" type="presParOf" srcId="{8059A1CE-A264-40FE-8B1B-645CA4139626}" destId="{D9F3D40E-BF1B-41B8-9FA9-FFB19099AA8C}" srcOrd="0" destOrd="0" presId="urn:microsoft.com/office/officeart/2018/5/layout/IconCircleLabelList"/>
    <dgm:cxn modelId="{22210983-00C3-47F8-97DD-CD8DDC5C3087}" type="presParOf" srcId="{8059A1CE-A264-40FE-8B1B-645CA4139626}" destId="{2B1BA593-694E-43EC-988D-0B155D6704E6}" srcOrd="1" destOrd="0" presId="urn:microsoft.com/office/officeart/2018/5/layout/IconCircleLabelList"/>
    <dgm:cxn modelId="{E6B5DBD4-DC5A-4602-A6C2-9CA8070C8929}" type="presParOf" srcId="{8059A1CE-A264-40FE-8B1B-645CA4139626}" destId="{5B50DD1A-1369-4D37-8121-7A891B5764DD}" srcOrd="2" destOrd="0" presId="urn:microsoft.com/office/officeart/2018/5/layout/IconCircleLabelList"/>
    <dgm:cxn modelId="{6E7A28A2-BCD3-4F3E-8B5C-E30BBE1AAA37}" type="presParOf" srcId="{8059A1CE-A264-40FE-8B1B-645CA4139626}" destId="{98FA3D92-6C3F-4ACD-BBF6-B1FB743A068B}" srcOrd="3" destOrd="0" presId="urn:microsoft.com/office/officeart/2018/5/layout/IconCircleLabelList"/>
    <dgm:cxn modelId="{68BD57AB-8342-45D2-9A39-88A7B7BEBBAC}" type="presParOf" srcId="{4C420BF1-511B-416C-81DB-F3CFBFF8D60B}" destId="{E7908622-9488-43F6-B109-8C87CEC09D8B}" srcOrd="3" destOrd="0" presId="urn:microsoft.com/office/officeart/2018/5/layout/IconCircleLabelList"/>
    <dgm:cxn modelId="{BDE62698-1503-479F-91E1-9550AF8033E0}" type="presParOf" srcId="{4C420BF1-511B-416C-81DB-F3CFBFF8D60B}" destId="{061D8FC6-E921-4BED-9454-DCB1776434FD}" srcOrd="4" destOrd="0" presId="urn:microsoft.com/office/officeart/2018/5/layout/IconCircleLabelList"/>
    <dgm:cxn modelId="{557C322E-3C6D-4944-B603-929843059CA4}" type="presParOf" srcId="{061D8FC6-E921-4BED-9454-DCB1776434FD}" destId="{4555D730-D388-4CFB-861F-3C393560E00A}" srcOrd="0" destOrd="0" presId="urn:microsoft.com/office/officeart/2018/5/layout/IconCircleLabelList"/>
    <dgm:cxn modelId="{7DB2F6C6-186B-4DB8-AA87-6DC181E10B93}" type="presParOf" srcId="{061D8FC6-E921-4BED-9454-DCB1776434FD}" destId="{517F12CD-E48B-4B7B-B8D5-E5572D79D729}" srcOrd="1" destOrd="0" presId="urn:microsoft.com/office/officeart/2018/5/layout/IconCircleLabelList"/>
    <dgm:cxn modelId="{76B508E2-962D-4FA0-8694-36F5EC31DA15}" type="presParOf" srcId="{061D8FC6-E921-4BED-9454-DCB1776434FD}" destId="{74E440A7-1616-4358-9C64-3550801840E6}" srcOrd="2" destOrd="0" presId="urn:microsoft.com/office/officeart/2018/5/layout/IconCircleLabelList"/>
    <dgm:cxn modelId="{DC37C711-6B40-4145-AE57-AE690ED5C052}" type="presParOf" srcId="{061D8FC6-E921-4BED-9454-DCB1776434FD}" destId="{2D306D68-9280-48DA-91C3-7C60472BA725}" srcOrd="3" destOrd="0" presId="urn:microsoft.com/office/officeart/2018/5/layout/IconCircleLabelList"/>
    <dgm:cxn modelId="{1D3BFD84-3F48-4785-8154-D82D081BA3B9}" type="presParOf" srcId="{4C420BF1-511B-416C-81DB-F3CFBFF8D60B}" destId="{055EBEBB-49A7-4485-B8A6-4765806A038B}" srcOrd="5" destOrd="0" presId="urn:microsoft.com/office/officeart/2018/5/layout/IconCircleLabelList"/>
    <dgm:cxn modelId="{3B2B9352-3718-4638-8EE3-403A8BE6B54E}" type="presParOf" srcId="{4C420BF1-511B-416C-81DB-F3CFBFF8D60B}" destId="{46C9898B-418C-47EC-9735-9B7D610F2AEF}" srcOrd="6" destOrd="0" presId="urn:microsoft.com/office/officeart/2018/5/layout/IconCircleLabelList"/>
    <dgm:cxn modelId="{40823A66-A965-4CED-9F28-A33B72D6EC6C}" type="presParOf" srcId="{46C9898B-418C-47EC-9735-9B7D610F2AEF}" destId="{D4610BA7-C7FC-40F1-A5FB-D964E99F6274}" srcOrd="0" destOrd="0" presId="urn:microsoft.com/office/officeart/2018/5/layout/IconCircleLabelList"/>
    <dgm:cxn modelId="{BAF3500D-721B-4E06-85AC-546E4EA29096}" type="presParOf" srcId="{46C9898B-418C-47EC-9735-9B7D610F2AEF}" destId="{ADED0D9D-EA5C-4165-A130-0FC83A7D4F54}" srcOrd="1" destOrd="0" presId="urn:microsoft.com/office/officeart/2018/5/layout/IconCircleLabelList"/>
    <dgm:cxn modelId="{8E4012CC-6B37-48B5-A9A1-1E748793189E}" type="presParOf" srcId="{46C9898B-418C-47EC-9735-9B7D610F2AEF}" destId="{698798CF-C3DF-4834-87C5-08DA6A40C023}" srcOrd="2" destOrd="0" presId="urn:microsoft.com/office/officeart/2018/5/layout/IconCircleLabelList"/>
    <dgm:cxn modelId="{AC61BE81-1171-45F6-B57E-242799646253}" type="presParOf" srcId="{46C9898B-418C-47EC-9735-9B7D610F2AEF}" destId="{854C4507-FF9D-41FC-8CEC-DB1165E59D2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EE67C3F-A59C-4384-A06F-1F1F2A63ADE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F602ED9-B079-4979-B01B-08C24BCEBBB6}">
      <dgm:prSet/>
      <dgm:spPr/>
      <dgm:t>
        <a:bodyPr/>
        <a:lstStyle/>
        <a:p>
          <a:pPr>
            <a:defRPr cap="all"/>
          </a:pPr>
          <a:r>
            <a:rPr lang="cs-CZ" b="0"/>
            <a:t>Na CT mozku zjistíme krvácení </a:t>
          </a:r>
          <a:endParaRPr lang="en-US"/>
        </a:p>
      </dgm:t>
    </dgm:pt>
    <dgm:pt modelId="{6876A016-6312-4738-98E0-D94AA588654F}" type="parTrans" cxnId="{64A4D119-6B73-41A2-8E96-49A3C0FCFE1F}">
      <dgm:prSet/>
      <dgm:spPr/>
      <dgm:t>
        <a:bodyPr/>
        <a:lstStyle/>
        <a:p>
          <a:endParaRPr lang="en-US"/>
        </a:p>
      </dgm:t>
    </dgm:pt>
    <dgm:pt modelId="{DBC0A5D7-17F3-451F-BC78-412D2E04DD7F}" type="sibTrans" cxnId="{64A4D119-6B73-41A2-8E96-49A3C0FCFE1F}">
      <dgm:prSet/>
      <dgm:spPr/>
      <dgm:t>
        <a:bodyPr/>
        <a:lstStyle/>
        <a:p>
          <a:endParaRPr lang="en-US"/>
        </a:p>
      </dgm:t>
    </dgm:pt>
    <dgm:pt modelId="{942A9A67-62E4-4255-AEA4-8D0463EA0248}">
      <dgm:prSet/>
      <dgm:spPr/>
      <dgm:t>
        <a:bodyPr/>
        <a:lstStyle/>
        <a:p>
          <a:pPr>
            <a:defRPr cap="all"/>
          </a:pPr>
          <a:r>
            <a:rPr lang="cs-CZ" b="0"/>
            <a:t>Korekce krevního tlaku: snaha o dosažení SKT 120-140 mmHg</a:t>
          </a:r>
          <a:endParaRPr lang="en-US"/>
        </a:p>
      </dgm:t>
    </dgm:pt>
    <dgm:pt modelId="{933D132A-B014-4F71-B34A-D06AA64F0846}" type="parTrans" cxnId="{707E1BC3-3192-43A9-8F74-397353D207C5}">
      <dgm:prSet/>
      <dgm:spPr/>
      <dgm:t>
        <a:bodyPr/>
        <a:lstStyle/>
        <a:p>
          <a:endParaRPr lang="en-US"/>
        </a:p>
      </dgm:t>
    </dgm:pt>
    <dgm:pt modelId="{7FDCBA05-8F42-4411-AE74-9143EF95F403}" type="sibTrans" cxnId="{707E1BC3-3192-43A9-8F74-397353D207C5}">
      <dgm:prSet/>
      <dgm:spPr/>
      <dgm:t>
        <a:bodyPr/>
        <a:lstStyle/>
        <a:p>
          <a:endParaRPr lang="en-US"/>
        </a:p>
      </dgm:t>
    </dgm:pt>
    <dgm:pt modelId="{312BAD9C-9115-43B8-AA16-531B9B34619C}">
      <dgm:prSet/>
      <dgm:spPr/>
      <dgm:t>
        <a:bodyPr/>
        <a:lstStyle/>
        <a:p>
          <a:pPr>
            <a:defRPr cap="all"/>
          </a:pPr>
          <a:r>
            <a:rPr lang="cs-CZ" b="0"/>
            <a:t>Konzultace neurochirurga</a:t>
          </a:r>
          <a:endParaRPr lang="en-US"/>
        </a:p>
      </dgm:t>
    </dgm:pt>
    <dgm:pt modelId="{BAFDD5F5-DC76-45F3-9803-9BFE58641A82}" type="parTrans" cxnId="{22D078DB-693B-4D63-8148-5EBD513FBF02}">
      <dgm:prSet/>
      <dgm:spPr/>
      <dgm:t>
        <a:bodyPr/>
        <a:lstStyle/>
        <a:p>
          <a:endParaRPr lang="en-US"/>
        </a:p>
      </dgm:t>
    </dgm:pt>
    <dgm:pt modelId="{54A8DABC-B1BD-441D-AA05-3F3DC805DFE9}" type="sibTrans" cxnId="{22D078DB-693B-4D63-8148-5EBD513FBF02}">
      <dgm:prSet/>
      <dgm:spPr/>
      <dgm:t>
        <a:bodyPr/>
        <a:lstStyle/>
        <a:p>
          <a:endParaRPr lang="en-US"/>
        </a:p>
      </dgm:t>
    </dgm:pt>
    <dgm:pt modelId="{224AD815-90C6-471E-A093-4DB3948CF87A}">
      <dgm:prSet/>
      <dgm:spPr/>
      <dgm:t>
        <a:bodyPr/>
        <a:lstStyle/>
        <a:p>
          <a:pPr>
            <a:defRPr cap="all"/>
          </a:pPr>
          <a:r>
            <a:rPr lang="cs-CZ" b="0"/>
            <a:t>Optimalizace koagulačních parametrů</a:t>
          </a:r>
          <a:endParaRPr lang="en-US"/>
        </a:p>
      </dgm:t>
    </dgm:pt>
    <dgm:pt modelId="{324156B0-0090-43BE-92F2-BC619DA84F17}" type="parTrans" cxnId="{FA4CC3D0-85CD-4B39-87A0-C6114C71A38B}">
      <dgm:prSet/>
      <dgm:spPr/>
      <dgm:t>
        <a:bodyPr/>
        <a:lstStyle/>
        <a:p>
          <a:endParaRPr lang="en-US"/>
        </a:p>
      </dgm:t>
    </dgm:pt>
    <dgm:pt modelId="{1337BAA2-D7C8-4A81-938E-7452780C4DE2}" type="sibTrans" cxnId="{FA4CC3D0-85CD-4B39-87A0-C6114C71A38B}">
      <dgm:prSet/>
      <dgm:spPr/>
      <dgm:t>
        <a:bodyPr/>
        <a:lstStyle/>
        <a:p>
          <a:endParaRPr lang="en-US"/>
        </a:p>
      </dgm:t>
    </dgm:pt>
    <dgm:pt modelId="{4C420BF1-511B-416C-81DB-F3CFBFF8D60B}" type="pres">
      <dgm:prSet presAssocID="{9EE67C3F-A59C-4384-A06F-1F1F2A63ADEA}" presName="root" presStyleCnt="0">
        <dgm:presLayoutVars>
          <dgm:dir/>
          <dgm:resizeHandles val="exact"/>
        </dgm:presLayoutVars>
      </dgm:prSet>
      <dgm:spPr/>
    </dgm:pt>
    <dgm:pt modelId="{9D328977-6D98-4581-AFBD-1FE6C69D01EA}" type="pres">
      <dgm:prSet presAssocID="{4F602ED9-B079-4979-B01B-08C24BCEBBB6}" presName="compNode" presStyleCnt="0"/>
      <dgm:spPr/>
    </dgm:pt>
    <dgm:pt modelId="{F0FBA430-5520-47E1-9719-C5EC74ECAE2D}" type="pres">
      <dgm:prSet presAssocID="{4F602ED9-B079-4979-B01B-08C24BCEBBB6}" presName="iconBgRect" presStyleLbl="bgShp" presStyleIdx="0" presStyleCnt="4"/>
      <dgm:spPr/>
    </dgm:pt>
    <dgm:pt modelId="{8C5B4A9D-41E4-430D-A064-9DD1D476453E}" type="pres">
      <dgm:prSet presAssocID="{4F602ED9-B079-4979-B01B-08C24BCEBBB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9E41952-5966-428D-87DF-5C79DE16E7DD}" type="pres">
      <dgm:prSet presAssocID="{4F602ED9-B079-4979-B01B-08C24BCEBBB6}" presName="spaceRect" presStyleCnt="0"/>
      <dgm:spPr/>
    </dgm:pt>
    <dgm:pt modelId="{394860F0-3BA5-41DF-AF3B-A56BF2D78185}" type="pres">
      <dgm:prSet presAssocID="{4F602ED9-B079-4979-B01B-08C24BCEBBB6}" presName="textRect" presStyleLbl="revTx" presStyleIdx="0" presStyleCnt="4">
        <dgm:presLayoutVars>
          <dgm:chMax val="1"/>
          <dgm:chPref val="1"/>
        </dgm:presLayoutVars>
      </dgm:prSet>
      <dgm:spPr/>
    </dgm:pt>
    <dgm:pt modelId="{6B857CE3-14A0-462A-BC72-FC41908C3307}" type="pres">
      <dgm:prSet presAssocID="{DBC0A5D7-17F3-451F-BC78-412D2E04DD7F}" presName="sibTrans" presStyleCnt="0"/>
      <dgm:spPr/>
    </dgm:pt>
    <dgm:pt modelId="{8059A1CE-A264-40FE-8B1B-645CA4139626}" type="pres">
      <dgm:prSet presAssocID="{942A9A67-62E4-4255-AEA4-8D0463EA0248}" presName="compNode" presStyleCnt="0"/>
      <dgm:spPr/>
    </dgm:pt>
    <dgm:pt modelId="{D9F3D40E-BF1B-41B8-9FA9-FFB19099AA8C}" type="pres">
      <dgm:prSet presAssocID="{942A9A67-62E4-4255-AEA4-8D0463EA0248}" presName="iconBgRect" presStyleLbl="bgShp" presStyleIdx="1" presStyleCnt="4"/>
      <dgm:spPr/>
    </dgm:pt>
    <dgm:pt modelId="{2B1BA593-694E-43EC-988D-0B155D6704E6}" type="pres">
      <dgm:prSet presAssocID="{942A9A67-62E4-4255-AEA4-8D0463EA024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5B50DD1A-1369-4D37-8121-7A891B5764DD}" type="pres">
      <dgm:prSet presAssocID="{942A9A67-62E4-4255-AEA4-8D0463EA0248}" presName="spaceRect" presStyleCnt="0"/>
      <dgm:spPr/>
    </dgm:pt>
    <dgm:pt modelId="{98FA3D92-6C3F-4ACD-BBF6-B1FB743A068B}" type="pres">
      <dgm:prSet presAssocID="{942A9A67-62E4-4255-AEA4-8D0463EA0248}" presName="textRect" presStyleLbl="revTx" presStyleIdx="1" presStyleCnt="4">
        <dgm:presLayoutVars>
          <dgm:chMax val="1"/>
          <dgm:chPref val="1"/>
        </dgm:presLayoutVars>
      </dgm:prSet>
      <dgm:spPr/>
    </dgm:pt>
    <dgm:pt modelId="{E7908622-9488-43F6-B109-8C87CEC09D8B}" type="pres">
      <dgm:prSet presAssocID="{7FDCBA05-8F42-4411-AE74-9143EF95F403}" presName="sibTrans" presStyleCnt="0"/>
      <dgm:spPr/>
    </dgm:pt>
    <dgm:pt modelId="{061D8FC6-E921-4BED-9454-DCB1776434FD}" type="pres">
      <dgm:prSet presAssocID="{312BAD9C-9115-43B8-AA16-531B9B34619C}" presName="compNode" presStyleCnt="0"/>
      <dgm:spPr/>
    </dgm:pt>
    <dgm:pt modelId="{4555D730-D388-4CFB-861F-3C393560E00A}" type="pres">
      <dgm:prSet presAssocID="{312BAD9C-9115-43B8-AA16-531B9B34619C}" presName="iconBgRect" presStyleLbl="bgShp" presStyleIdx="2" presStyleCnt="4"/>
      <dgm:spPr/>
    </dgm:pt>
    <dgm:pt modelId="{517F12CD-E48B-4B7B-B8D5-E5572D79D729}" type="pres">
      <dgm:prSet presAssocID="{312BAD9C-9115-43B8-AA16-531B9B34619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4E440A7-1616-4358-9C64-3550801840E6}" type="pres">
      <dgm:prSet presAssocID="{312BAD9C-9115-43B8-AA16-531B9B34619C}" presName="spaceRect" presStyleCnt="0"/>
      <dgm:spPr/>
    </dgm:pt>
    <dgm:pt modelId="{2D306D68-9280-48DA-91C3-7C60472BA725}" type="pres">
      <dgm:prSet presAssocID="{312BAD9C-9115-43B8-AA16-531B9B34619C}" presName="textRect" presStyleLbl="revTx" presStyleIdx="2" presStyleCnt="4">
        <dgm:presLayoutVars>
          <dgm:chMax val="1"/>
          <dgm:chPref val="1"/>
        </dgm:presLayoutVars>
      </dgm:prSet>
      <dgm:spPr/>
    </dgm:pt>
    <dgm:pt modelId="{055EBEBB-49A7-4485-B8A6-4765806A038B}" type="pres">
      <dgm:prSet presAssocID="{54A8DABC-B1BD-441D-AA05-3F3DC805DFE9}" presName="sibTrans" presStyleCnt="0"/>
      <dgm:spPr/>
    </dgm:pt>
    <dgm:pt modelId="{46C9898B-418C-47EC-9735-9B7D610F2AEF}" type="pres">
      <dgm:prSet presAssocID="{224AD815-90C6-471E-A093-4DB3948CF87A}" presName="compNode" presStyleCnt="0"/>
      <dgm:spPr/>
    </dgm:pt>
    <dgm:pt modelId="{D4610BA7-C7FC-40F1-A5FB-D964E99F6274}" type="pres">
      <dgm:prSet presAssocID="{224AD815-90C6-471E-A093-4DB3948CF87A}" presName="iconBgRect" presStyleLbl="bgShp" presStyleIdx="3" presStyleCnt="4"/>
      <dgm:spPr/>
    </dgm:pt>
    <dgm:pt modelId="{ADED0D9D-EA5C-4165-A130-0FC83A7D4F54}" type="pres">
      <dgm:prSet presAssocID="{224AD815-90C6-471E-A093-4DB3948CF87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zubená kola"/>
        </a:ext>
      </dgm:extLst>
    </dgm:pt>
    <dgm:pt modelId="{698798CF-C3DF-4834-87C5-08DA6A40C023}" type="pres">
      <dgm:prSet presAssocID="{224AD815-90C6-471E-A093-4DB3948CF87A}" presName="spaceRect" presStyleCnt="0"/>
      <dgm:spPr/>
    </dgm:pt>
    <dgm:pt modelId="{854C4507-FF9D-41FC-8CEC-DB1165E59D2E}" type="pres">
      <dgm:prSet presAssocID="{224AD815-90C6-471E-A093-4DB3948CF87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4A4D119-6B73-41A2-8E96-49A3C0FCFE1F}" srcId="{9EE67C3F-A59C-4384-A06F-1F1F2A63ADEA}" destId="{4F602ED9-B079-4979-B01B-08C24BCEBBB6}" srcOrd="0" destOrd="0" parTransId="{6876A016-6312-4738-98E0-D94AA588654F}" sibTransId="{DBC0A5D7-17F3-451F-BC78-412D2E04DD7F}"/>
    <dgm:cxn modelId="{6FE0364C-4E43-4E25-859A-0EC02B8741BD}" type="presOf" srcId="{4F602ED9-B079-4979-B01B-08C24BCEBBB6}" destId="{394860F0-3BA5-41DF-AF3B-A56BF2D78185}" srcOrd="0" destOrd="0" presId="urn:microsoft.com/office/officeart/2018/5/layout/IconCircleLabelList"/>
    <dgm:cxn modelId="{D2D8016D-B582-48F1-8088-54DD636DFF7F}" type="presOf" srcId="{9EE67C3F-A59C-4384-A06F-1F1F2A63ADEA}" destId="{4C420BF1-511B-416C-81DB-F3CFBFF8D60B}" srcOrd="0" destOrd="0" presId="urn:microsoft.com/office/officeart/2018/5/layout/IconCircleLabelList"/>
    <dgm:cxn modelId="{B06EB470-167E-4936-B8BF-651C33F5F36D}" type="presOf" srcId="{942A9A67-62E4-4255-AEA4-8D0463EA0248}" destId="{98FA3D92-6C3F-4ACD-BBF6-B1FB743A068B}" srcOrd="0" destOrd="0" presId="urn:microsoft.com/office/officeart/2018/5/layout/IconCircleLabelList"/>
    <dgm:cxn modelId="{7C2C9A9A-080E-4CE1-BCB0-739EDB97FE17}" type="presOf" srcId="{312BAD9C-9115-43B8-AA16-531B9B34619C}" destId="{2D306D68-9280-48DA-91C3-7C60472BA725}" srcOrd="0" destOrd="0" presId="urn:microsoft.com/office/officeart/2018/5/layout/IconCircleLabelList"/>
    <dgm:cxn modelId="{707E1BC3-3192-43A9-8F74-397353D207C5}" srcId="{9EE67C3F-A59C-4384-A06F-1F1F2A63ADEA}" destId="{942A9A67-62E4-4255-AEA4-8D0463EA0248}" srcOrd="1" destOrd="0" parTransId="{933D132A-B014-4F71-B34A-D06AA64F0846}" sibTransId="{7FDCBA05-8F42-4411-AE74-9143EF95F403}"/>
    <dgm:cxn modelId="{FA4CC3D0-85CD-4B39-87A0-C6114C71A38B}" srcId="{9EE67C3F-A59C-4384-A06F-1F1F2A63ADEA}" destId="{224AD815-90C6-471E-A093-4DB3948CF87A}" srcOrd="3" destOrd="0" parTransId="{324156B0-0090-43BE-92F2-BC619DA84F17}" sibTransId="{1337BAA2-D7C8-4A81-938E-7452780C4DE2}"/>
    <dgm:cxn modelId="{22D078DB-693B-4D63-8148-5EBD513FBF02}" srcId="{9EE67C3F-A59C-4384-A06F-1F1F2A63ADEA}" destId="{312BAD9C-9115-43B8-AA16-531B9B34619C}" srcOrd="2" destOrd="0" parTransId="{BAFDD5F5-DC76-45F3-9803-9BFE58641A82}" sibTransId="{54A8DABC-B1BD-441D-AA05-3F3DC805DFE9}"/>
    <dgm:cxn modelId="{DE476EE2-6040-451D-A5C9-F1F13D5E7D66}" type="presOf" srcId="{224AD815-90C6-471E-A093-4DB3948CF87A}" destId="{854C4507-FF9D-41FC-8CEC-DB1165E59D2E}" srcOrd="0" destOrd="0" presId="urn:microsoft.com/office/officeart/2018/5/layout/IconCircleLabelList"/>
    <dgm:cxn modelId="{AEE277CA-AD4A-4E5F-918D-88622F320863}" type="presParOf" srcId="{4C420BF1-511B-416C-81DB-F3CFBFF8D60B}" destId="{9D328977-6D98-4581-AFBD-1FE6C69D01EA}" srcOrd="0" destOrd="0" presId="urn:microsoft.com/office/officeart/2018/5/layout/IconCircleLabelList"/>
    <dgm:cxn modelId="{7EB9DA2C-3FF7-4D21-A10A-10005FFBE258}" type="presParOf" srcId="{9D328977-6D98-4581-AFBD-1FE6C69D01EA}" destId="{F0FBA430-5520-47E1-9719-C5EC74ECAE2D}" srcOrd="0" destOrd="0" presId="urn:microsoft.com/office/officeart/2018/5/layout/IconCircleLabelList"/>
    <dgm:cxn modelId="{12BFD6D3-BDD7-469C-9581-60AD0FA7DCCB}" type="presParOf" srcId="{9D328977-6D98-4581-AFBD-1FE6C69D01EA}" destId="{8C5B4A9D-41E4-430D-A064-9DD1D476453E}" srcOrd="1" destOrd="0" presId="urn:microsoft.com/office/officeart/2018/5/layout/IconCircleLabelList"/>
    <dgm:cxn modelId="{050D4DD5-3DC1-4E9C-B1BE-45D5B3179E2D}" type="presParOf" srcId="{9D328977-6D98-4581-AFBD-1FE6C69D01EA}" destId="{59E41952-5966-428D-87DF-5C79DE16E7DD}" srcOrd="2" destOrd="0" presId="urn:microsoft.com/office/officeart/2018/5/layout/IconCircleLabelList"/>
    <dgm:cxn modelId="{6360A30D-63E4-4468-B5A0-BDE1F247FB46}" type="presParOf" srcId="{9D328977-6D98-4581-AFBD-1FE6C69D01EA}" destId="{394860F0-3BA5-41DF-AF3B-A56BF2D78185}" srcOrd="3" destOrd="0" presId="urn:microsoft.com/office/officeart/2018/5/layout/IconCircleLabelList"/>
    <dgm:cxn modelId="{12681C35-0D47-4F58-B1D5-1EC5181E2E5A}" type="presParOf" srcId="{4C420BF1-511B-416C-81DB-F3CFBFF8D60B}" destId="{6B857CE3-14A0-462A-BC72-FC41908C3307}" srcOrd="1" destOrd="0" presId="urn:microsoft.com/office/officeart/2018/5/layout/IconCircleLabelList"/>
    <dgm:cxn modelId="{73076495-C957-434D-BD22-D5E15A456BCA}" type="presParOf" srcId="{4C420BF1-511B-416C-81DB-F3CFBFF8D60B}" destId="{8059A1CE-A264-40FE-8B1B-645CA4139626}" srcOrd="2" destOrd="0" presId="urn:microsoft.com/office/officeart/2018/5/layout/IconCircleLabelList"/>
    <dgm:cxn modelId="{81D7DA87-6C5C-4376-AFEB-23833098BF5B}" type="presParOf" srcId="{8059A1CE-A264-40FE-8B1B-645CA4139626}" destId="{D9F3D40E-BF1B-41B8-9FA9-FFB19099AA8C}" srcOrd="0" destOrd="0" presId="urn:microsoft.com/office/officeart/2018/5/layout/IconCircleLabelList"/>
    <dgm:cxn modelId="{22210983-00C3-47F8-97DD-CD8DDC5C3087}" type="presParOf" srcId="{8059A1CE-A264-40FE-8B1B-645CA4139626}" destId="{2B1BA593-694E-43EC-988D-0B155D6704E6}" srcOrd="1" destOrd="0" presId="urn:microsoft.com/office/officeart/2018/5/layout/IconCircleLabelList"/>
    <dgm:cxn modelId="{E6B5DBD4-DC5A-4602-A6C2-9CA8070C8929}" type="presParOf" srcId="{8059A1CE-A264-40FE-8B1B-645CA4139626}" destId="{5B50DD1A-1369-4D37-8121-7A891B5764DD}" srcOrd="2" destOrd="0" presId="urn:microsoft.com/office/officeart/2018/5/layout/IconCircleLabelList"/>
    <dgm:cxn modelId="{6E7A28A2-BCD3-4F3E-8B5C-E30BBE1AAA37}" type="presParOf" srcId="{8059A1CE-A264-40FE-8B1B-645CA4139626}" destId="{98FA3D92-6C3F-4ACD-BBF6-B1FB743A068B}" srcOrd="3" destOrd="0" presId="urn:microsoft.com/office/officeart/2018/5/layout/IconCircleLabelList"/>
    <dgm:cxn modelId="{68BD57AB-8342-45D2-9A39-88A7B7BEBBAC}" type="presParOf" srcId="{4C420BF1-511B-416C-81DB-F3CFBFF8D60B}" destId="{E7908622-9488-43F6-B109-8C87CEC09D8B}" srcOrd="3" destOrd="0" presId="urn:microsoft.com/office/officeart/2018/5/layout/IconCircleLabelList"/>
    <dgm:cxn modelId="{BDE62698-1503-479F-91E1-9550AF8033E0}" type="presParOf" srcId="{4C420BF1-511B-416C-81DB-F3CFBFF8D60B}" destId="{061D8FC6-E921-4BED-9454-DCB1776434FD}" srcOrd="4" destOrd="0" presId="urn:microsoft.com/office/officeart/2018/5/layout/IconCircleLabelList"/>
    <dgm:cxn modelId="{557C322E-3C6D-4944-B603-929843059CA4}" type="presParOf" srcId="{061D8FC6-E921-4BED-9454-DCB1776434FD}" destId="{4555D730-D388-4CFB-861F-3C393560E00A}" srcOrd="0" destOrd="0" presId="urn:microsoft.com/office/officeart/2018/5/layout/IconCircleLabelList"/>
    <dgm:cxn modelId="{7DB2F6C6-186B-4DB8-AA87-6DC181E10B93}" type="presParOf" srcId="{061D8FC6-E921-4BED-9454-DCB1776434FD}" destId="{517F12CD-E48B-4B7B-B8D5-E5572D79D729}" srcOrd="1" destOrd="0" presId="urn:microsoft.com/office/officeart/2018/5/layout/IconCircleLabelList"/>
    <dgm:cxn modelId="{76B508E2-962D-4FA0-8694-36F5EC31DA15}" type="presParOf" srcId="{061D8FC6-E921-4BED-9454-DCB1776434FD}" destId="{74E440A7-1616-4358-9C64-3550801840E6}" srcOrd="2" destOrd="0" presId="urn:microsoft.com/office/officeart/2018/5/layout/IconCircleLabelList"/>
    <dgm:cxn modelId="{DC37C711-6B40-4145-AE57-AE690ED5C052}" type="presParOf" srcId="{061D8FC6-E921-4BED-9454-DCB1776434FD}" destId="{2D306D68-9280-48DA-91C3-7C60472BA725}" srcOrd="3" destOrd="0" presId="urn:microsoft.com/office/officeart/2018/5/layout/IconCircleLabelList"/>
    <dgm:cxn modelId="{1D3BFD84-3F48-4785-8154-D82D081BA3B9}" type="presParOf" srcId="{4C420BF1-511B-416C-81DB-F3CFBFF8D60B}" destId="{055EBEBB-49A7-4485-B8A6-4765806A038B}" srcOrd="5" destOrd="0" presId="urn:microsoft.com/office/officeart/2018/5/layout/IconCircleLabelList"/>
    <dgm:cxn modelId="{3B2B9352-3718-4638-8EE3-403A8BE6B54E}" type="presParOf" srcId="{4C420BF1-511B-416C-81DB-F3CFBFF8D60B}" destId="{46C9898B-418C-47EC-9735-9B7D610F2AEF}" srcOrd="6" destOrd="0" presId="urn:microsoft.com/office/officeart/2018/5/layout/IconCircleLabelList"/>
    <dgm:cxn modelId="{40823A66-A965-4CED-9F28-A33B72D6EC6C}" type="presParOf" srcId="{46C9898B-418C-47EC-9735-9B7D610F2AEF}" destId="{D4610BA7-C7FC-40F1-A5FB-D964E99F6274}" srcOrd="0" destOrd="0" presId="urn:microsoft.com/office/officeart/2018/5/layout/IconCircleLabelList"/>
    <dgm:cxn modelId="{BAF3500D-721B-4E06-85AC-546E4EA29096}" type="presParOf" srcId="{46C9898B-418C-47EC-9735-9B7D610F2AEF}" destId="{ADED0D9D-EA5C-4165-A130-0FC83A7D4F54}" srcOrd="1" destOrd="0" presId="urn:microsoft.com/office/officeart/2018/5/layout/IconCircleLabelList"/>
    <dgm:cxn modelId="{8E4012CC-6B37-48B5-A9A1-1E748793189E}" type="presParOf" srcId="{46C9898B-418C-47EC-9735-9B7D610F2AEF}" destId="{698798CF-C3DF-4834-87C5-08DA6A40C023}" srcOrd="2" destOrd="0" presId="urn:microsoft.com/office/officeart/2018/5/layout/IconCircleLabelList"/>
    <dgm:cxn modelId="{AC61BE81-1171-45F6-B57E-242799646253}" type="presParOf" srcId="{46C9898B-418C-47EC-9735-9B7D610F2AEF}" destId="{854C4507-FF9D-41FC-8CEC-DB1165E59D2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A1262CB-222B-4EA2-AF07-145A9884D0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7C17C05-5166-4553-B1FA-060086ED5F13}">
      <dgm:prSet/>
      <dgm:spPr/>
      <dgm:t>
        <a:bodyPr/>
        <a:lstStyle/>
        <a:p>
          <a:r>
            <a:rPr lang="cs-CZ" dirty="0"/>
            <a:t>30-35% na </a:t>
          </a:r>
          <a:r>
            <a:rPr lang="cs-CZ" dirty="0" err="1"/>
            <a:t>a.communicans</a:t>
          </a:r>
          <a:r>
            <a:rPr lang="cs-CZ" dirty="0"/>
            <a:t> ant., </a:t>
          </a:r>
          <a:endParaRPr lang="en-US" dirty="0"/>
        </a:p>
      </dgm:t>
    </dgm:pt>
    <dgm:pt modelId="{73114094-2C03-4082-B8C4-852C425F44B0}" type="parTrans" cxnId="{D70F263F-385B-46E3-8615-9C7B2FBCF131}">
      <dgm:prSet/>
      <dgm:spPr/>
      <dgm:t>
        <a:bodyPr/>
        <a:lstStyle/>
        <a:p>
          <a:endParaRPr lang="en-US"/>
        </a:p>
      </dgm:t>
    </dgm:pt>
    <dgm:pt modelId="{9BC3B607-C1B9-4F22-A070-475F8510F0E7}" type="sibTrans" cxnId="{D70F263F-385B-46E3-8615-9C7B2FBCF131}">
      <dgm:prSet/>
      <dgm:spPr/>
      <dgm:t>
        <a:bodyPr/>
        <a:lstStyle/>
        <a:p>
          <a:endParaRPr lang="en-US"/>
        </a:p>
      </dgm:t>
    </dgm:pt>
    <dgm:pt modelId="{5B34C76E-4421-469F-8DE2-831234E70345}">
      <dgm:prSet/>
      <dgm:spPr/>
      <dgm:t>
        <a:bodyPr/>
        <a:lstStyle/>
        <a:p>
          <a:r>
            <a:rPr lang="cs-CZ"/>
            <a:t>30-35% na konci a.carotis před jejím větvením</a:t>
          </a:r>
          <a:endParaRPr lang="en-US"/>
        </a:p>
      </dgm:t>
    </dgm:pt>
    <dgm:pt modelId="{995588A1-8B97-403E-93AC-73C8A19AC9EF}" type="parTrans" cxnId="{3FC884D8-5B45-40E3-ACB1-C75E91B91AD4}">
      <dgm:prSet/>
      <dgm:spPr/>
      <dgm:t>
        <a:bodyPr/>
        <a:lstStyle/>
        <a:p>
          <a:endParaRPr lang="en-US"/>
        </a:p>
      </dgm:t>
    </dgm:pt>
    <dgm:pt modelId="{5A30343D-BDBC-489D-9078-92D93BECBE2F}" type="sibTrans" cxnId="{3FC884D8-5B45-40E3-ACB1-C75E91B91AD4}">
      <dgm:prSet/>
      <dgm:spPr/>
      <dgm:t>
        <a:bodyPr/>
        <a:lstStyle/>
        <a:p>
          <a:endParaRPr lang="en-US"/>
        </a:p>
      </dgm:t>
    </dgm:pt>
    <dgm:pt modelId="{21B554EA-5372-441A-B11E-0AF849059B70}">
      <dgm:prSet/>
      <dgm:spPr/>
      <dgm:t>
        <a:bodyPr/>
        <a:lstStyle/>
        <a:p>
          <a:r>
            <a:rPr lang="cs-CZ"/>
            <a:t>20% na ACM</a:t>
          </a:r>
          <a:endParaRPr lang="en-US"/>
        </a:p>
      </dgm:t>
    </dgm:pt>
    <dgm:pt modelId="{7B0780BB-0469-40B0-BFFD-E064579768A9}" type="parTrans" cxnId="{05990C40-9D50-45CB-ADBD-5D5A9FE7B927}">
      <dgm:prSet/>
      <dgm:spPr/>
      <dgm:t>
        <a:bodyPr/>
        <a:lstStyle/>
        <a:p>
          <a:endParaRPr lang="en-US"/>
        </a:p>
      </dgm:t>
    </dgm:pt>
    <dgm:pt modelId="{06AB495F-64C3-48A8-96ED-012DA7BC09A6}" type="sibTrans" cxnId="{05990C40-9D50-45CB-ADBD-5D5A9FE7B927}">
      <dgm:prSet/>
      <dgm:spPr/>
      <dgm:t>
        <a:bodyPr/>
        <a:lstStyle/>
        <a:p>
          <a:endParaRPr lang="en-US"/>
        </a:p>
      </dgm:t>
    </dgm:pt>
    <dgm:pt modelId="{6D2B49DE-5A32-41E5-8A96-DEE74B334E56}">
      <dgm:prSet/>
      <dgm:spPr/>
      <dgm:t>
        <a:bodyPr/>
        <a:lstStyle/>
        <a:p>
          <a:r>
            <a:rPr lang="cs-CZ"/>
            <a:t>Jen 5% na a. vertebralis</a:t>
          </a:r>
          <a:endParaRPr lang="en-US"/>
        </a:p>
      </dgm:t>
    </dgm:pt>
    <dgm:pt modelId="{4054CFE5-C734-4E91-A2C8-A2177524C45B}" type="parTrans" cxnId="{07ECD3FB-49DF-4A47-9892-A511001249D7}">
      <dgm:prSet/>
      <dgm:spPr/>
      <dgm:t>
        <a:bodyPr/>
        <a:lstStyle/>
        <a:p>
          <a:endParaRPr lang="en-US"/>
        </a:p>
      </dgm:t>
    </dgm:pt>
    <dgm:pt modelId="{D69A8B2C-3446-4ECA-B04F-CB05B72B2566}" type="sibTrans" cxnId="{07ECD3FB-49DF-4A47-9892-A511001249D7}">
      <dgm:prSet/>
      <dgm:spPr/>
      <dgm:t>
        <a:bodyPr/>
        <a:lstStyle/>
        <a:p>
          <a:endParaRPr lang="en-US"/>
        </a:p>
      </dgm:t>
    </dgm:pt>
    <dgm:pt modelId="{3F1C6B00-452F-4F75-9793-EA02554156D5}">
      <dgm:prSet/>
      <dgm:spPr/>
      <dgm:t>
        <a:bodyPr/>
        <a:lstStyle/>
        <a:p>
          <a:r>
            <a:rPr lang="cs-CZ"/>
            <a:t>10% na a. basilaris</a:t>
          </a:r>
          <a:endParaRPr lang="en-US"/>
        </a:p>
      </dgm:t>
    </dgm:pt>
    <dgm:pt modelId="{3DF6C965-7C94-480F-883B-327EE16A2E3A}" type="parTrans" cxnId="{615C34B8-6D51-4370-9EE7-BDCD4875720A}">
      <dgm:prSet/>
      <dgm:spPr/>
      <dgm:t>
        <a:bodyPr/>
        <a:lstStyle/>
        <a:p>
          <a:endParaRPr lang="en-US"/>
        </a:p>
      </dgm:t>
    </dgm:pt>
    <dgm:pt modelId="{46F17E5A-3AD5-42C8-B185-81D966AF07FF}" type="sibTrans" cxnId="{615C34B8-6D51-4370-9EE7-BDCD4875720A}">
      <dgm:prSet/>
      <dgm:spPr/>
      <dgm:t>
        <a:bodyPr/>
        <a:lstStyle/>
        <a:p>
          <a:endParaRPr lang="en-US"/>
        </a:p>
      </dgm:t>
    </dgm:pt>
    <dgm:pt modelId="{F88ABB04-C1A4-074B-9307-86E2CF5275B8}" type="pres">
      <dgm:prSet presAssocID="{AA1262CB-222B-4EA2-AF07-145A9884D0CE}" presName="linear" presStyleCnt="0">
        <dgm:presLayoutVars>
          <dgm:animLvl val="lvl"/>
          <dgm:resizeHandles val="exact"/>
        </dgm:presLayoutVars>
      </dgm:prSet>
      <dgm:spPr/>
    </dgm:pt>
    <dgm:pt modelId="{F8B3A7B5-C101-7848-9E19-74AECCCD3EB5}" type="pres">
      <dgm:prSet presAssocID="{07C17C05-5166-4553-B1FA-060086ED5F1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BB4F43B-CAB1-0949-8932-2A4CFBCBAF84}" type="pres">
      <dgm:prSet presAssocID="{9BC3B607-C1B9-4F22-A070-475F8510F0E7}" presName="spacer" presStyleCnt="0"/>
      <dgm:spPr/>
    </dgm:pt>
    <dgm:pt modelId="{7D5F459E-1E53-204D-801D-0E4DD41FE11E}" type="pres">
      <dgm:prSet presAssocID="{5B34C76E-4421-469F-8DE2-831234E7034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0658B8E-967A-BF40-9725-84CBB1733766}" type="pres">
      <dgm:prSet presAssocID="{5A30343D-BDBC-489D-9078-92D93BECBE2F}" presName="spacer" presStyleCnt="0"/>
      <dgm:spPr/>
    </dgm:pt>
    <dgm:pt modelId="{C1835632-85BA-E048-8241-FFABDB7C8ABA}" type="pres">
      <dgm:prSet presAssocID="{21B554EA-5372-441A-B11E-0AF849059B7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FA539AF-8B19-BE4B-BF23-7CFE4E4B4622}" type="pres">
      <dgm:prSet presAssocID="{06AB495F-64C3-48A8-96ED-012DA7BC09A6}" presName="spacer" presStyleCnt="0"/>
      <dgm:spPr/>
    </dgm:pt>
    <dgm:pt modelId="{A6F288B1-1CC5-D741-A1EE-ED4A31E523B7}" type="pres">
      <dgm:prSet presAssocID="{6D2B49DE-5A32-41E5-8A96-DEE74B334E5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FC80894-A2F2-4A4D-80E1-B0CB24FCD0A6}" type="pres">
      <dgm:prSet presAssocID="{D69A8B2C-3446-4ECA-B04F-CB05B72B2566}" presName="spacer" presStyleCnt="0"/>
      <dgm:spPr/>
    </dgm:pt>
    <dgm:pt modelId="{1EA6283A-3E5D-E041-A06D-145170151544}" type="pres">
      <dgm:prSet presAssocID="{3F1C6B00-452F-4F75-9793-EA02554156D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0B11208-69BA-034B-8D69-5481642A6610}" type="presOf" srcId="{AA1262CB-222B-4EA2-AF07-145A9884D0CE}" destId="{F88ABB04-C1A4-074B-9307-86E2CF5275B8}" srcOrd="0" destOrd="0" presId="urn:microsoft.com/office/officeart/2005/8/layout/vList2"/>
    <dgm:cxn modelId="{E637613D-88C5-D34F-8B69-3E629935EDF4}" type="presOf" srcId="{07C17C05-5166-4553-B1FA-060086ED5F13}" destId="{F8B3A7B5-C101-7848-9E19-74AECCCD3EB5}" srcOrd="0" destOrd="0" presId="urn:microsoft.com/office/officeart/2005/8/layout/vList2"/>
    <dgm:cxn modelId="{D70F263F-385B-46E3-8615-9C7B2FBCF131}" srcId="{AA1262CB-222B-4EA2-AF07-145A9884D0CE}" destId="{07C17C05-5166-4553-B1FA-060086ED5F13}" srcOrd="0" destOrd="0" parTransId="{73114094-2C03-4082-B8C4-852C425F44B0}" sibTransId="{9BC3B607-C1B9-4F22-A070-475F8510F0E7}"/>
    <dgm:cxn modelId="{05990C40-9D50-45CB-ADBD-5D5A9FE7B927}" srcId="{AA1262CB-222B-4EA2-AF07-145A9884D0CE}" destId="{21B554EA-5372-441A-B11E-0AF849059B70}" srcOrd="2" destOrd="0" parTransId="{7B0780BB-0469-40B0-BFFD-E064579768A9}" sibTransId="{06AB495F-64C3-48A8-96ED-012DA7BC09A6}"/>
    <dgm:cxn modelId="{54A90C46-247C-E34D-A74F-4BB3AC4FFCF5}" type="presOf" srcId="{21B554EA-5372-441A-B11E-0AF849059B70}" destId="{C1835632-85BA-E048-8241-FFABDB7C8ABA}" srcOrd="0" destOrd="0" presId="urn:microsoft.com/office/officeart/2005/8/layout/vList2"/>
    <dgm:cxn modelId="{0B9B14B8-9875-2142-92E6-E414B60B63E9}" type="presOf" srcId="{5B34C76E-4421-469F-8DE2-831234E70345}" destId="{7D5F459E-1E53-204D-801D-0E4DD41FE11E}" srcOrd="0" destOrd="0" presId="urn:microsoft.com/office/officeart/2005/8/layout/vList2"/>
    <dgm:cxn modelId="{615C34B8-6D51-4370-9EE7-BDCD4875720A}" srcId="{AA1262CB-222B-4EA2-AF07-145A9884D0CE}" destId="{3F1C6B00-452F-4F75-9793-EA02554156D5}" srcOrd="4" destOrd="0" parTransId="{3DF6C965-7C94-480F-883B-327EE16A2E3A}" sibTransId="{46F17E5A-3AD5-42C8-B185-81D966AF07FF}"/>
    <dgm:cxn modelId="{E126EBD3-B8A5-A247-A6EE-1AC9A323B2DF}" type="presOf" srcId="{3F1C6B00-452F-4F75-9793-EA02554156D5}" destId="{1EA6283A-3E5D-E041-A06D-145170151544}" srcOrd="0" destOrd="0" presId="urn:microsoft.com/office/officeart/2005/8/layout/vList2"/>
    <dgm:cxn modelId="{3FC884D8-5B45-40E3-ACB1-C75E91B91AD4}" srcId="{AA1262CB-222B-4EA2-AF07-145A9884D0CE}" destId="{5B34C76E-4421-469F-8DE2-831234E70345}" srcOrd="1" destOrd="0" parTransId="{995588A1-8B97-403E-93AC-73C8A19AC9EF}" sibTransId="{5A30343D-BDBC-489D-9078-92D93BECBE2F}"/>
    <dgm:cxn modelId="{C92106DB-8125-4F42-AF2D-A7CC8B9D0972}" type="presOf" srcId="{6D2B49DE-5A32-41E5-8A96-DEE74B334E56}" destId="{A6F288B1-1CC5-D741-A1EE-ED4A31E523B7}" srcOrd="0" destOrd="0" presId="urn:microsoft.com/office/officeart/2005/8/layout/vList2"/>
    <dgm:cxn modelId="{07ECD3FB-49DF-4A47-9892-A511001249D7}" srcId="{AA1262CB-222B-4EA2-AF07-145A9884D0CE}" destId="{6D2B49DE-5A32-41E5-8A96-DEE74B334E56}" srcOrd="3" destOrd="0" parTransId="{4054CFE5-C734-4E91-A2C8-A2177524C45B}" sibTransId="{D69A8B2C-3446-4ECA-B04F-CB05B72B2566}"/>
    <dgm:cxn modelId="{BAA08AE2-A597-D247-93C8-761169280F28}" type="presParOf" srcId="{F88ABB04-C1A4-074B-9307-86E2CF5275B8}" destId="{F8B3A7B5-C101-7848-9E19-74AECCCD3EB5}" srcOrd="0" destOrd="0" presId="urn:microsoft.com/office/officeart/2005/8/layout/vList2"/>
    <dgm:cxn modelId="{1EFD6DEB-3758-454B-B093-64D88C704906}" type="presParOf" srcId="{F88ABB04-C1A4-074B-9307-86E2CF5275B8}" destId="{4BB4F43B-CAB1-0949-8932-2A4CFBCBAF84}" srcOrd="1" destOrd="0" presId="urn:microsoft.com/office/officeart/2005/8/layout/vList2"/>
    <dgm:cxn modelId="{419E9711-2A39-BD48-A27C-6DD2677B9ED6}" type="presParOf" srcId="{F88ABB04-C1A4-074B-9307-86E2CF5275B8}" destId="{7D5F459E-1E53-204D-801D-0E4DD41FE11E}" srcOrd="2" destOrd="0" presId="urn:microsoft.com/office/officeart/2005/8/layout/vList2"/>
    <dgm:cxn modelId="{3046281B-F891-554C-AB8C-5DFEC3BC4A04}" type="presParOf" srcId="{F88ABB04-C1A4-074B-9307-86E2CF5275B8}" destId="{70658B8E-967A-BF40-9725-84CBB1733766}" srcOrd="3" destOrd="0" presId="urn:microsoft.com/office/officeart/2005/8/layout/vList2"/>
    <dgm:cxn modelId="{93B659FC-CD54-BD4E-9671-FE0DE2749FB2}" type="presParOf" srcId="{F88ABB04-C1A4-074B-9307-86E2CF5275B8}" destId="{C1835632-85BA-E048-8241-FFABDB7C8ABA}" srcOrd="4" destOrd="0" presId="urn:microsoft.com/office/officeart/2005/8/layout/vList2"/>
    <dgm:cxn modelId="{662C82E0-F7DF-0E4B-A45C-02C4EBB26782}" type="presParOf" srcId="{F88ABB04-C1A4-074B-9307-86E2CF5275B8}" destId="{AFA539AF-8B19-BE4B-BF23-7CFE4E4B4622}" srcOrd="5" destOrd="0" presId="urn:microsoft.com/office/officeart/2005/8/layout/vList2"/>
    <dgm:cxn modelId="{45E1771D-8490-8A4E-A64B-FB8E489B6702}" type="presParOf" srcId="{F88ABB04-C1A4-074B-9307-86E2CF5275B8}" destId="{A6F288B1-1CC5-D741-A1EE-ED4A31E523B7}" srcOrd="6" destOrd="0" presId="urn:microsoft.com/office/officeart/2005/8/layout/vList2"/>
    <dgm:cxn modelId="{ADCAF651-1BB1-9049-9C6C-BE05D2CA4DE7}" type="presParOf" srcId="{F88ABB04-C1A4-074B-9307-86E2CF5275B8}" destId="{EFC80894-A2F2-4A4D-80E1-B0CB24FCD0A6}" srcOrd="7" destOrd="0" presId="urn:microsoft.com/office/officeart/2005/8/layout/vList2"/>
    <dgm:cxn modelId="{7C747861-9E71-AC48-BC79-430F647C0755}" type="presParOf" srcId="{F88ABB04-C1A4-074B-9307-86E2CF5275B8}" destId="{1EA6283A-3E5D-E041-A06D-14517015154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BDBC1EB-741E-9648-BBBB-BFD3D2470B0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cs-CZ"/>
        </a:p>
      </dgm:t>
    </dgm:pt>
    <dgm:pt modelId="{29A2213F-3853-2E45-892C-C7AA26166FD2}">
      <dgm:prSet/>
      <dgm:spPr/>
      <dgm:t>
        <a:bodyPr/>
        <a:lstStyle/>
        <a:p>
          <a:r>
            <a:rPr lang="cs-CZ" b="1" dirty="0"/>
            <a:t>1) Transport do nemocnice</a:t>
          </a:r>
          <a:endParaRPr lang="cs-CZ" dirty="0"/>
        </a:p>
      </dgm:t>
    </dgm:pt>
    <dgm:pt modelId="{E7C099E5-5B69-7843-952E-AF66C6C345BE}" type="parTrans" cxnId="{0433EE29-71E2-864C-A41E-F15582151E38}">
      <dgm:prSet/>
      <dgm:spPr/>
      <dgm:t>
        <a:bodyPr/>
        <a:lstStyle/>
        <a:p>
          <a:endParaRPr lang="cs-CZ"/>
        </a:p>
      </dgm:t>
    </dgm:pt>
    <dgm:pt modelId="{6FC36664-73E0-FD46-8A81-21F542D0B16F}" type="sibTrans" cxnId="{0433EE29-71E2-864C-A41E-F15582151E38}">
      <dgm:prSet/>
      <dgm:spPr/>
      <dgm:t>
        <a:bodyPr/>
        <a:lstStyle/>
        <a:p>
          <a:endParaRPr lang="cs-CZ"/>
        </a:p>
      </dgm:t>
    </dgm:pt>
    <dgm:pt modelId="{98703644-C475-524D-906C-015398D93E7C}">
      <dgm:prSet/>
      <dgm:spPr/>
      <dgm:t>
        <a:bodyPr/>
        <a:lstStyle/>
        <a:p>
          <a:r>
            <a:rPr lang="cs-CZ" b="0"/>
            <a:t>Při potvrzení dg. SAK do krajské nemocnice disponující neurochirurgem</a:t>
          </a:r>
          <a:endParaRPr lang="cs-CZ"/>
        </a:p>
      </dgm:t>
    </dgm:pt>
    <dgm:pt modelId="{2ADE2320-03F5-B245-823F-1435342E6023}" type="parTrans" cxnId="{D80795D7-F52E-3141-8C62-E119449257C2}">
      <dgm:prSet/>
      <dgm:spPr/>
      <dgm:t>
        <a:bodyPr/>
        <a:lstStyle/>
        <a:p>
          <a:endParaRPr lang="cs-CZ"/>
        </a:p>
      </dgm:t>
    </dgm:pt>
    <dgm:pt modelId="{2EBD38D6-5DB7-0D4A-8215-E9901070458E}" type="sibTrans" cxnId="{D80795D7-F52E-3141-8C62-E119449257C2}">
      <dgm:prSet/>
      <dgm:spPr/>
      <dgm:t>
        <a:bodyPr/>
        <a:lstStyle/>
        <a:p>
          <a:endParaRPr lang="cs-CZ"/>
        </a:p>
      </dgm:t>
    </dgm:pt>
    <dgm:pt modelId="{5C5E433A-BD84-8B43-A98C-FD95627654C0}" type="pres">
      <dgm:prSet presAssocID="{EBDBC1EB-741E-9648-BBBB-BFD3D2470B05}" presName="linear" presStyleCnt="0">
        <dgm:presLayoutVars>
          <dgm:animLvl val="lvl"/>
          <dgm:resizeHandles val="exact"/>
        </dgm:presLayoutVars>
      </dgm:prSet>
      <dgm:spPr/>
    </dgm:pt>
    <dgm:pt modelId="{6BC641C4-83EC-2747-BD0E-54A1288ED501}" type="pres">
      <dgm:prSet presAssocID="{29A2213F-3853-2E45-892C-C7AA26166FD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8172BC9-2F26-3B4C-A0D3-8297F2C78C0F}" type="pres">
      <dgm:prSet presAssocID="{29A2213F-3853-2E45-892C-C7AA26166FD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433EE29-71E2-864C-A41E-F15582151E38}" srcId="{EBDBC1EB-741E-9648-BBBB-BFD3D2470B05}" destId="{29A2213F-3853-2E45-892C-C7AA26166FD2}" srcOrd="0" destOrd="0" parTransId="{E7C099E5-5B69-7843-952E-AF66C6C345BE}" sibTransId="{6FC36664-73E0-FD46-8A81-21F542D0B16F}"/>
    <dgm:cxn modelId="{C29ABF4B-C8A6-204F-9C34-E7A2B31635E1}" type="presOf" srcId="{EBDBC1EB-741E-9648-BBBB-BFD3D2470B05}" destId="{5C5E433A-BD84-8B43-A98C-FD95627654C0}" srcOrd="0" destOrd="0" presId="urn:microsoft.com/office/officeart/2005/8/layout/vList2"/>
    <dgm:cxn modelId="{DB85F470-7762-934C-9CF1-6A30CDF58356}" type="presOf" srcId="{98703644-C475-524D-906C-015398D93E7C}" destId="{C8172BC9-2F26-3B4C-A0D3-8297F2C78C0F}" srcOrd="0" destOrd="0" presId="urn:microsoft.com/office/officeart/2005/8/layout/vList2"/>
    <dgm:cxn modelId="{E90944AE-073D-E14D-BB00-AD4D5E0DD847}" type="presOf" srcId="{29A2213F-3853-2E45-892C-C7AA26166FD2}" destId="{6BC641C4-83EC-2747-BD0E-54A1288ED501}" srcOrd="0" destOrd="0" presId="urn:microsoft.com/office/officeart/2005/8/layout/vList2"/>
    <dgm:cxn modelId="{D80795D7-F52E-3141-8C62-E119449257C2}" srcId="{29A2213F-3853-2E45-892C-C7AA26166FD2}" destId="{98703644-C475-524D-906C-015398D93E7C}" srcOrd="0" destOrd="0" parTransId="{2ADE2320-03F5-B245-823F-1435342E6023}" sibTransId="{2EBD38D6-5DB7-0D4A-8215-E9901070458E}"/>
    <dgm:cxn modelId="{D4FF677C-19B3-6343-A1AC-E090CF548906}" type="presParOf" srcId="{5C5E433A-BD84-8B43-A98C-FD95627654C0}" destId="{6BC641C4-83EC-2747-BD0E-54A1288ED501}" srcOrd="0" destOrd="0" presId="urn:microsoft.com/office/officeart/2005/8/layout/vList2"/>
    <dgm:cxn modelId="{F09001E0-3990-664D-BFF3-C1A7B87B398A}" type="presParOf" srcId="{5C5E433A-BD84-8B43-A98C-FD95627654C0}" destId="{C8172BC9-2F26-3B4C-A0D3-8297F2C78C0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F205A2D-5D40-0C4C-A14F-C9D731D72557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cs-CZ"/>
        </a:p>
      </dgm:t>
    </dgm:pt>
    <dgm:pt modelId="{B96490E0-6B88-294E-A849-25B8BE77962B}">
      <dgm:prSet/>
      <dgm:spPr/>
      <dgm:t>
        <a:bodyPr/>
        <a:lstStyle/>
        <a:p>
          <a:r>
            <a:rPr lang="cs-CZ" b="1" dirty="0"/>
            <a:t>2) Korekce krevního tlaku</a:t>
          </a:r>
          <a:endParaRPr lang="cs-CZ" dirty="0"/>
        </a:p>
      </dgm:t>
    </dgm:pt>
    <dgm:pt modelId="{BD49B7D5-E1D5-F342-9055-18B3602BDA98}" type="parTrans" cxnId="{BD4AA8AC-FDC8-5D40-9C5D-82D0619B7FCA}">
      <dgm:prSet/>
      <dgm:spPr/>
      <dgm:t>
        <a:bodyPr/>
        <a:lstStyle/>
        <a:p>
          <a:endParaRPr lang="cs-CZ"/>
        </a:p>
      </dgm:t>
    </dgm:pt>
    <dgm:pt modelId="{9F67368F-C827-1443-B391-62D4EE7BF7D2}" type="sibTrans" cxnId="{BD4AA8AC-FDC8-5D40-9C5D-82D0619B7FCA}">
      <dgm:prSet/>
      <dgm:spPr/>
      <dgm:t>
        <a:bodyPr/>
        <a:lstStyle/>
        <a:p>
          <a:endParaRPr lang="cs-CZ"/>
        </a:p>
      </dgm:t>
    </dgm:pt>
    <dgm:pt modelId="{F084AE88-6648-3742-86C3-7D6B776EF6BA}">
      <dgm:prSet/>
      <dgm:spPr/>
      <dgm:t>
        <a:bodyPr/>
        <a:lstStyle/>
        <a:p>
          <a:r>
            <a:rPr lang="cs-CZ" b="0"/>
            <a:t>u NEOŠETŘENÉHO aneurysmatu TK 120-140 mmHG</a:t>
          </a:r>
          <a:endParaRPr lang="cs-CZ"/>
        </a:p>
      </dgm:t>
    </dgm:pt>
    <dgm:pt modelId="{8228053A-505C-D245-8105-ABCA56687B21}" type="parTrans" cxnId="{46845C75-1350-6C4B-A6F3-FCE58559ED51}">
      <dgm:prSet/>
      <dgm:spPr/>
      <dgm:t>
        <a:bodyPr/>
        <a:lstStyle/>
        <a:p>
          <a:endParaRPr lang="cs-CZ"/>
        </a:p>
      </dgm:t>
    </dgm:pt>
    <dgm:pt modelId="{9DA9E09A-FCFC-BC4C-A887-B5B3521D7FC2}" type="sibTrans" cxnId="{46845C75-1350-6C4B-A6F3-FCE58559ED51}">
      <dgm:prSet/>
      <dgm:spPr/>
      <dgm:t>
        <a:bodyPr/>
        <a:lstStyle/>
        <a:p>
          <a:endParaRPr lang="cs-CZ"/>
        </a:p>
      </dgm:t>
    </dgm:pt>
    <dgm:pt modelId="{FF81DA9F-7606-1A47-A238-9DAE3B4EDF6A}" type="pres">
      <dgm:prSet presAssocID="{0F205A2D-5D40-0C4C-A14F-C9D731D72557}" presName="linear" presStyleCnt="0">
        <dgm:presLayoutVars>
          <dgm:animLvl val="lvl"/>
          <dgm:resizeHandles val="exact"/>
        </dgm:presLayoutVars>
      </dgm:prSet>
      <dgm:spPr/>
    </dgm:pt>
    <dgm:pt modelId="{FD2495E2-16B2-164D-B7B2-77B82AA31CC8}" type="pres">
      <dgm:prSet presAssocID="{B96490E0-6B88-294E-A849-25B8BE77962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1C5F99B-BE60-9B44-AC52-0A44E89E356C}" type="pres">
      <dgm:prSet presAssocID="{B96490E0-6B88-294E-A849-25B8BE77962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F96114C-2D5C-064D-BE8E-311F5EF4E8FA}" type="presOf" srcId="{B96490E0-6B88-294E-A849-25B8BE77962B}" destId="{FD2495E2-16B2-164D-B7B2-77B82AA31CC8}" srcOrd="0" destOrd="0" presId="urn:microsoft.com/office/officeart/2005/8/layout/vList2"/>
    <dgm:cxn modelId="{46845C75-1350-6C4B-A6F3-FCE58559ED51}" srcId="{B96490E0-6B88-294E-A849-25B8BE77962B}" destId="{F084AE88-6648-3742-86C3-7D6B776EF6BA}" srcOrd="0" destOrd="0" parTransId="{8228053A-505C-D245-8105-ABCA56687B21}" sibTransId="{9DA9E09A-FCFC-BC4C-A887-B5B3521D7FC2}"/>
    <dgm:cxn modelId="{A269459F-A878-2144-9CAD-0606F11A14DF}" type="presOf" srcId="{F084AE88-6648-3742-86C3-7D6B776EF6BA}" destId="{E1C5F99B-BE60-9B44-AC52-0A44E89E356C}" srcOrd="0" destOrd="0" presId="urn:microsoft.com/office/officeart/2005/8/layout/vList2"/>
    <dgm:cxn modelId="{BD4AA8AC-FDC8-5D40-9C5D-82D0619B7FCA}" srcId="{0F205A2D-5D40-0C4C-A14F-C9D731D72557}" destId="{B96490E0-6B88-294E-A849-25B8BE77962B}" srcOrd="0" destOrd="0" parTransId="{BD49B7D5-E1D5-F342-9055-18B3602BDA98}" sibTransId="{9F67368F-C827-1443-B391-62D4EE7BF7D2}"/>
    <dgm:cxn modelId="{AEB8C0D8-16ED-FA49-B2D6-85E58C36C65B}" type="presOf" srcId="{0F205A2D-5D40-0C4C-A14F-C9D731D72557}" destId="{FF81DA9F-7606-1A47-A238-9DAE3B4EDF6A}" srcOrd="0" destOrd="0" presId="urn:microsoft.com/office/officeart/2005/8/layout/vList2"/>
    <dgm:cxn modelId="{1B04F47A-921D-0C4B-A160-56579C51081F}" type="presParOf" srcId="{FF81DA9F-7606-1A47-A238-9DAE3B4EDF6A}" destId="{FD2495E2-16B2-164D-B7B2-77B82AA31CC8}" srcOrd="0" destOrd="0" presId="urn:microsoft.com/office/officeart/2005/8/layout/vList2"/>
    <dgm:cxn modelId="{7F479336-6A8C-824E-B4CF-D4D117458ED0}" type="presParOf" srcId="{FF81DA9F-7606-1A47-A238-9DAE3B4EDF6A}" destId="{E1C5F99B-BE60-9B44-AC52-0A44E89E356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8EBC932-561C-B943-BEB6-CC74FB5FE067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cs-CZ"/>
        </a:p>
      </dgm:t>
    </dgm:pt>
    <dgm:pt modelId="{54BD096E-5365-5341-8291-EC0041463DEA}">
      <dgm:prSet/>
      <dgm:spPr/>
      <dgm:t>
        <a:bodyPr/>
        <a:lstStyle/>
        <a:p>
          <a:r>
            <a:rPr lang="cs-CZ" b="1" dirty="0"/>
            <a:t>3) Akutní definitivní ošetření</a:t>
          </a:r>
          <a:endParaRPr lang="cs-CZ" dirty="0"/>
        </a:p>
      </dgm:t>
    </dgm:pt>
    <dgm:pt modelId="{04EF818D-9E97-044F-8CA7-0015E2AE299D}" type="parTrans" cxnId="{C80A3A92-FC3B-6F48-AA06-16A8B559EEBE}">
      <dgm:prSet/>
      <dgm:spPr/>
      <dgm:t>
        <a:bodyPr/>
        <a:lstStyle/>
        <a:p>
          <a:endParaRPr lang="cs-CZ"/>
        </a:p>
      </dgm:t>
    </dgm:pt>
    <dgm:pt modelId="{C30E2F21-9758-D942-A67A-BAF9C8CBAE82}" type="sibTrans" cxnId="{C80A3A92-FC3B-6F48-AA06-16A8B559EEBE}">
      <dgm:prSet/>
      <dgm:spPr/>
      <dgm:t>
        <a:bodyPr/>
        <a:lstStyle/>
        <a:p>
          <a:endParaRPr lang="cs-CZ"/>
        </a:p>
      </dgm:t>
    </dgm:pt>
    <dgm:pt modelId="{451E23D8-AE68-0D4C-8337-45795017E120}" type="pres">
      <dgm:prSet presAssocID="{78EBC932-561C-B943-BEB6-CC74FB5FE067}" presName="linear" presStyleCnt="0">
        <dgm:presLayoutVars>
          <dgm:animLvl val="lvl"/>
          <dgm:resizeHandles val="exact"/>
        </dgm:presLayoutVars>
      </dgm:prSet>
      <dgm:spPr/>
    </dgm:pt>
    <dgm:pt modelId="{87C3328D-6F7F-434B-8A4A-A1288410EEAA}" type="pres">
      <dgm:prSet presAssocID="{54BD096E-5365-5341-8291-EC0041463DE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80A3A92-FC3B-6F48-AA06-16A8B559EEBE}" srcId="{78EBC932-561C-B943-BEB6-CC74FB5FE067}" destId="{54BD096E-5365-5341-8291-EC0041463DEA}" srcOrd="0" destOrd="0" parTransId="{04EF818D-9E97-044F-8CA7-0015E2AE299D}" sibTransId="{C30E2F21-9758-D942-A67A-BAF9C8CBAE82}"/>
    <dgm:cxn modelId="{4B2123A1-4B4F-AB49-BE2C-78D98A9FEF3C}" type="presOf" srcId="{78EBC932-561C-B943-BEB6-CC74FB5FE067}" destId="{451E23D8-AE68-0D4C-8337-45795017E120}" srcOrd="0" destOrd="0" presId="urn:microsoft.com/office/officeart/2005/8/layout/vList2"/>
    <dgm:cxn modelId="{C8464ABD-880E-3C4C-B217-AF6B3194A048}" type="presOf" srcId="{54BD096E-5365-5341-8291-EC0041463DEA}" destId="{87C3328D-6F7F-434B-8A4A-A1288410EEAA}" srcOrd="0" destOrd="0" presId="urn:microsoft.com/office/officeart/2005/8/layout/vList2"/>
    <dgm:cxn modelId="{FB5FDFAF-B836-B749-BC44-D8EF9357B4C3}" type="presParOf" srcId="{451E23D8-AE68-0D4C-8337-45795017E120}" destId="{87C3328D-6F7F-434B-8A4A-A1288410EEA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85CD39F-C65E-334D-9491-A6D8D5B4A5A0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cs-CZ"/>
        </a:p>
      </dgm:t>
    </dgm:pt>
    <dgm:pt modelId="{A2710494-99DE-C24F-B996-2612DEA07F49}">
      <dgm:prSet/>
      <dgm:spPr/>
      <dgm:t>
        <a:bodyPr/>
        <a:lstStyle/>
        <a:p>
          <a:r>
            <a:rPr lang="cs-CZ" b="1" u="sng"/>
            <a:t>1) CLIPPING</a:t>
          </a:r>
          <a:endParaRPr lang="cs-CZ"/>
        </a:p>
      </dgm:t>
    </dgm:pt>
    <dgm:pt modelId="{DFE81785-04A4-954D-91FC-CAE13C3BAF6E}" type="parTrans" cxnId="{FB1A888C-C6AE-E247-AD34-6C20F087171D}">
      <dgm:prSet/>
      <dgm:spPr/>
      <dgm:t>
        <a:bodyPr/>
        <a:lstStyle/>
        <a:p>
          <a:endParaRPr lang="cs-CZ"/>
        </a:p>
      </dgm:t>
    </dgm:pt>
    <dgm:pt modelId="{98C58C53-61BE-6044-8DAF-93A02A532E98}" type="sibTrans" cxnId="{FB1A888C-C6AE-E247-AD34-6C20F087171D}">
      <dgm:prSet/>
      <dgm:spPr/>
      <dgm:t>
        <a:bodyPr/>
        <a:lstStyle/>
        <a:p>
          <a:endParaRPr lang="cs-CZ"/>
        </a:p>
      </dgm:t>
    </dgm:pt>
    <dgm:pt modelId="{5741DA8D-8991-D14B-B8F4-F16CE4F170E2}">
      <dgm:prSet/>
      <dgm:spPr/>
      <dgm:t>
        <a:bodyPr/>
        <a:lstStyle/>
        <a:p>
          <a:r>
            <a:rPr lang="cs-CZ" b="0" dirty="0"/>
            <a:t>Otevřená operace, kraniotomie, vypreparování cévy, </a:t>
          </a:r>
          <a:r>
            <a:rPr lang="cs-CZ" b="0" dirty="0" err="1"/>
            <a:t>ozřejmení</a:t>
          </a:r>
          <a:r>
            <a:rPr lang="cs-CZ" b="0" dirty="0"/>
            <a:t> výdutě, nasazení cévní svorky a vyřazení výdutě z krevního oběhu</a:t>
          </a:r>
          <a:endParaRPr lang="cs-CZ" dirty="0"/>
        </a:p>
      </dgm:t>
    </dgm:pt>
    <dgm:pt modelId="{B94EB4DD-0FD1-0F48-B045-D3E96E54DEFE}" type="parTrans" cxnId="{DE8BA17C-F525-B840-B6A9-FEB40472BC28}">
      <dgm:prSet/>
      <dgm:spPr/>
      <dgm:t>
        <a:bodyPr/>
        <a:lstStyle/>
        <a:p>
          <a:endParaRPr lang="cs-CZ"/>
        </a:p>
      </dgm:t>
    </dgm:pt>
    <dgm:pt modelId="{7B8E2C16-0CE3-DE44-9485-0315B6E71653}" type="sibTrans" cxnId="{DE8BA17C-F525-B840-B6A9-FEB40472BC28}">
      <dgm:prSet/>
      <dgm:spPr/>
      <dgm:t>
        <a:bodyPr/>
        <a:lstStyle/>
        <a:p>
          <a:endParaRPr lang="cs-CZ"/>
        </a:p>
      </dgm:t>
    </dgm:pt>
    <dgm:pt modelId="{1FECF6EF-8296-3B49-A82E-1E03C3138DC3}" type="pres">
      <dgm:prSet presAssocID="{B85CD39F-C65E-334D-9491-A6D8D5B4A5A0}" presName="linear" presStyleCnt="0">
        <dgm:presLayoutVars>
          <dgm:animLvl val="lvl"/>
          <dgm:resizeHandles val="exact"/>
        </dgm:presLayoutVars>
      </dgm:prSet>
      <dgm:spPr/>
    </dgm:pt>
    <dgm:pt modelId="{B2053FDF-0BEB-EE40-88D1-93666A47700C}" type="pres">
      <dgm:prSet presAssocID="{A2710494-99DE-C24F-B996-2612DEA07F4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44D3D3B-C10A-E64C-A323-74B8CE7734FD}" type="pres">
      <dgm:prSet presAssocID="{A2710494-99DE-C24F-B996-2612DEA07F4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6034056-6B58-2247-A822-09D4362A60CF}" type="presOf" srcId="{A2710494-99DE-C24F-B996-2612DEA07F49}" destId="{B2053FDF-0BEB-EE40-88D1-93666A47700C}" srcOrd="0" destOrd="0" presId="urn:microsoft.com/office/officeart/2005/8/layout/vList2"/>
    <dgm:cxn modelId="{DE8BA17C-F525-B840-B6A9-FEB40472BC28}" srcId="{A2710494-99DE-C24F-B996-2612DEA07F49}" destId="{5741DA8D-8991-D14B-B8F4-F16CE4F170E2}" srcOrd="0" destOrd="0" parTransId="{B94EB4DD-0FD1-0F48-B045-D3E96E54DEFE}" sibTransId="{7B8E2C16-0CE3-DE44-9485-0315B6E71653}"/>
    <dgm:cxn modelId="{FB1A888C-C6AE-E247-AD34-6C20F087171D}" srcId="{B85CD39F-C65E-334D-9491-A6D8D5B4A5A0}" destId="{A2710494-99DE-C24F-B996-2612DEA07F49}" srcOrd="0" destOrd="0" parTransId="{DFE81785-04A4-954D-91FC-CAE13C3BAF6E}" sibTransId="{98C58C53-61BE-6044-8DAF-93A02A532E98}"/>
    <dgm:cxn modelId="{C51BA49C-A3F5-4D43-9622-D5DAD27E6F60}" type="presOf" srcId="{5741DA8D-8991-D14B-B8F4-F16CE4F170E2}" destId="{344D3D3B-C10A-E64C-A323-74B8CE7734FD}" srcOrd="0" destOrd="0" presId="urn:microsoft.com/office/officeart/2005/8/layout/vList2"/>
    <dgm:cxn modelId="{0D6AFAE7-BBBF-E94E-BB02-272A1C968879}" type="presOf" srcId="{B85CD39F-C65E-334D-9491-A6D8D5B4A5A0}" destId="{1FECF6EF-8296-3B49-A82E-1E03C3138DC3}" srcOrd="0" destOrd="0" presId="urn:microsoft.com/office/officeart/2005/8/layout/vList2"/>
    <dgm:cxn modelId="{FC8ADD90-C002-BF47-8156-58B38D4FEE8E}" type="presParOf" srcId="{1FECF6EF-8296-3B49-A82E-1E03C3138DC3}" destId="{B2053FDF-0BEB-EE40-88D1-93666A47700C}" srcOrd="0" destOrd="0" presId="urn:microsoft.com/office/officeart/2005/8/layout/vList2"/>
    <dgm:cxn modelId="{F0F88D6D-774F-AE45-A255-A7D36784A388}" type="presParOf" srcId="{1FECF6EF-8296-3B49-A82E-1E03C3138DC3}" destId="{344D3D3B-C10A-E64C-A323-74B8CE7734F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A6C8BAE-6CC0-334B-AC8A-E96C18F209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19086A6C-E899-AF44-8A4E-D67F569874EE}">
      <dgm:prSet/>
      <dgm:spPr/>
      <dgm:t>
        <a:bodyPr/>
        <a:lstStyle/>
        <a:p>
          <a:r>
            <a:rPr lang="cs-CZ" b="1" u="sng"/>
            <a:t>2) COILING</a:t>
          </a:r>
          <a:endParaRPr lang="cs-CZ"/>
        </a:p>
      </dgm:t>
    </dgm:pt>
    <dgm:pt modelId="{E5C152D4-7B13-0540-927B-0D876A57C2EC}" type="parTrans" cxnId="{A1C7DEBA-C248-6749-A4B8-6682C9D4EF21}">
      <dgm:prSet/>
      <dgm:spPr/>
      <dgm:t>
        <a:bodyPr/>
        <a:lstStyle/>
        <a:p>
          <a:endParaRPr lang="cs-CZ"/>
        </a:p>
      </dgm:t>
    </dgm:pt>
    <dgm:pt modelId="{BFD86C84-B8CF-2F41-9B2D-F4C8093CA58B}" type="sibTrans" cxnId="{A1C7DEBA-C248-6749-A4B8-6682C9D4EF21}">
      <dgm:prSet/>
      <dgm:spPr/>
      <dgm:t>
        <a:bodyPr/>
        <a:lstStyle/>
        <a:p>
          <a:endParaRPr lang="cs-CZ"/>
        </a:p>
      </dgm:t>
    </dgm:pt>
    <dgm:pt modelId="{70558167-0C90-6048-8E20-816521232624}">
      <dgm:prSet/>
      <dgm:spPr/>
      <dgm:t>
        <a:bodyPr/>
        <a:lstStyle/>
        <a:p>
          <a:r>
            <a:rPr lang="cs-CZ" b="0"/>
            <a:t>Endovaskulární ošetření, aplikace platinové spirálky do výdutě – spirálka výduť vyplní a vyřadí jej z oběhu</a:t>
          </a:r>
          <a:endParaRPr lang="cs-CZ"/>
        </a:p>
      </dgm:t>
    </dgm:pt>
    <dgm:pt modelId="{F05819B4-CC58-E547-85C5-7A41CBD9A453}" type="parTrans" cxnId="{A414F299-6013-2942-8EE2-F5893BEB2869}">
      <dgm:prSet/>
      <dgm:spPr/>
      <dgm:t>
        <a:bodyPr/>
        <a:lstStyle/>
        <a:p>
          <a:endParaRPr lang="cs-CZ"/>
        </a:p>
      </dgm:t>
    </dgm:pt>
    <dgm:pt modelId="{9DA7F5DF-3228-FD4F-AA1E-78DFD92C5E3B}" type="sibTrans" cxnId="{A414F299-6013-2942-8EE2-F5893BEB2869}">
      <dgm:prSet/>
      <dgm:spPr/>
      <dgm:t>
        <a:bodyPr/>
        <a:lstStyle/>
        <a:p>
          <a:endParaRPr lang="cs-CZ"/>
        </a:p>
      </dgm:t>
    </dgm:pt>
    <dgm:pt modelId="{6D2ACEF8-E9F0-DF42-968B-0F49A319F1F2}" type="pres">
      <dgm:prSet presAssocID="{9A6C8BAE-6CC0-334B-AC8A-E96C18F20955}" presName="linear" presStyleCnt="0">
        <dgm:presLayoutVars>
          <dgm:animLvl val="lvl"/>
          <dgm:resizeHandles val="exact"/>
        </dgm:presLayoutVars>
      </dgm:prSet>
      <dgm:spPr/>
    </dgm:pt>
    <dgm:pt modelId="{FF40163D-A036-E240-B1BE-067EF3F1DC3D}" type="pres">
      <dgm:prSet presAssocID="{19086A6C-E899-AF44-8A4E-D67F569874E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ACC90CA-3F87-BC45-A81F-859F328CCCB1}" type="pres">
      <dgm:prSet presAssocID="{19086A6C-E899-AF44-8A4E-D67F569874E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6E0E61A-825A-3949-BBD0-E6092EFBC5F2}" type="presOf" srcId="{70558167-0C90-6048-8E20-816521232624}" destId="{1ACC90CA-3F87-BC45-A81F-859F328CCCB1}" srcOrd="0" destOrd="0" presId="urn:microsoft.com/office/officeart/2005/8/layout/vList2"/>
    <dgm:cxn modelId="{507C034D-43D6-874F-A5E8-C95C8BA42121}" type="presOf" srcId="{9A6C8BAE-6CC0-334B-AC8A-E96C18F20955}" destId="{6D2ACEF8-E9F0-DF42-968B-0F49A319F1F2}" srcOrd="0" destOrd="0" presId="urn:microsoft.com/office/officeart/2005/8/layout/vList2"/>
    <dgm:cxn modelId="{C484BE90-E3C2-B94C-AEF9-4492FDE56712}" type="presOf" srcId="{19086A6C-E899-AF44-8A4E-D67F569874EE}" destId="{FF40163D-A036-E240-B1BE-067EF3F1DC3D}" srcOrd="0" destOrd="0" presId="urn:microsoft.com/office/officeart/2005/8/layout/vList2"/>
    <dgm:cxn modelId="{A414F299-6013-2942-8EE2-F5893BEB2869}" srcId="{19086A6C-E899-AF44-8A4E-D67F569874EE}" destId="{70558167-0C90-6048-8E20-816521232624}" srcOrd="0" destOrd="0" parTransId="{F05819B4-CC58-E547-85C5-7A41CBD9A453}" sibTransId="{9DA7F5DF-3228-FD4F-AA1E-78DFD92C5E3B}"/>
    <dgm:cxn modelId="{A1C7DEBA-C248-6749-A4B8-6682C9D4EF21}" srcId="{9A6C8BAE-6CC0-334B-AC8A-E96C18F20955}" destId="{19086A6C-E899-AF44-8A4E-D67F569874EE}" srcOrd="0" destOrd="0" parTransId="{E5C152D4-7B13-0540-927B-0D876A57C2EC}" sibTransId="{BFD86C84-B8CF-2F41-9B2D-F4C8093CA58B}"/>
    <dgm:cxn modelId="{C50FB223-DFCD-F74E-B5AB-10E2EDFD0B32}" type="presParOf" srcId="{6D2ACEF8-E9F0-DF42-968B-0F49A319F1F2}" destId="{FF40163D-A036-E240-B1BE-067EF3F1DC3D}" srcOrd="0" destOrd="0" presId="urn:microsoft.com/office/officeart/2005/8/layout/vList2"/>
    <dgm:cxn modelId="{E683E88D-F0B1-AF44-BD9D-1C0ADB42BA5D}" type="presParOf" srcId="{6D2ACEF8-E9F0-DF42-968B-0F49A319F1F2}" destId="{1ACC90CA-3F87-BC45-A81F-859F328CCCB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51D79CE-30A2-D44C-AC99-580F1CFC49C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72FA04D-F41F-C44C-B306-78EAF47E9949}">
      <dgm:prSet/>
      <dgm:spPr/>
      <dgm:t>
        <a:bodyPr/>
        <a:lstStyle/>
        <a:p>
          <a:r>
            <a:rPr lang="cs-CZ" b="0" dirty="0"/>
            <a:t>Porucha žilního odtoku krve z hlavy          porucha mozkové cirkulace  </a:t>
          </a:r>
          <a:endParaRPr lang="cs-CZ" dirty="0"/>
        </a:p>
      </dgm:t>
    </dgm:pt>
    <dgm:pt modelId="{CB9CF7B3-44C0-3242-8E7E-F94477407480}" type="parTrans" cxnId="{883A3E9D-6AFA-804D-AF44-CB16C60E89F8}">
      <dgm:prSet/>
      <dgm:spPr/>
      <dgm:t>
        <a:bodyPr/>
        <a:lstStyle/>
        <a:p>
          <a:endParaRPr lang="cs-CZ"/>
        </a:p>
      </dgm:t>
    </dgm:pt>
    <dgm:pt modelId="{2981F52C-88A8-E54D-9182-04EBD7654E19}" type="sibTrans" cxnId="{883A3E9D-6AFA-804D-AF44-CB16C60E89F8}">
      <dgm:prSet/>
      <dgm:spPr/>
      <dgm:t>
        <a:bodyPr/>
        <a:lstStyle/>
        <a:p>
          <a:endParaRPr lang="cs-CZ"/>
        </a:p>
      </dgm:t>
    </dgm:pt>
    <dgm:pt modelId="{6A987217-5CCA-724F-A94C-7D84AFF1077C}" type="pres">
      <dgm:prSet presAssocID="{B51D79CE-30A2-D44C-AC99-580F1CFC49C2}" presName="linear" presStyleCnt="0">
        <dgm:presLayoutVars>
          <dgm:animLvl val="lvl"/>
          <dgm:resizeHandles val="exact"/>
        </dgm:presLayoutVars>
      </dgm:prSet>
      <dgm:spPr/>
    </dgm:pt>
    <dgm:pt modelId="{93DCF886-3E02-564E-9162-734CBB8C4CF4}" type="pres">
      <dgm:prSet presAssocID="{F72FA04D-F41F-C44C-B306-78EAF47E9949}" presName="parentText" presStyleLbl="node1" presStyleIdx="0" presStyleCnt="1" custScaleY="15921" custLinFactNeighborY="-6890">
        <dgm:presLayoutVars>
          <dgm:chMax val="0"/>
          <dgm:bulletEnabled val="1"/>
        </dgm:presLayoutVars>
      </dgm:prSet>
      <dgm:spPr/>
    </dgm:pt>
  </dgm:ptLst>
  <dgm:cxnLst>
    <dgm:cxn modelId="{C32BCB50-13C8-6D41-8A32-EFCF1F3A57F5}" type="presOf" srcId="{F72FA04D-F41F-C44C-B306-78EAF47E9949}" destId="{93DCF886-3E02-564E-9162-734CBB8C4CF4}" srcOrd="0" destOrd="0" presId="urn:microsoft.com/office/officeart/2005/8/layout/vList2"/>
    <dgm:cxn modelId="{883A3E9D-6AFA-804D-AF44-CB16C60E89F8}" srcId="{B51D79CE-30A2-D44C-AC99-580F1CFC49C2}" destId="{F72FA04D-F41F-C44C-B306-78EAF47E9949}" srcOrd="0" destOrd="0" parTransId="{CB9CF7B3-44C0-3242-8E7E-F94477407480}" sibTransId="{2981F52C-88A8-E54D-9182-04EBD7654E19}"/>
    <dgm:cxn modelId="{B643C1AB-08D2-654A-8394-49ADD897C77E}" type="presOf" srcId="{B51D79CE-30A2-D44C-AC99-580F1CFC49C2}" destId="{6A987217-5CCA-724F-A94C-7D84AFF1077C}" srcOrd="0" destOrd="0" presId="urn:microsoft.com/office/officeart/2005/8/layout/vList2"/>
    <dgm:cxn modelId="{51A688BC-30EC-A949-82C9-CFF2777A9896}" type="presParOf" srcId="{6A987217-5CCA-724F-A94C-7D84AFF1077C}" destId="{93DCF886-3E02-564E-9162-734CBB8C4CF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89735B2-765C-2F47-8E49-667D2DD2D105}" type="doc">
      <dgm:prSet loTypeId="urn:microsoft.com/office/officeart/2005/8/layout/hierarchy4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cs-CZ"/>
        </a:p>
      </dgm:t>
    </dgm:pt>
    <dgm:pt modelId="{DCABDE3E-9A40-B644-BABB-8AD2CE11A41C}">
      <dgm:prSet custT="1"/>
      <dgm:spPr/>
      <dgm:t>
        <a:bodyPr/>
        <a:lstStyle/>
        <a:p>
          <a:r>
            <a:rPr lang="cs-CZ" sz="3200" b="1" i="0" dirty="0">
              <a:solidFill>
                <a:schemeClr val="tx2"/>
              </a:solidFill>
            </a:rPr>
            <a:t>Klinické projevy</a:t>
          </a:r>
        </a:p>
      </dgm:t>
    </dgm:pt>
    <dgm:pt modelId="{24FA9AB6-86EF-3444-970B-64AC643FF475}" type="parTrans" cxnId="{EF2061F8-898D-A74F-90D0-BCFA6BD8504C}">
      <dgm:prSet/>
      <dgm:spPr/>
      <dgm:t>
        <a:bodyPr/>
        <a:lstStyle/>
        <a:p>
          <a:endParaRPr lang="cs-CZ"/>
        </a:p>
      </dgm:t>
    </dgm:pt>
    <dgm:pt modelId="{5082142D-DF97-3240-B82E-80E155E341BB}" type="sibTrans" cxnId="{EF2061F8-898D-A74F-90D0-BCFA6BD8504C}">
      <dgm:prSet/>
      <dgm:spPr/>
      <dgm:t>
        <a:bodyPr/>
        <a:lstStyle/>
        <a:p>
          <a:endParaRPr lang="cs-CZ"/>
        </a:p>
      </dgm:t>
    </dgm:pt>
    <dgm:pt modelId="{15434BE9-9D87-BE4D-8324-6AB3830AC736}">
      <dgm:prSet/>
      <dgm:spPr/>
      <dgm:t>
        <a:bodyPr/>
        <a:lstStyle/>
        <a:p>
          <a:r>
            <a:rPr lang="cs-CZ"/>
            <a:t>bolest hlavy (až 80%)</a:t>
          </a:r>
        </a:p>
      </dgm:t>
    </dgm:pt>
    <dgm:pt modelId="{4F0CE8E9-F9BA-1B47-A096-D996D3E99239}" type="parTrans" cxnId="{BA1C311B-220F-F847-B67F-367ADB1361BF}">
      <dgm:prSet/>
      <dgm:spPr/>
      <dgm:t>
        <a:bodyPr/>
        <a:lstStyle/>
        <a:p>
          <a:endParaRPr lang="cs-CZ"/>
        </a:p>
      </dgm:t>
    </dgm:pt>
    <dgm:pt modelId="{D1C58361-54AD-BE44-A6C2-879B93F3DD58}" type="sibTrans" cxnId="{BA1C311B-220F-F847-B67F-367ADB1361BF}">
      <dgm:prSet/>
      <dgm:spPr/>
      <dgm:t>
        <a:bodyPr/>
        <a:lstStyle/>
        <a:p>
          <a:endParaRPr lang="cs-CZ"/>
        </a:p>
      </dgm:t>
    </dgm:pt>
    <dgm:pt modelId="{5BD9547B-FED4-3E44-BA79-0FDEDF215EAC}">
      <dgm:prSet/>
      <dgm:spPr/>
      <dgm:t>
        <a:bodyPr/>
        <a:lstStyle/>
        <a:p>
          <a:r>
            <a:rPr lang="cs-CZ"/>
            <a:t>ložisková neurologická symptomatika (21-79%)</a:t>
          </a:r>
        </a:p>
      </dgm:t>
    </dgm:pt>
    <dgm:pt modelId="{7BACE632-9322-114B-9C5B-0C78C20FE2F1}" type="parTrans" cxnId="{B05BE130-3899-114E-A706-17A90D938B94}">
      <dgm:prSet/>
      <dgm:spPr/>
      <dgm:t>
        <a:bodyPr/>
        <a:lstStyle/>
        <a:p>
          <a:endParaRPr lang="cs-CZ"/>
        </a:p>
      </dgm:t>
    </dgm:pt>
    <dgm:pt modelId="{64FB79B3-7A1E-BC43-9980-998CE91BF23D}" type="sibTrans" cxnId="{B05BE130-3899-114E-A706-17A90D938B94}">
      <dgm:prSet/>
      <dgm:spPr/>
      <dgm:t>
        <a:bodyPr/>
        <a:lstStyle/>
        <a:p>
          <a:endParaRPr lang="cs-CZ"/>
        </a:p>
      </dgm:t>
    </dgm:pt>
    <dgm:pt modelId="{9B0EDBD8-FFA7-5C47-A44F-9C35A055C881}">
      <dgm:prSet/>
      <dgm:spPr/>
      <dgm:t>
        <a:bodyPr/>
        <a:lstStyle/>
        <a:p>
          <a:r>
            <a:rPr lang="cs-CZ"/>
            <a:t>epielptický záchvat</a:t>
          </a:r>
        </a:p>
      </dgm:t>
    </dgm:pt>
    <dgm:pt modelId="{1E18F45C-BB82-2E42-8245-3C75E288C01D}" type="parTrans" cxnId="{D23444E8-8777-994D-9657-800400F579D5}">
      <dgm:prSet/>
      <dgm:spPr/>
      <dgm:t>
        <a:bodyPr/>
        <a:lstStyle/>
        <a:p>
          <a:endParaRPr lang="cs-CZ"/>
        </a:p>
      </dgm:t>
    </dgm:pt>
    <dgm:pt modelId="{59ACCBB2-D1EF-2D45-8ACA-CF2B8147118B}" type="sibTrans" cxnId="{D23444E8-8777-994D-9657-800400F579D5}">
      <dgm:prSet/>
      <dgm:spPr/>
      <dgm:t>
        <a:bodyPr/>
        <a:lstStyle/>
        <a:p>
          <a:endParaRPr lang="cs-CZ"/>
        </a:p>
      </dgm:t>
    </dgm:pt>
    <dgm:pt modelId="{7C12A8BE-9590-914F-ADFB-A4F2E9EE966D}">
      <dgm:prSet/>
      <dgm:spPr/>
      <dgm:t>
        <a:bodyPr/>
        <a:lstStyle/>
        <a:p>
          <a:r>
            <a:rPr lang="cs-CZ"/>
            <a:t>porucha zraku</a:t>
          </a:r>
        </a:p>
      </dgm:t>
    </dgm:pt>
    <dgm:pt modelId="{7842446B-D4F2-4741-A080-3F268A503175}" type="parTrans" cxnId="{C7A2AAA3-BAFF-0F48-BF13-C41E18AA2002}">
      <dgm:prSet/>
      <dgm:spPr/>
      <dgm:t>
        <a:bodyPr/>
        <a:lstStyle/>
        <a:p>
          <a:endParaRPr lang="cs-CZ"/>
        </a:p>
      </dgm:t>
    </dgm:pt>
    <dgm:pt modelId="{9BFBEC7F-CEE5-D342-9D43-8876F28425FE}" type="sibTrans" cxnId="{C7A2AAA3-BAFF-0F48-BF13-C41E18AA2002}">
      <dgm:prSet/>
      <dgm:spPr/>
      <dgm:t>
        <a:bodyPr/>
        <a:lstStyle/>
        <a:p>
          <a:endParaRPr lang="cs-CZ"/>
        </a:p>
      </dgm:t>
    </dgm:pt>
    <dgm:pt modelId="{D551CB49-3A54-5047-83D4-EDB56AF2CB78}">
      <dgm:prSet/>
      <dgm:spPr/>
      <dgm:t>
        <a:bodyPr/>
        <a:lstStyle/>
        <a:p>
          <a:r>
            <a:rPr lang="cs-CZ"/>
            <a:t>poruchy vědomí</a:t>
          </a:r>
        </a:p>
      </dgm:t>
    </dgm:pt>
    <dgm:pt modelId="{E7A2FD7C-77A9-0F44-9469-2BD714A71C48}" type="parTrans" cxnId="{B3F56EB4-9A89-0C49-A31A-FAF90DDDF129}">
      <dgm:prSet/>
      <dgm:spPr/>
      <dgm:t>
        <a:bodyPr/>
        <a:lstStyle/>
        <a:p>
          <a:endParaRPr lang="cs-CZ"/>
        </a:p>
      </dgm:t>
    </dgm:pt>
    <dgm:pt modelId="{BCD6E6B4-6305-6343-8368-0F5D7076748C}" type="sibTrans" cxnId="{B3F56EB4-9A89-0C49-A31A-FAF90DDDF129}">
      <dgm:prSet/>
      <dgm:spPr/>
      <dgm:t>
        <a:bodyPr/>
        <a:lstStyle/>
        <a:p>
          <a:endParaRPr lang="cs-CZ"/>
        </a:p>
      </dgm:t>
    </dgm:pt>
    <dgm:pt modelId="{32B25DFE-077E-5C43-94D1-743A026B4840}" type="pres">
      <dgm:prSet presAssocID="{389735B2-765C-2F47-8E49-667D2DD2D10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FD1B442-1CE6-1D4A-A76A-694094E437DF}" type="pres">
      <dgm:prSet presAssocID="{DCABDE3E-9A40-B644-BABB-8AD2CE11A41C}" presName="vertOne" presStyleCnt="0"/>
      <dgm:spPr/>
    </dgm:pt>
    <dgm:pt modelId="{C66C77B2-13A0-0A4A-8420-893AB26A79DD}" type="pres">
      <dgm:prSet presAssocID="{DCABDE3E-9A40-B644-BABB-8AD2CE11A41C}" presName="txOne" presStyleLbl="node0" presStyleIdx="0" presStyleCnt="1" custScaleY="51585" custLinFactNeighborX="-18784" custLinFactNeighborY="-17786">
        <dgm:presLayoutVars>
          <dgm:chPref val="3"/>
        </dgm:presLayoutVars>
      </dgm:prSet>
      <dgm:spPr/>
    </dgm:pt>
    <dgm:pt modelId="{25B2ED05-840C-314B-A5A1-C905B3291103}" type="pres">
      <dgm:prSet presAssocID="{DCABDE3E-9A40-B644-BABB-8AD2CE11A41C}" presName="parTransOne" presStyleCnt="0"/>
      <dgm:spPr/>
    </dgm:pt>
    <dgm:pt modelId="{4B7F5516-1769-2345-AB00-77471B345E4E}" type="pres">
      <dgm:prSet presAssocID="{DCABDE3E-9A40-B644-BABB-8AD2CE11A41C}" presName="horzOne" presStyleCnt="0"/>
      <dgm:spPr/>
    </dgm:pt>
    <dgm:pt modelId="{292DB494-F7A6-6F49-886D-8B9649572D99}" type="pres">
      <dgm:prSet presAssocID="{15434BE9-9D87-BE4D-8324-6AB3830AC736}" presName="vertTwo" presStyleCnt="0"/>
      <dgm:spPr/>
    </dgm:pt>
    <dgm:pt modelId="{1FFBA701-5581-9D4A-97A9-CFBFA8D39E75}" type="pres">
      <dgm:prSet presAssocID="{15434BE9-9D87-BE4D-8324-6AB3830AC736}" presName="txTwo" presStyleLbl="node2" presStyleIdx="0" presStyleCnt="5">
        <dgm:presLayoutVars>
          <dgm:chPref val="3"/>
        </dgm:presLayoutVars>
      </dgm:prSet>
      <dgm:spPr/>
    </dgm:pt>
    <dgm:pt modelId="{1A91177E-ED0E-0647-AE77-57BB1156A9E7}" type="pres">
      <dgm:prSet presAssocID="{15434BE9-9D87-BE4D-8324-6AB3830AC736}" presName="horzTwo" presStyleCnt="0"/>
      <dgm:spPr/>
    </dgm:pt>
    <dgm:pt modelId="{F3529732-A779-DB43-B59E-A1450A0CA194}" type="pres">
      <dgm:prSet presAssocID="{D1C58361-54AD-BE44-A6C2-879B93F3DD58}" presName="sibSpaceTwo" presStyleCnt="0"/>
      <dgm:spPr/>
    </dgm:pt>
    <dgm:pt modelId="{38701D74-AB89-6C43-A55D-A8811B827FD9}" type="pres">
      <dgm:prSet presAssocID="{5BD9547B-FED4-3E44-BA79-0FDEDF215EAC}" presName="vertTwo" presStyleCnt="0"/>
      <dgm:spPr/>
    </dgm:pt>
    <dgm:pt modelId="{14367CEF-6A18-884B-812E-3A71F451D6F1}" type="pres">
      <dgm:prSet presAssocID="{5BD9547B-FED4-3E44-BA79-0FDEDF215EAC}" presName="txTwo" presStyleLbl="node2" presStyleIdx="1" presStyleCnt="5">
        <dgm:presLayoutVars>
          <dgm:chPref val="3"/>
        </dgm:presLayoutVars>
      </dgm:prSet>
      <dgm:spPr/>
    </dgm:pt>
    <dgm:pt modelId="{03FE6B4A-EE0F-A445-A262-63BDDE4634AA}" type="pres">
      <dgm:prSet presAssocID="{5BD9547B-FED4-3E44-BA79-0FDEDF215EAC}" presName="horzTwo" presStyleCnt="0"/>
      <dgm:spPr/>
    </dgm:pt>
    <dgm:pt modelId="{F44C57E9-D0A8-3D4D-ADA0-A645C3A684B1}" type="pres">
      <dgm:prSet presAssocID="{64FB79B3-7A1E-BC43-9980-998CE91BF23D}" presName="sibSpaceTwo" presStyleCnt="0"/>
      <dgm:spPr/>
    </dgm:pt>
    <dgm:pt modelId="{B2C6D8DD-2B46-E240-9116-96F284DB3F4D}" type="pres">
      <dgm:prSet presAssocID="{9B0EDBD8-FFA7-5C47-A44F-9C35A055C881}" presName="vertTwo" presStyleCnt="0"/>
      <dgm:spPr/>
    </dgm:pt>
    <dgm:pt modelId="{50934DBA-3527-9D40-B77A-4A253BBD77D9}" type="pres">
      <dgm:prSet presAssocID="{9B0EDBD8-FFA7-5C47-A44F-9C35A055C881}" presName="txTwo" presStyleLbl="node2" presStyleIdx="2" presStyleCnt="5">
        <dgm:presLayoutVars>
          <dgm:chPref val="3"/>
        </dgm:presLayoutVars>
      </dgm:prSet>
      <dgm:spPr/>
    </dgm:pt>
    <dgm:pt modelId="{F621A702-FDCE-6041-BE4D-1E9A1856EDAD}" type="pres">
      <dgm:prSet presAssocID="{9B0EDBD8-FFA7-5C47-A44F-9C35A055C881}" presName="horzTwo" presStyleCnt="0"/>
      <dgm:spPr/>
    </dgm:pt>
    <dgm:pt modelId="{7E97F81F-A9A5-B14A-ADBE-521731D712CD}" type="pres">
      <dgm:prSet presAssocID="{59ACCBB2-D1EF-2D45-8ACA-CF2B8147118B}" presName="sibSpaceTwo" presStyleCnt="0"/>
      <dgm:spPr/>
    </dgm:pt>
    <dgm:pt modelId="{B992B84C-F8CB-A642-A077-32596CD00444}" type="pres">
      <dgm:prSet presAssocID="{7C12A8BE-9590-914F-ADFB-A4F2E9EE966D}" presName="vertTwo" presStyleCnt="0"/>
      <dgm:spPr/>
    </dgm:pt>
    <dgm:pt modelId="{E77A4ECB-DEF0-E943-A9A4-BDD6459A34EB}" type="pres">
      <dgm:prSet presAssocID="{7C12A8BE-9590-914F-ADFB-A4F2E9EE966D}" presName="txTwo" presStyleLbl="node2" presStyleIdx="3" presStyleCnt="5">
        <dgm:presLayoutVars>
          <dgm:chPref val="3"/>
        </dgm:presLayoutVars>
      </dgm:prSet>
      <dgm:spPr/>
    </dgm:pt>
    <dgm:pt modelId="{1F4779C1-367A-9646-B460-7EBC78FADAA0}" type="pres">
      <dgm:prSet presAssocID="{7C12A8BE-9590-914F-ADFB-A4F2E9EE966D}" presName="horzTwo" presStyleCnt="0"/>
      <dgm:spPr/>
    </dgm:pt>
    <dgm:pt modelId="{B4145FE5-C59B-594F-8256-3A62FFD1979E}" type="pres">
      <dgm:prSet presAssocID="{9BFBEC7F-CEE5-D342-9D43-8876F28425FE}" presName="sibSpaceTwo" presStyleCnt="0"/>
      <dgm:spPr/>
    </dgm:pt>
    <dgm:pt modelId="{67EA8B3C-93C4-0442-B31A-D9EC73EF40BE}" type="pres">
      <dgm:prSet presAssocID="{D551CB49-3A54-5047-83D4-EDB56AF2CB78}" presName="vertTwo" presStyleCnt="0"/>
      <dgm:spPr/>
    </dgm:pt>
    <dgm:pt modelId="{59341A71-103C-6945-991E-DA574A4C3D59}" type="pres">
      <dgm:prSet presAssocID="{D551CB49-3A54-5047-83D4-EDB56AF2CB78}" presName="txTwo" presStyleLbl="node2" presStyleIdx="4" presStyleCnt="5">
        <dgm:presLayoutVars>
          <dgm:chPref val="3"/>
        </dgm:presLayoutVars>
      </dgm:prSet>
      <dgm:spPr/>
    </dgm:pt>
    <dgm:pt modelId="{1CF26563-F7CF-B642-A43E-C61A73E7D462}" type="pres">
      <dgm:prSet presAssocID="{D551CB49-3A54-5047-83D4-EDB56AF2CB78}" presName="horzTwo" presStyleCnt="0"/>
      <dgm:spPr/>
    </dgm:pt>
  </dgm:ptLst>
  <dgm:cxnLst>
    <dgm:cxn modelId="{BA1C311B-220F-F847-B67F-367ADB1361BF}" srcId="{DCABDE3E-9A40-B644-BABB-8AD2CE11A41C}" destId="{15434BE9-9D87-BE4D-8324-6AB3830AC736}" srcOrd="0" destOrd="0" parTransId="{4F0CE8E9-F9BA-1B47-A096-D996D3E99239}" sibTransId="{D1C58361-54AD-BE44-A6C2-879B93F3DD58}"/>
    <dgm:cxn modelId="{690C0F1E-4AC3-CA49-B813-A86CF9601AF2}" type="presOf" srcId="{DCABDE3E-9A40-B644-BABB-8AD2CE11A41C}" destId="{C66C77B2-13A0-0A4A-8420-893AB26A79DD}" srcOrd="0" destOrd="0" presId="urn:microsoft.com/office/officeart/2005/8/layout/hierarchy4"/>
    <dgm:cxn modelId="{B05BE130-3899-114E-A706-17A90D938B94}" srcId="{DCABDE3E-9A40-B644-BABB-8AD2CE11A41C}" destId="{5BD9547B-FED4-3E44-BA79-0FDEDF215EAC}" srcOrd="1" destOrd="0" parTransId="{7BACE632-9322-114B-9C5B-0C78C20FE2F1}" sibTransId="{64FB79B3-7A1E-BC43-9980-998CE91BF23D}"/>
    <dgm:cxn modelId="{2BFBFE60-2A52-F34B-AC4F-BA29016DB09C}" type="presOf" srcId="{D551CB49-3A54-5047-83D4-EDB56AF2CB78}" destId="{59341A71-103C-6945-991E-DA574A4C3D59}" srcOrd="0" destOrd="0" presId="urn:microsoft.com/office/officeart/2005/8/layout/hierarchy4"/>
    <dgm:cxn modelId="{5E25F36E-1E83-7545-B8AF-0D5E5850F1F4}" type="presOf" srcId="{389735B2-765C-2F47-8E49-667D2DD2D105}" destId="{32B25DFE-077E-5C43-94D1-743A026B4840}" srcOrd="0" destOrd="0" presId="urn:microsoft.com/office/officeart/2005/8/layout/hierarchy4"/>
    <dgm:cxn modelId="{34E87874-0688-8743-8A5E-380AA7DB9E73}" type="presOf" srcId="{9B0EDBD8-FFA7-5C47-A44F-9C35A055C881}" destId="{50934DBA-3527-9D40-B77A-4A253BBD77D9}" srcOrd="0" destOrd="0" presId="urn:microsoft.com/office/officeart/2005/8/layout/hierarchy4"/>
    <dgm:cxn modelId="{E065668C-8827-B04F-821F-83DE05FBED1B}" type="presOf" srcId="{15434BE9-9D87-BE4D-8324-6AB3830AC736}" destId="{1FFBA701-5581-9D4A-97A9-CFBFA8D39E75}" srcOrd="0" destOrd="0" presId="urn:microsoft.com/office/officeart/2005/8/layout/hierarchy4"/>
    <dgm:cxn modelId="{1638AC91-18AA-7C41-B16C-D231C384341A}" type="presOf" srcId="{5BD9547B-FED4-3E44-BA79-0FDEDF215EAC}" destId="{14367CEF-6A18-884B-812E-3A71F451D6F1}" srcOrd="0" destOrd="0" presId="urn:microsoft.com/office/officeart/2005/8/layout/hierarchy4"/>
    <dgm:cxn modelId="{C7A2AAA3-BAFF-0F48-BF13-C41E18AA2002}" srcId="{DCABDE3E-9A40-B644-BABB-8AD2CE11A41C}" destId="{7C12A8BE-9590-914F-ADFB-A4F2E9EE966D}" srcOrd="3" destOrd="0" parTransId="{7842446B-D4F2-4741-A080-3F268A503175}" sibTransId="{9BFBEC7F-CEE5-D342-9D43-8876F28425FE}"/>
    <dgm:cxn modelId="{B3F56EB4-9A89-0C49-A31A-FAF90DDDF129}" srcId="{DCABDE3E-9A40-B644-BABB-8AD2CE11A41C}" destId="{D551CB49-3A54-5047-83D4-EDB56AF2CB78}" srcOrd="4" destOrd="0" parTransId="{E7A2FD7C-77A9-0F44-9469-2BD714A71C48}" sibTransId="{BCD6E6B4-6305-6343-8368-0F5D7076748C}"/>
    <dgm:cxn modelId="{D23444E8-8777-994D-9657-800400F579D5}" srcId="{DCABDE3E-9A40-B644-BABB-8AD2CE11A41C}" destId="{9B0EDBD8-FFA7-5C47-A44F-9C35A055C881}" srcOrd="2" destOrd="0" parTransId="{1E18F45C-BB82-2E42-8245-3C75E288C01D}" sibTransId="{59ACCBB2-D1EF-2D45-8ACA-CF2B8147118B}"/>
    <dgm:cxn modelId="{CB37AAE9-7059-E645-821E-C24F790742E8}" type="presOf" srcId="{7C12A8BE-9590-914F-ADFB-A4F2E9EE966D}" destId="{E77A4ECB-DEF0-E943-A9A4-BDD6459A34EB}" srcOrd="0" destOrd="0" presId="urn:microsoft.com/office/officeart/2005/8/layout/hierarchy4"/>
    <dgm:cxn modelId="{EF2061F8-898D-A74F-90D0-BCFA6BD8504C}" srcId="{389735B2-765C-2F47-8E49-667D2DD2D105}" destId="{DCABDE3E-9A40-B644-BABB-8AD2CE11A41C}" srcOrd="0" destOrd="0" parTransId="{24FA9AB6-86EF-3444-970B-64AC643FF475}" sibTransId="{5082142D-DF97-3240-B82E-80E155E341BB}"/>
    <dgm:cxn modelId="{07151FE3-E973-1A4C-8584-ECF639582F77}" type="presParOf" srcId="{32B25DFE-077E-5C43-94D1-743A026B4840}" destId="{AFD1B442-1CE6-1D4A-A76A-694094E437DF}" srcOrd="0" destOrd="0" presId="urn:microsoft.com/office/officeart/2005/8/layout/hierarchy4"/>
    <dgm:cxn modelId="{88FC54BE-FEF6-4E41-B299-1FF3382953F6}" type="presParOf" srcId="{AFD1B442-1CE6-1D4A-A76A-694094E437DF}" destId="{C66C77B2-13A0-0A4A-8420-893AB26A79DD}" srcOrd="0" destOrd="0" presId="urn:microsoft.com/office/officeart/2005/8/layout/hierarchy4"/>
    <dgm:cxn modelId="{F9E6D2E5-630E-9040-B171-90A77D4FC6B4}" type="presParOf" srcId="{AFD1B442-1CE6-1D4A-A76A-694094E437DF}" destId="{25B2ED05-840C-314B-A5A1-C905B3291103}" srcOrd="1" destOrd="0" presId="urn:microsoft.com/office/officeart/2005/8/layout/hierarchy4"/>
    <dgm:cxn modelId="{3CB156CB-88E7-6446-B5F1-CCE8E993E5B3}" type="presParOf" srcId="{AFD1B442-1CE6-1D4A-A76A-694094E437DF}" destId="{4B7F5516-1769-2345-AB00-77471B345E4E}" srcOrd="2" destOrd="0" presId="urn:microsoft.com/office/officeart/2005/8/layout/hierarchy4"/>
    <dgm:cxn modelId="{64B6D24B-7D20-1A49-B94C-589E06BBCF86}" type="presParOf" srcId="{4B7F5516-1769-2345-AB00-77471B345E4E}" destId="{292DB494-F7A6-6F49-886D-8B9649572D99}" srcOrd="0" destOrd="0" presId="urn:microsoft.com/office/officeart/2005/8/layout/hierarchy4"/>
    <dgm:cxn modelId="{6964A43D-CF82-7744-A607-C819D775B82B}" type="presParOf" srcId="{292DB494-F7A6-6F49-886D-8B9649572D99}" destId="{1FFBA701-5581-9D4A-97A9-CFBFA8D39E75}" srcOrd="0" destOrd="0" presId="urn:microsoft.com/office/officeart/2005/8/layout/hierarchy4"/>
    <dgm:cxn modelId="{2E7F05AA-0C78-6144-9C7F-352111C8B2B9}" type="presParOf" srcId="{292DB494-F7A6-6F49-886D-8B9649572D99}" destId="{1A91177E-ED0E-0647-AE77-57BB1156A9E7}" srcOrd="1" destOrd="0" presId="urn:microsoft.com/office/officeart/2005/8/layout/hierarchy4"/>
    <dgm:cxn modelId="{FFAA859F-62CB-DC48-BDC5-932C02D2B438}" type="presParOf" srcId="{4B7F5516-1769-2345-AB00-77471B345E4E}" destId="{F3529732-A779-DB43-B59E-A1450A0CA194}" srcOrd="1" destOrd="0" presId="urn:microsoft.com/office/officeart/2005/8/layout/hierarchy4"/>
    <dgm:cxn modelId="{8E4AE3C6-30C0-6B46-B235-109C46FFD6E1}" type="presParOf" srcId="{4B7F5516-1769-2345-AB00-77471B345E4E}" destId="{38701D74-AB89-6C43-A55D-A8811B827FD9}" srcOrd="2" destOrd="0" presId="urn:microsoft.com/office/officeart/2005/8/layout/hierarchy4"/>
    <dgm:cxn modelId="{B0EE5A11-8409-F04B-81BF-F91A14B3F0DC}" type="presParOf" srcId="{38701D74-AB89-6C43-A55D-A8811B827FD9}" destId="{14367CEF-6A18-884B-812E-3A71F451D6F1}" srcOrd="0" destOrd="0" presId="urn:microsoft.com/office/officeart/2005/8/layout/hierarchy4"/>
    <dgm:cxn modelId="{BF439640-B8C0-4346-BC88-DA70ED590A5F}" type="presParOf" srcId="{38701D74-AB89-6C43-A55D-A8811B827FD9}" destId="{03FE6B4A-EE0F-A445-A262-63BDDE4634AA}" srcOrd="1" destOrd="0" presId="urn:microsoft.com/office/officeart/2005/8/layout/hierarchy4"/>
    <dgm:cxn modelId="{9C2DFE76-F20E-C542-9264-32DF69D6985E}" type="presParOf" srcId="{4B7F5516-1769-2345-AB00-77471B345E4E}" destId="{F44C57E9-D0A8-3D4D-ADA0-A645C3A684B1}" srcOrd="3" destOrd="0" presId="urn:microsoft.com/office/officeart/2005/8/layout/hierarchy4"/>
    <dgm:cxn modelId="{E9916B5F-B902-FF42-9E0E-8CD76FD7B548}" type="presParOf" srcId="{4B7F5516-1769-2345-AB00-77471B345E4E}" destId="{B2C6D8DD-2B46-E240-9116-96F284DB3F4D}" srcOrd="4" destOrd="0" presId="urn:microsoft.com/office/officeart/2005/8/layout/hierarchy4"/>
    <dgm:cxn modelId="{68600EE9-6A78-3F41-B4E9-65E917E6ACE6}" type="presParOf" srcId="{B2C6D8DD-2B46-E240-9116-96F284DB3F4D}" destId="{50934DBA-3527-9D40-B77A-4A253BBD77D9}" srcOrd="0" destOrd="0" presId="urn:microsoft.com/office/officeart/2005/8/layout/hierarchy4"/>
    <dgm:cxn modelId="{FFA110C3-A347-5B40-8524-76380BAA640B}" type="presParOf" srcId="{B2C6D8DD-2B46-E240-9116-96F284DB3F4D}" destId="{F621A702-FDCE-6041-BE4D-1E9A1856EDAD}" srcOrd="1" destOrd="0" presId="urn:microsoft.com/office/officeart/2005/8/layout/hierarchy4"/>
    <dgm:cxn modelId="{8C8C5460-F332-AB4A-8AF3-E32769EDA52A}" type="presParOf" srcId="{4B7F5516-1769-2345-AB00-77471B345E4E}" destId="{7E97F81F-A9A5-B14A-ADBE-521731D712CD}" srcOrd="5" destOrd="0" presId="urn:microsoft.com/office/officeart/2005/8/layout/hierarchy4"/>
    <dgm:cxn modelId="{336A2B8A-A2BE-4D4F-A8C3-99291C86BBA3}" type="presParOf" srcId="{4B7F5516-1769-2345-AB00-77471B345E4E}" destId="{B992B84C-F8CB-A642-A077-32596CD00444}" srcOrd="6" destOrd="0" presId="urn:microsoft.com/office/officeart/2005/8/layout/hierarchy4"/>
    <dgm:cxn modelId="{A9B97ACA-D062-684E-992E-14A72515E097}" type="presParOf" srcId="{B992B84C-F8CB-A642-A077-32596CD00444}" destId="{E77A4ECB-DEF0-E943-A9A4-BDD6459A34EB}" srcOrd="0" destOrd="0" presId="urn:microsoft.com/office/officeart/2005/8/layout/hierarchy4"/>
    <dgm:cxn modelId="{236C0396-92A1-5744-AD77-8E619EF74EBC}" type="presParOf" srcId="{B992B84C-F8CB-A642-A077-32596CD00444}" destId="{1F4779C1-367A-9646-B460-7EBC78FADAA0}" srcOrd="1" destOrd="0" presId="urn:microsoft.com/office/officeart/2005/8/layout/hierarchy4"/>
    <dgm:cxn modelId="{892316D8-A45D-3743-8826-4A585ED33289}" type="presParOf" srcId="{4B7F5516-1769-2345-AB00-77471B345E4E}" destId="{B4145FE5-C59B-594F-8256-3A62FFD1979E}" srcOrd="7" destOrd="0" presId="urn:microsoft.com/office/officeart/2005/8/layout/hierarchy4"/>
    <dgm:cxn modelId="{5DA427A2-15FA-0A4B-9F2B-AC4252D245F4}" type="presParOf" srcId="{4B7F5516-1769-2345-AB00-77471B345E4E}" destId="{67EA8B3C-93C4-0442-B31A-D9EC73EF40BE}" srcOrd="8" destOrd="0" presId="urn:microsoft.com/office/officeart/2005/8/layout/hierarchy4"/>
    <dgm:cxn modelId="{8001062A-E98C-4047-A057-2833AFE63CB3}" type="presParOf" srcId="{67EA8B3C-93C4-0442-B31A-D9EC73EF40BE}" destId="{59341A71-103C-6945-991E-DA574A4C3D59}" srcOrd="0" destOrd="0" presId="urn:microsoft.com/office/officeart/2005/8/layout/hierarchy4"/>
    <dgm:cxn modelId="{7780FAA5-BC3F-F646-AA36-E0DA3D3A788C}" type="presParOf" srcId="{67EA8B3C-93C4-0442-B31A-D9EC73EF40BE}" destId="{1CF26563-F7CF-B642-A43E-C61A73E7D46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C0C599-6257-4114-921D-765124D7CB5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AA8AA6B-9FBF-4867-9689-589AB5478B75}">
      <dgm:prSet/>
      <dgm:spPr/>
      <dgm:t>
        <a:bodyPr/>
        <a:lstStyle/>
        <a:p>
          <a:r>
            <a:rPr lang="cs-CZ" b="1"/>
            <a:t>NEOVLIVNITELNÉ</a:t>
          </a:r>
          <a:endParaRPr lang="en-US"/>
        </a:p>
      </dgm:t>
    </dgm:pt>
    <dgm:pt modelId="{B2C8F822-D4CF-4EA7-9675-CC4CE2DD98A6}" type="parTrans" cxnId="{876FA892-1FA0-43CD-95A7-940E0E02C74C}">
      <dgm:prSet/>
      <dgm:spPr/>
      <dgm:t>
        <a:bodyPr/>
        <a:lstStyle/>
        <a:p>
          <a:endParaRPr lang="en-US"/>
        </a:p>
      </dgm:t>
    </dgm:pt>
    <dgm:pt modelId="{03F71901-796B-4727-B4D0-364A1B290839}" type="sibTrans" cxnId="{876FA892-1FA0-43CD-95A7-940E0E02C74C}">
      <dgm:prSet/>
      <dgm:spPr/>
      <dgm:t>
        <a:bodyPr/>
        <a:lstStyle/>
        <a:p>
          <a:endParaRPr lang="en-US"/>
        </a:p>
      </dgm:t>
    </dgm:pt>
    <dgm:pt modelId="{F152A817-3132-4FFB-B1BC-7F05B65FC56E}">
      <dgm:prSet/>
      <dgm:spPr/>
      <dgm:t>
        <a:bodyPr/>
        <a:lstStyle/>
        <a:p>
          <a:r>
            <a:rPr lang="cs-CZ" b="0"/>
            <a:t>Věk</a:t>
          </a:r>
          <a:endParaRPr lang="en-US"/>
        </a:p>
      </dgm:t>
    </dgm:pt>
    <dgm:pt modelId="{2CB9C163-561B-4B55-A205-F62F036980C6}" type="parTrans" cxnId="{DD305829-6818-4AE2-8818-10D5C36DD6D6}">
      <dgm:prSet/>
      <dgm:spPr/>
      <dgm:t>
        <a:bodyPr/>
        <a:lstStyle/>
        <a:p>
          <a:endParaRPr lang="en-US"/>
        </a:p>
      </dgm:t>
    </dgm:pt>
    <dgm:pt modelId="{D3D3577A-2464-41A7-AAD4-835D46DDE805}" type="sibTrans" cxnId="{DD305829-6818-4AE2-8818-10D5C36DD6D6}">
      <dgm:prSet/>
      <dgm:spPr/>
      <dgm:t>
        <a:bodyPr/>
        <a:lstStyle/>
        <a:p>
          <a:endParaRPr lang="en-US"/>
        </a:p>
      </dgm:t>
    </dgm:pt>
    <dgm:pt modelId="{DFCA1C6E-CED1-4116-B7D8-AC1B989FDF11}">
      <dgm:prSet/>
      <dgm:spPr/>
      <dgm:t>
        <a:bodyPr/>
        <a:lstStyle/>
        <a:p>
          <a:r>
            <a:rPr lang="cs-CZ" b="0"/>
            <a:t>Pohlaví </a:t>
          </a:r>
          <a:endParaRPr lang="en-US"/>
        </a:p>
      </dgm:t>
    </dgm:pt>
    <dgm:pt modelId="{76060F1E-98CB-4806-A1A6-AB23855F537A}" type="parTrans" cxnId="{017825F8-6443-4849-B3B8-D4D0C939208F}">
      <dgm:prSet/>
      <dgm:spPr/>
      <dgm:t>
        <a:bodyPr/>
        <a:lstStyle/>
        <a:p>
          <a:endParaRPr lang="en-US"/>
        </a:p>
      </dgm:t>
    </dgm:pt>
    <dgm:pt modelId="{404FBD98-33D0-49D5-B752-500A02EFECE7}" type="sibTrans" cxnId="{017825F8-6443-4849-B3B8-D4D0C939208F}">
      <dgm:prSet/>
      <dgm:spPr/>
      <dgm:t>
        <a:bodyPr/>
        <a:lstStyle/>
        <a:p>
          <a:endParaRPr lang="en-US"/>
        </a:p>
      </dgm:t>
    </dgm:pt>
    <dgm:pt modelId="{0F195AF9-01E6-40DD-9FA3-A6B8A3CC6509}">
      <dgm:prSet/>
      <dgm:spPr/>
      <dgm:t>
        <a:bodyPr/>
        <a:lstStyle/>
        <a:p>
          <a:r>
            <a:rPr lang="cs-CZ" b="0"/>
            <a:t>Muž má vyšší riziko v mladším věku (vliv testosteronu)</a:t>
          </a:r>
          <a:endParaRPr lang="en-US"/>
        </a:p>
      </dgm:t>
    </dgm:pt>
    <dgm:pt modelId="{EBFBE7F1-4EEF-434E-8BD2-515FE8E99937}" type="parTrans" cxnId="{E7843F39-E0F3-4D15-8A5B-AB2A1C492394}">
      <dgm:prSet/>
      <dgm:spPr/>
      <dgm:t>
        <a:bodyPr/>
        <a:lstStyle/>
        <a:p>
          <a:endParaRPr lang="en-US"/>
        </a:p>
      </dgm:t>
    </dgm:pt>
    <dgm:pt modelId="{D02C92F3-6834-4D57-9B01-4778A9D80E0D}" type="sibTrans" cxnId="{E7843F39-E0F3-4D15-8A5B-AB2A1C492394}">
      <dgm:prSet/>
      <dgm:spPr/>
      <dgm:t>
        <a:bodyPr/>
        <a:lstStyle/>
        <a:p>
          <a:endParaRPr lang="en-US"/>
        </a:p>
      </dgm:t>
    </dgm:pt>
    <dgm:pt modelId="{0414DB32-F68F-4644-88BB-1F923BE0A847}">
      <dgm:prSet/>
      <dgm:spPr/>
      <dgm:t>
        <a:bodyPr/>
        <a:lstStyle/>
        <a:p>
          <a:r>
            <a:rPr lang="cs-CZ" b="0"/>
            <a:t>Dědičnost</a:t>
          </a:r>
          <a:endParaRPr lang="en-US"/>
        </a:p>
      </dgm:t>
    </dgm:pt>
    <dgm:pt modelId="{83A707CF-4501-486E-AA27-C2C538057D68}" type="parTrans" cxnId="{8AF63346-41F5-4672-BE22-F7481827F364}">
      <dgm:prSet/>
      <dgm:spPr/>
      <dgm:t>
        <a:bodyPr/>
        <a:lstStyle/>
        <a:p>
          <a:endParaRPr lang="en-US"/>
        </a:p>
      </dgm:t>
    </dgm:pt>
    <dgm:pt modelId="{7833AF36-37B4-45CB-A9D1-58779458A775}" type="sibTrans" cxnId="{8AF63346-41F5-4672-BE22-F7481827F364}">
      <dgm:prSet/>
      <dgm:spPr/>
      <dgm:t>
        <a:bodyPr/>
        <a:lstStyle/>
        <a:p>
          <a:endParaRPr lang="en-US"/>
        </a:p>
      </dgm:t>
    </dgm:pt>
    <dgm:pt modelId="{0D40089C-AC88-4F86-A54F-BEBCB359BFC9}">
      <dgm:prSet/>
      <dgm:spPr/>
      <dgm:t>
        <a:bodyPr/>
        <a:lstStyle/>
        <a:p>
          <a:r>
            <a:rPr lang="cs-CZ" b="0"/>
            <a:t>↑ riziko - výskyt iktu do 65 let u příbuzných 1.řádu</a:t>
          </a:r>
          <a:endParaRPr lang="en-US"/>
        </a:p>
      </dgm:t>
    </dgm:pt>
    <dgm:pt modelId="{28531B05-B2C2-4FFF-A388-628DBCE82814}" type="parTrans" cxnId="{DB8B0A80-A657-40B4-8119-5A266E757083}">
      <dgm:prSet/>
      <dgm:spPr/>
      <dgm:t>
        <a:bodyPr/>
        <a:lstStyle/>
        <a:p>
          <a:endParaRPr lang="en-US"/>
        </a:p>
      </dgm:t>
    </dgm:pt>
    <dgm:pt modelId="{D90E68AC-6746-4A41-ADE7-D79F45656E25}" type="sibTrans" cxnId="{DB8B0A80-A657-40B4-8119-5A266E757083}">
      <dgm:prSet/>
      <dgm:spPr/>
      <dgm:t>
        <a:bodyPr/>
        <a:lstStyle/>
        <a:p>
          <a:endParaRPr lang="en-US"/>
        </a:p>
      </dgm:t>
    </dgm:pt>
    <dgm:pt modelId="{8082DA2B-2D24-4EFF-9D44-0E08D2D73A6C}">
      <dgm:prSet/>
      <dgm:spPr/>
      <dgm:t>
        <a:bodyPr/>
        <a:lstStyle/>
        <a:p>
          <a:r>
            <a:rPr lang="cs-CZ" b="1"/>
            <a:t>OVLIVNITELNÉ</a:t>
          </a:r>
          <a:endParaRPr lang="en-US"/>
        </a:p>
      </dgm:t>
    </dgm:pt>
    <dgm:pt modelId="{9F2C1A33-4E1F-4714-83A1-4F711DCE49ED}" type="parTrans" cxnId="{055332C9-4F3D-40B5-8C09-2515276337B7}">
      <dgm:prSet/>
      <dgm:spPr/>
      <dgm:t>
        <a:bodyPr/>
        <a:lstStyle/>
        <a:p>
          <a:endParaRPr lang="en-US"/>
        </a:p>
      </dgm:t>
    </dgm:pt>
    <dgm:pt modelId="{5242963D-CAE9-4B85-9CA8-D7A3DAD9C80F}" type="sibTrans" cxnId="{055332C9-4F3D-40B5-8C09-2515276337B7}">
      <dgm:prSet/>
      <dgm:spPr/>
      <dgm:t>
        <a:bodyPr/>
        <a:lstStyle/>
        <a:p>
          <a:endParaRPr lang="en-US"/>
        </a:p>
      </dgm:t>
    </dgm:pt>
    <dgm:pt modelId="{4C7D0F80-462C-4034-B013-48B27D10F087}">
      <dgm:prSet/>
      <dgm:spPr/>
      <dgm:t>
        <a:bodyPr/>
        <a:lstStyle/>
        <a:p>
          <a:r>
            <a:rPr lang="cs-CZ" b="0"/>
            <a:t>Kouření</a:t>
          </a:r>
          <a:endParaRPr lang="en-US"/>
        </a:p>
      </dgm:t>
    </dgm:pt>
    <dgm:pt modelId="{9FBE3515-3305-4296-AE42-094A60B5226E}" type="parTrans" cxnId="{5A97D122-6532-42C8-8CC4-34F59F25092B}">
      <dgm:prSet/>
      <dgm:spPr/>
      <dgm:t>
        <a:bodyPr/>
        <a:lstStyle/>
        <a:p>
          <a:endParaRPr lang="en-US"/>
        </a:p>
      </dgm:t>
    </dgm:pt>
    <dgm:pt modelId="{611C0130-7391-44D7-BA1F-228E6ABA892E}" type="sibTrans" cxnId="{5A97D122-6532-42C8-8CC4-34F59F25092B}">
      <dgm:prSet/>
      <dgm:spPr/>
      <dgm:t>
        <a:bodyPr/>
        <a:lstStyle/>
        <a:p>
          <a:endParaRPr lang="en-US"/>
        </a:p>
      </dgm:t>
    </dgm:pt>
    <dgm:pt modelId="{8325AD84-F1D8-444A-AE5E-B96D621BA064}">
      <dgm:prSet/>
      <dgm:spPr/>
      <dgm:t>
        <a:bodyPr/>
        <a:lstStyle/>
        <a:p>
          <a:r>
            <a:rPr lang="cs-CZ" b="0"/>
            <a:t>Arteriální hypertenze</a:t>
          </a:r>
          <a:endParaRPr lang="en-US"/>
        </a:p>
      </dgm:t>
    </dgm:pt>
    <dgm:pt modelId="{3A25BA28-0BBE-426E-A345-506E7257ADBF}" type="parTrans" cxnId="{5E8ECE87-4776-4C43-8CC5-3FC35AE7D387}">
      <dgm:prSet/>
      <dgm:spPr/>
      <dgm:t>
        <a:bodyPr/>
        <a:lstStyle/>
        <a:p>
          <a:endParaRPr lang="en-US"/>
        </a:p>
      </dgm:t>
    </dgm:pt>
    <dgm:pt modelId="{9A349D5B-4871-4C15-BDEE-3B092E7D5DFE}" type="sibTrans" cxnId="{5E8ECE87-4776-4C43-8CC5-3FC35AE7D387}">
      <dgm:prSet/>
      <dgm:spPr/>
      <dgm:t>
        <a:bodyPr/>
        <a:lstStyle/>
        <a:p>
          <a:endParaRPr lang="en-US"/>
        </a:p>
      </dgm:t>
    </dgm:pt>
    <dgm:pt modelId="{D9D4B42D-42F1-4B93-8E62-3F133D3D1DED}">
      <dgm:prSet/>
      <dgm:spPr/>
      <dgm:t>
        <a:bodyPr/>
        <a:lstStyle/>
        <a:p>
          <a:r>
            <a:rPr lang="cs-CZ" b="0"/>
            <a:t>Obezita</a:t>
          </a:r>
          <a:endParaRPr lang="en-US"/>
        </a:p>
      </dgm:t>
    </dgm:pt>
    <dgm:pt modelId="{42E09F42-BDBF-4EEC-B9C1-57FBA49D3E7B}" type="parTrans" cxnId="{20575954-5312-4AE2-915E-C039A4C73725}">
      <dgm:prSet/>
      <dgm:spPr/>
      <dgm:t>
        <a:bodyPr/>
        <a:lstStyle/>
        <a:p>
          <a:endParaRPr lang="en-US"/>
        </a:p>
      </dgm:t>
    </dgm:pt>
    <dgm:pt modelId="{A289587B-9631-4C45-A4BB-D44EA63B939B}" type="sibTrans" cxnId="{20575954-5312-4AE2-915E-C039A4C73725}">
      <dgm:prSet/>
      <dgm:spPr/>
      <dgm:t>
        <a:bodyPr/>
        <a:lstStyle/>
        <a:p>
          <a:endParaRPr lang="en-US"/>
        </a:p>
      </dgm:t>
    </dgm:pt>
    <dgm:pt modelId="{F5C71A56-1FD8-4335-8AFF-0510D191FAC7}">
      <dgm:prSet/>
      <dgm:spPr/>
      <dgm:t>
        <a:bodyPr/>
        <a:lstStyle/>
        <a:p>
          <a:r>
            <a:rPr lang="cs-CZ" b="0"/>
            <a:t>Diabetes Mellitus</a:t>
          </a:r>
          <a:endParaRPr lang="en-US"/>
        </a:p>
      </dgm:t>
    </dgm:pt>
    <dgm:pt modelId="{CF40DED7-898F-493E-B7EC-D6DD897EEE08}" type="parTrans" cxnId="{4EB7681E-C032-4970-BC10-C9FBBC544076}">
      <dgm:prSet/>
      <dgm:spPr/>
      <dgm:t>
        <a:bodyPr/>
        <a:lstStyle/>
        <a:p>
          <a:endParaRPr lang="en-US"/>
        </a:p>
      </dgm:t>
    </dgm:pt>
    <dgm:pt modelId="{85A534D1-4E17-40B1-BDAE-065BF01FAEAA}" type="sibTrans" cxnId="{4EB7681E-C032-4970-BC10-C9FBBC544076}">
      <dgm:prSet/>
      <dgm:spPr/>
      <dgm:t>
        <a:bodyPr/>
        <a:lstStyle/>
        <a:p>
          <a:endParaRPr lang="en-US"/>
        </a:p>
      </dgm:t>
    </dgm:pt>
    <dgm:pt modelId="{184C7D4F-8A0C-499B-B8D6-2EB36992BF99}">
      <dgm:prSet/>
      <dgm:spPr/>
      <dgm:t>
        <a:bodyPr/>
        <a:lstStyle/>
        <a:p>
          <a:r>
            <a:rPr lang="cs-CZ" b="0"/>
            <a:t>Hyperlipidémie</a:t>
          </a:r>
          <a:endParaRPr lang="en-US"/>
        </a:p>
      </dgm:t>
    </dgm:pt>
    <dgm:pt modelId="{6635A6D4-FE95-4D35-AD53-AD86A95C7168}" type="parTrans" cxnId="{D4F784A6-501F-42EA-B017-208FDB0D8493}">
      <dgm:prSet/>
      <dgm:spPr/>
      <dgm:t>
        <a:bodyPr/>
        <a:lstStyle/>
        <a:p>
          <a:endParaRPr lang="en-US"/>
        </a:p>
      </dgm:t>
    </dgm:pt>
    <dgm:pt modelId="{71D51234-7EA3-487F-87AA-3FF1EABD80E1}" type="sibTrans" cxnId="{D4F784A6-501F-42EA-B017-208FDB0D8493}">
      <dgm:prSet/>
      <dgm:spPr/>
      <dgm:t>
        <a:bodyPr/>
        <a:lstStyle/>
        <a:p>
          <a:endParaRPr lang="en-US"/>
        </a:p>
      </dgm:t>
    </dgm:pt>
    <dgm:pt modelId="{AB513C28-9032-47DC-9E3B-C0B3CD600B49}">
      <dgm:prSet/>
      <dgm:spPr/>
      <dgm:t>
        <a:bodyPr/>
        <a:lstStyle/>
        <a:p>
          <a:r>
            <a:rPr lang="cs-CZ" b="0"/>
            <a:t>Hypercholesterolémie</a:t>
          </a:r>
          <a:endParaRPr lang="en-US"/>
        </a:p>
      </dgm:t>
    </dgm:pt>
    <dgm:pt modelId="{057176B7-A30E-447B-978B-5AEC0B42EA66}" type="parTrans" cxnId="{36BB4C73-8A5E-48BB-8A01-3493ACE597D6}">
      <dgm:prSet/>
      <dgm:spPr/>
      <dgm:t>
        <a:bodyPr/>
        <a:lstStyle/>
        <a:p>
          <a:endParaRPr lang="en-US"/>
        </a:p>
      </dgm:t>
    </dgm:pt>
    <dgm:pt modelId="{D483CE5B-CFE9-4D91-9E8B-24F012129170}" type="sibTrans" cxnId="{36BB4C73-8A5E-48BB-8A01-3493ACE597D6}">
      <dgm:prSet/>
      <dgm:spPr/>
      <dgm:t>
        <a:bodyPr/>
        <a:lstStyle/>
        <a:p>
          <a:endParaRPr lang="en-US"/>
        </a:p>
      </dgm:t>
    </dgm:pt>
    <dgm:pt modelId="{8C4A2D29-EF2F-4064-8B76-5FF8DDD60D63}">
      <dgm:prSet/>
      <dgm:spPr/>
      <dgm:t>
        <a:bodyPr/>
        <a:lstStyle/>
        <a:p>
          <a:r>
            <a:rPr lang="cs-CZ" b="0"/>
            <a:t>Inaktivita</a:t>
          </a:r>
          <a:endParaRPr lang="en-US"/>
        </a:p>
      </dgm:t>
    </dgm:pt>
    <dgm:pt modelId="{59A796FE-276A-4DA9-80EE-CD802A51DE7D}" type="parTrans" cxnId="{196800D2-8AC7-4A16-9779-6D6B9614C02C}">
      <dgm:prSet/>
      <dgm:spPr/>
      <dgm:t>
        <a:bodyPr/>
        <a:lstStyle/>
        <a:p>
          <a:endParaRPr lang="en-US"/>
        </a:p>
      </dgm:t>
    </dgm:pt>
    <dgm:pt modelId="{AF8880CB-0CC4-4A38-8FD5-BAAC946A8FE5}" type="sibTrans" cxnId="{196800D2-8AC7-4A16-9779-6D6B9614C02C}">
      <dgm:prSet/>
      <dgm:spPr/>
      <dgm:t>
        <a:bodyPr/>
        <a:lstStyle/>
        <a:p>
          <a:endParaRPr lang="en-US"/>
        </a:p>
      </dgm:t>
    </dgm:pt>
    <dgm:pt modelId="{DD3AEFB0-D8AA-40A1-A04E-27279B92AE2B}">
      <dgm:prSet/>
      <dgm:spPr/>
      <dgm:t>
        <a:bodyPr/>
        <a:lstStyle/>
        <a:p>
          <a:r>
            <a:rPr lang="cs-CZ" b="0"/>
            <a:t>Vliv alkoholu v malé míře je diskutován</a:t>
          </a:r>
          <a:endParaRPr lang="en-US"/>
        </a:p>
      </dgm:t>
    </dgm:pt>
    <dgm:pt modelId="{D088CEC4-4260-4AD6-8043-E5DFA070D861}" type="parTrans" cxnId="{4FCF76FE-DBF0-4EB9-9A2C-A91473AA4136}">
      <dgm:prSet/>
      <dgm:spPr/>
      <dgm:t>
        <a:bodyPr/>
        <a:lstStyle/>
        <a:p>
          <a:endParaRPr lang="en-US"/>
        </a:p>
      </dgm:t>
    </dgm:pt>
    <dgm:pt modelId="{76EEF62A-2FC9-468C-841E-70ABF6D2BF75}" type="sibTrans" cxnId="{4FCF76FE-DBF0-4EB9-9A2C-A91473AA4136}">
      <dgm:prSet/>
      <dgm:spPr/>
      <dgm:t>
        <a:bodyPr/>
        <a:lstStyle/>
        <a:p>
          <a:endParaRPr lang="en-US"/>
        </a:p>
      </dgm:t>
    </dgm:pt>
    <dgm:pt modelId="{04BC8E95-B77B-FA4D-A4CC-109F22ED96F5}" type="pres">
      <dgm:prSet presAssocID="{36C0C599-6257-4114-921D-765124D7CB5A}" presName="Name0" presStyleCnt="0">
        <dgm:presLayoutVars>
          <dgm:dir/>
          <dgm:animLvl val="lvl"/>
          <dgm:resizeHandles val="exact"/>
        </dgm:presLayoutVars>
      </dgm:prSet>
      <dgm:spPr/>
    </dgm:pt>
    <dgm:pt modelId="{5FB61200-AC02-CD48-9F09-646E662EDF22}" type="pres">
      <dgm:prSet presAssocID="{5AA8AA6B-9FBF-4867-9689-589AB5478B75}" presName="composite" presStyleCnt="0"/>
      <dgm:spPr/>
    </dgm:pt>
    <dgm:pt modelId="{976ED748-8D16-1D41-A879-DB6F12CCBEA5}" type="pres">
      <dgm:prSet presAssocID="{5AA8AA6B-9FBF-4867-9689-589AB5478B7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C88BC2F-CC5B-F740-A4A8-9C26F0B81971}" type="pres">
      <dgm:prSet presAssocID="{5AA8AA6B-9FBF-4867-9689-589AB5478B75}" presName="desTx" presStyleLbl="alignAccFollowNode1" presStyleIdx="0" presStyleCnt="2">
        <dgm:presLayoutVars>
          <dgm:bulletEnabled val="1"/>
        </dgm:presLayoutVars>
      </dgm:prSet>
      <dgm:spPr/>
    </dgm:pt>
    <dgm:pt modelId="{3FEB688E-A66C-1544-B049-CDF74E99D424}" type="pres">
      <dgm:prSet presAssocID="{03F71901-796B-4727-B4D0-364A1B290839}" presName="space" presStyleCnt="0"/>
      <dgm:spPr/>
    </dgm:pt>
    <dgm:pt modelId="{1E6D662B-D7D1-964B-9759-D49DEC17C0B3}" type="pres">
      <dgm:prSet presAssocID="{8082DA2B-2D24-4EFF-9D44-0E08D2D73A6C}" presName="composite" presStyleCnt="0"/>
      <dgm:spPr/>
    </dgm:pt>
    <dgm:pt modelId="{5336AD44-4D1D-A94E-8C52-477196904CCB}" type="pres">
      <dgm:prSet presAssocID="{8082DA2B-2D24-4EFF-9D44-0E08D2D73A6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4C72B52-64FD-FE43-8049-8D7A7A2C7F80}" type="pres">
      <dgm:prSet presAssocID="{8082DA2B-2D24-4EFF-9D44-0E08D2D73A6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62953E0E-D60E-254B-9FDA-7CE1F9C762E7}" type="presOf" srcId="{36C0C599-6257-4114-921D-765124D7CB5A}" destId="{04BC8E95-B77B-FA4D-A4CC-109F22ED96F5}" srcOrd="0" destOrd="0" presId="urn:microsoft.com/office/officeart/2005/8/layout/hList1"/>
    <dgm:cxn modelId="{4EB7681E-C032-4970-BC10-C9FBBC544076}" srcId="{8082DA2B-2D24-4EFF-9D44-0E08D2D73A6C}" destId="{F5C71A56-1FD8-4335-8AFF-0510D191FAC7}" srcOrd="3" destOrd="0" parTransId="{CF40DED7-898F-493E-B7EC-D6DD897EEE08}" sibTransId="{85A534D1-4E17-40B1-BDAE-065BF01FAEAA}"/>
    <dgm:cxn modelId="{5A97D122-6532-42C8-8CC4-34F59F25092B}" srcId="{8082DA2B-2D24-4EFF-9D44-0E08D2D73A6C}" destId="{4C7D0F80-462C-4034-B013-48B27D10F087}" srcOrd="0" destOrd="0" parTransId="{9FBE3515-3305-4296-AE42-094A60B5226E}" sibTransId="{611C0130-7391-44D7-BA1F-228E6ABA892E}"/>
    <dgm:cxn modelId="{9D75F526-D717-0F45-86A8-D0321B43CA1B}" type="presOf" srcId="{DD3AEFB0-D8AA-40A1-A04E-27279B92AE2B}" destId="{A4C72B52-64FD-FE43-8049-8D7A7A2C7F80}" srcOrd="0" destOrd="7" presId="urn:microsoft.com/office/officeart/2005/8/layout/hList1"/>
    <dgm:cxn modelId="{DD305829-6818-4AE2-8818-10D5C36DD6D6}" srcId="{5AA8AA6B-9FBF-4867-9689-589AB5478B75}" destId="{F152A817-3132-4FFB-B1BC-7F05B65FC56E}" srcOrd="0" destOrd="0" parTransId="{2CB9C163-561B-4B55-A205-F62F036980C6}" sibTransId="{D3D3577A-2464-41A7-AAD4-835D46DDE805}"/>
    <dgm:cxn modelId="{BA8C9731-D2D5-1648-AA5F-0869132D44DB}" type="presOf" srcId="{0414DB32-F68F-4644-88BB-1F923BE0A847}" destId="{AC88BC2F-CC5B-F740-A4A8-9C26F0B81971}" srcOrd="0" destOrd="3" presId="urn:microsoft.com/office/officeart/2005/8/layout/hList1"/>
    <dgm:cxn modelId="{E7843F39-E0F3-4D15-8A5B-AB2A1C492394}" srcId="{DFCA1C6E-CED1-4116-B7D8-AC1B989FDF11}" destId="{0F195AF9-01E6-40DD-9FA3-A6B8A3CC6509}" srcOrd="0" destOrd="0" parTransId="{EBFBE7F1-4EEF-434E-8BD2-515FE8E99937}" sibTransId="{D02C92F3-6834-4D57-9B01-4778A9D80E0D}"/>
    <dgm:cxn modelId="{AA1E573E-A10B-A346-B1A0-E77A7CDD8BF5}" type="presOf" srcId="{D9D4B42D-42F1-4B93-8E62-3F133D3D1DED}" destId="{A4C72B52-64FD-FE43-8049-8D7A7A2C7F80}" srcOrd="0" destOrd="2" presId="urn:microsoft.com/office/officeart/2005/8/layout/hList1"/>
    <dgm:cxn modelId="{8AF63346-41F5-4672-BE22-F7481827F364}" srcId="{5AA8AA6B-9FBF-4867-9689-589AB5478B75}" destId="{0414DB32-F68F-4644-88BB-1F923BE0A847}" srcOrd="2" destOrd="0" parTransId="{83A707CF-4501-486E-AA27-C2C538057D68}" sibTransId="{7833AF36-37B4-45CB-A9D1-58779458A775}"/>
    <dgm:cxn modelId="{20575954-5312-4AE2-915E-C039A4C73725}" srcId="{8082DA2B-2D24-4EFF-9D44-0E08D2D73A6C}" destId="{D9D4B42D-42F1-4B93-8E62-3F133D3D1DED}" srcOrd="2" destOrd="0" parTransId="{42E09F42-BDBF-4EEC-B9C1-57FBA49D3E7B}" sibTransId="{A289587B-9631-4C45-A4BB-D44EA63B939B}"/>
    <dgm:cxn modelId="{6B95305B-3158-B640-8980-C8180EEDC89E}" type="presOf" srcId="{F5C71A56-1FD8-4335-8AFF-0510D191FAC7}" destId="{A4C72B52-64FD-FE43-8049-8D7A7A2C7F80}" srcOrd="0" destOrd="3" presId="urn:microsoft.com/office/officeart/2005/8/layout/hList1"/>
    <dgm:cxn modelId="{92A93A63-DEA1-B140-8D23-C46F4F07C451}" type="presOf" srcId="{5AA8AA6B-9FBF-4867-9689-589AB5478B75}" destId="{976ED748-8D16-1D41-A879-DB6F12CCBEA5}" srcOrd="0" destOrd="0" presId="urn:microsoft.com/office/officeart/2005/8/layout/hList1"/>
    <dgm:cxn modelId="{CA0F0364-EF9A-8B47-AB4D-029665027DAB}" type="presOf" srcId="{184C7D4F-8A0C-499B-B8D6-2EB36992BF99}" destId="{A4C72B52-64FD-FE43-8049-8D7A7A2C7F80}" srcOrd="0" destOrd="4" presId="urn:microsoft.com/office/officeart/2005/8/layout/hList1"/>
    <dgm:cxn modelId="{36BB4C73-8A5E-48BB-8A01-3493ACE597D6}" srcId="{8082DA2B-2D24-4EFF-9D44-0E08D2D73A6C}" destId="{AB513C28-9032-47DC-9E3B-C0B3CD600B49}" srcOrd="5" destOrd="0" parTransId="{057176B7-A30E-447B-978B-5AEC0B42EA66}" sibTransId="{D483CE5B-CFE9-4D91-9E8B-24F012129170}"/>
    <dgm:cxn modelId="{E853CB7B-BC9A-E646-800A-737647F9D1E5}" type="presOf" srcId="{0F195AF9-01E6-40DD-9FA3-A6B8A3CC6509}" destId="{AC88BC2F-CC5B-F740-A4A8-9C26F0B81971}" srcOrd="0" destOrd="2" presId="urn:microsoft.com/office/officeart/2005/8/layout/hList1"/>
    <dgm:cxn modelId="{47FC4D7D-DF40-B942-A3ED-4E1A20FA6DDE}" type="presOf" srcId="{AB513C28-9032-47DC-9E3B-C0B3CD600B49}" destId="{A4C72B52-64FD-FE43-8049-8D7A7A2C7F80}" srcOrd="0" destOrd="5" presId="urn:microsoft.com/office/officeart/2005/8/layout/hList1"/>
    <dgm:cxn modelId="{DB8B0A80-A657-40B4-8119-5A266E757083}" srcId="{0414DB32-F68F-4644-88BB-1F923BE0A847}" destId="{0D40089C-AC88-4F86-A54F-BEBCB359BFC9}" srcOrd="0" destOrd="0" parTransId="{28531B05-B2C2-4FFF-A388-628DBCE82814}" sibTransId="{D90E68AC-6746-4A41-ADE7-D79F45656E25}"/>
    <dgm:cxn modelId="{5E8ECE87-4776-4C43-8CC5-3FC35AE7D387}" srcId="{8082DA2B-2D24-4EFF-9D44-0E08D2D73A6C}" destId="{8325AD84-F1D8-444A-AE5E-B96D621BA064}" srcOrd="1" destOrd="0" parTransId="{3A25BA28-0BBE-426E-A345-506E7257ADBF}" sibTransId="{9A349D5B-4871-4C15-BDEE-3B092E7D5DFE}"/>
    <dgm:cxn modelId="{896D1E8A-D14E-3645-A0F7-725FF007074C}" type="presOf" srcId="{8C4A2D29-EF2F-4064-8B76-5FF8DDD60D63}" destId="{A4C72B52-64FD-FE43-8049-8D7A7A2C7F80}" srcOrd="0" destOrd="6" presId="urn:microsoft.com/office/officeart/2005/8/layout/hList1"/>
    <dgm:cxn modelId="{A536658C-197B-E74F-9C0B-EE1604E5C06F}" type="presOf" srcId="{8082DA2B-2D24-4EFF-9D44-0E08D2D73A6C}" destId="{5336AD44-4D1D-A94E-8C52-477196904CCB}" srcOrd="0" destOrd="0" presId="urn:microsoft.com/office/officeart/2005/8/layout/hList1"/>
    <dgm:cxn modelId="{876FA892-1FA0-43CD-95A7-940E0E02C74C}" srcId="{36C0C599-6257-4114-921D-765124D7CB5A}" destId="{5AA8AA6B-9FBF-4867-9689-589AB5478B75}" srcOrd="0" destOrd="0" parTransId="{B2C8F822-D4CF-4EA7-9675-CC4CE2DD98A6}" sibTransId="{03F71901-796B-4727-B4D0-364A1B290839}"/>
    <dgm:cxn modelId="{7676459F-D57B-2947-A8D8-2435977D542E}" type="presOf" srcId="{8325AD84-F1D8-444A-AE5E-B96D621BA064}" destId="{A4C72B52-64FD-FE43-8049-8D7A7A2C7F80}" srcOrd="0" destOrd="1" presId="urn:microsoft.com/office/officeart/2005/8/layout/hList1"/>
    <dgm:cxn modelId="{D4F784A6-501F-42EA-B017-208FDB0D8493}" srcId="{8082DA2B-2D24-4EFF-9D44-0E08D2D73A6C}" destId="{184C7D4F-8A0C-499B-B8D6-2EB36992BF99}" srcOrd="4" destOrd="0" parTransId="{6635A6D4-FE95-4D35-AD53-AD86A95C7168}" sibTransId="{71D51234-7EA3-487F-87AA-3FF1EABD80E1}"/>
    <dgm:cxn modelId="{055332C9-4F3D-40B5-8C09-2515276337B7}" srcId="{36C0C599-6257-4114-921D-765124D7CB5A}" destId="{8082DA2B-2D24-4EFF-9D44-0E08D2D73A6C}" srcOrd="1" destOrd="0" parTransId="{9F2C1A33-4E1F-4714-83A1-4F711DCE49ED}" sibTransId="{5242963D-CAE9-4B85-9CA8-D7A3DAD9C80F}"/>
    <dgm:cxn modelId="{1CE717CE-829D-E547-A261-1044B2BA47D4}" type="presOf" srcId="{0D40089C-AC88-4F86-A54F-BEBCB359BFC9}" destId="{AC88BC2F-CC5B-F740-A4A8-9C26F0B81971}" srcOrd="0" destOrd="4" presId="urn:microsoft.com/office/officeart/2005/8/layout/hList1"/>
    <dgm:cxn modelId="{196800D2-8AC7-4A16-9779-6D6B9614C02C}" srcId="{8082DA2B-2D24-4EFF-9D44-0E08D2D73A6C}" destId="{8C4A2D29-EF2F-4064-8B76-5FF8DDD60D63}" srcOrd="6" destOrd="0" parTransId="{59A796FE-276A-4DA9-80EE-CD802A51DE7D}" sibTransId="{AF8880CB-0CC4-4A38-8FD5-BAAC946A8FE5}"/>
    <dgm:cxn modelId="{9C22C7E1-C51E-7844-80BE-630BD537E8F7}" type="presOf" srcId="{4C7D0F80-462C-4034-B013-48B27D10F087}" destId="{A4C72B52-64FD-FE43-8049-8D7A7A2C7F80}" srcOrd="0" destOrd="0" presId="urn:microsoft.com/office/officeart/2005/8/layout/hList1"/>
    <dgm:cxn modelId="{EEE2F6EB-C848-0C48-A045-1CAD0F3A0262}" type="presOf" srcId="{F152A817-3132-4FFB-B1BC-7F05B65FC56E}" destId="{AC88BC2F-CC5B-F740-A4A8-9C26F0B81971}" srcOrd="0" destOrd="0" presId="urn:microsoft.com/office/officeart/2005/8/layout/hList1"/>
    <dgm:cxn modelId="{017825F8-6443-4849-B3B8-D4D0C939208F}" srcId="{5AA8AA6B-9FBF-4867-9689-589AB5478B75}" destId="{DFCA1C6E-CED1-4116-B7D8-AC1B989FDF11}" srcOrd="1" destOrd="0" parTransId="{76060F1E-98CB-4806-A1A6-AB23855F537A}" sibTransId="{404FBD98-33D0-49D5-B752-500A02EFECE7}"/>
    <dgm:cxn modelId="{A10563FB-D207-694F-B2F9-8077DFB8DC12}" type="presOf" srcId="{DFCA1C6E-CED1-4116-B7D8-AC1B989FDF11}" destId="{AC88BC2F-CC5B-F740-A4A8-9C26F0B81971}" srcOrd="0" destOrd="1" presId="urn:microsoft.com/office/officeart/2005/8/layout/hList1"/>
    <dgm:cxn modelId="{4FCF76FE-DBF0-4EB9-9A2C-A91473AA4136}" srcId="{8082DA2B-2D24-4EFF-9D44-0E08D2D73A6C}" destId="{DD3AEFB0-D8AA-40A1-A04E-27279B92AE2B}" srcOrd="7" destOrd="0" parTransId="{D088CEC4-4260-4AD6-8043-E5DFA070D861}" sibTransId="{76EEF62A-2FC9-468C-841E-70ABF6D2BF75}"/>
    <dgm:cxn modelId="{EEC70ADD-89E5-474C-8444-16681E4D758B}" type="presParOf" srcId="{04BC8E95-B77B-FA4D-A4CC-109F22ED96F5}" destId="{5FB61200-AC02-CD48-9F09-646E662EDF22}" srcOrd="0" destOrd="0" presId="urn:microsoft.com/office/officeart/2005/8/layout/hList1"/>
    <dgm:cxn modelId="{36983826-B5B8-7741-88E1-B70F3C4C2915}" type="presParOf" srcId="{5FB61200-AC02-CD48-9F09-646E662EDF22}" destId="{976ED748-8D16-1D41-A879-DB6F12CCBEA5}" srcOrd="0" destOrd="0" presId="urn:microsoft.com/office/officeart/2005/8/layout/hList1"/>
    <dgm:cxn modelId="{029797D6-FC87-664A-BEEE-68DC6AD3477E}" type="presParOf" srcId="{5FB61200-AC02-CD48-9F09-646E662EDF22}" destId="{AC88BC2F-CC5B-F740-A4A8-9C26F0B81971}" srcOrd="1" destOrd="0" presId="urn:microsoft.com/office/officeart/2005/8/layout/hList1"/>
    <dgm:cxn modelId="{0BF0668E-2B34-304A-A0DF-1097BF4CCD4C}" type="presParOf" srcId="{04BC8E95-B77B-FA4D-A4CC-109F22ED96F5}" destId="{3FEB688E-A66C-1544-B049-CDF74E99D424}" srcOrd="1" destOrd="0" presId="urn:microsoft.com/office/officeart/2005/8/layout/hList1"/>
    <dgm:cxn modelId="{A1A358A7-0C47-DC48-9C2B-E25925C6640C}" type="presParOf" srcId="{04BC8E95-B77B-FA4D-A4CC-109F22ED96F5}" destId="{1E6D662B-D7D1-964B-9759-D49DEC17C0B3}" srcOrd="2" destOrd="0" presId="urn:microsoft.com/office/officeart/2005/8/layout/hList1"/>
    <dgm:cxn modelId="{16E57CC7-54BD-DA47-ADE9-5462CAE3AFA6}" type="presParOf" srcId="{1E6D662B-D7D1-964B-9759-D49DEC17C0B3}" destId="{5336AD44-4D1D-A94E-8C52-477196904CCB}" srcOrd="0" destOrd="0" presId="urn:microsoft.com/office/officeart/2005/8/layout/hList1"/>
    <dgm:cxn modelId="{2AC297DF-E7DF-974B-85C7-ADB2A6ED6474}" type="presParOf" srcId="{1E6D662B-D7D1-964B-9759-D49DEC17C0B3}" destId="{A4C72B52-64FD-FE43-8049-8D7A7A2C7F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C0C599-6257-4114-921D-765124D7CB5A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AA8AA6B-9FBF-4867-9689-589AB5478B75}">
      <dgm:prSet/>
      <dgm:spPr/>
      <dgm:t>
        <a:bodyPr/>
        <a:lstStyle/>
        <a:p>
          <a:r>
            <a:rPr lang="cs-CZ" b="1"/>
            <a:t>NEOVLIVNITELNÉ</a:t>
          </a:r>
          <a:endParaRPr lang="en-US"/>
        </a:p>
      </dgm:t>
    </dgm:pt>
    <dgm:pt modelId="{B2C8F822-D4CF-4EA7-9675-CC4CE2DD98A6}" type="parTrans" cxnId="{876FA892-1FA0-43CD-95A7-940E0E02C74C}">
      <dgm:prSet/>
      <dgm:spPr/>
      <dgm:t>
        <a:bodyPr/>
        <a:lstStyle/>
        <a:p>
          <a:endParaRPr lang="en-US"/>
        </a:p>
      </dgm:t>
    </dgm:pt>
    <dgm:pt modelId="{03F71901-796B-4727-B4D0-364A1B290839}" type="sibTrans" cxnId="{876FA892-1FA0-43CD-95A7-940E0E02C74C}">
      <dgm:prSet/>
      <dgm:spPr/>
      <dgm:t>
        <a:bodyPr/>
        <a:lstStyle/>
        <a:p>
          <a:endParaRPr lang="en-US"/>
        </a:p>
      </dgm:t>
    </dgm:pt>
    <dgm:pt modelId="{F152A817-3132-4FFB-B1BC-7F05B65FC56E}">
      <dgm:prSet/>
      <dgm:spPr/>
      <dgm:t>
        <a:bodyPr/>
        <a:lstStyle/>
        <a:p>
          <a:r>
            <a:rPr lang="cs-CZ" b="0"/>
            <a:t>Věk</a:t>
          </a:r>
          <a:endParaRPr lang="en-US"/>
        </a:p>
      </dgm:t>
    </dgm:pt>
    <dgm:pt modelId="{2CB9C163-561B-4B55-A205-F62F036980C6}" type="parTrans" cxnId="{DD305829-6818-4AE2-8818-10D5C36DD6D6}">
      <dgm:prSet/>
      <dgm:spPr/>
      <dgm:t>
        <a:bodyPr/>
        <a:lstStyle/>
        <a:p>
          <a:endParaRPr lang="en-US"/>
        </a:p>
      </dgm:t>
    </dgm:pt>
    <dgm:pt modelId="{D3D3577A-2464-41A7-AAD4-835D46DDE805}" type="sibTrans" cxnId="{DD305829-6818-4AE2-8818-10D5C36DD6D6}">
      <dgm:prSet/>
      <dgm:spPr/>
      <dgm:t>
        <a:bodyPr/>
        <a:lstStyle/>
        <a:p>
          <a:endParaRPr lang="en-US"/>
        </a:p>
      </dgm:t>
    </dgm:pt>
    <dgm:pt modelId="{DFCA1C6E-CED1-4116-B7D8-AC1B989FDF11}">
      <dgm:prSet/>
      <dgm:spPr/>
      <dgm:t>
        <a:bodyPr/>
        <a:lstStyle/>
        <a:p>
          <a:r>
            <a:rPr lang="cs-CZ" b="0"/>
            <a:t>Pohlaví </a:t>
          </a:r>
          <a:endParaRPr lang="en-US"/>
        </a:p>
      </dgm:t>
    </dgm:pt>
    <dgm:pt modelId="{76060F1E-98CB-4806-A1A6-AB23855F537A}" type="parTrans" cxnId="{017825F8-6443-4849-B3B8-D4D0C939208F}">
      <dgm:prSet/>
      <dgm:spPr/>
      <dgm:t>
        <a:bodyPr/>
        <a:lstStyle/>
        <a:p>
          <a:endParaRPr lang="en-US"/>
        </a:p>
      </dgm:t>
    </dgm:pt>
    <dgm:pt modelId="{404FBD98-33D0-49D5-B752-500A02EFECE7}" type="sibTrans" cxnId="{017825F8-6443-4849-B3B8-D4D0C939208F}">
      <dgm:prSet/>
      <dgm:spPr/>
      <dgm:t>
        <a:bodyPr/>
        <a:lstStyle/>
        <a:p>
          <a:endParaRPr lang="en-US"/>
        </a:p>
      </dgm:t>
    </dgm:pt>
    <dgm:pt modelId="{0F195AF9-01E6-40DD-9FA3-A6B8A3CC6509}">
      <dgm:prSet/>
      <dgm:spPr/>
      <dgm:t>
        <a:bodyPr/>
        <a:lstStyle/>
        <a:p>
          <a:r>
            <a:rPr lang="cs-CZ" b="0" dirty="0"/>
            <a:t>Muž má vyšší riziko v mladším věku (vliv testosteronu)</a:t>
          </a:r>
          <a:endParaRPr lang="en-US" dirty="0"/>
        </a:p>
      </dgm:t>
    </dgm:pt>
    <dgm:pt modelId="{EBFBE7F1-4EEF-434E-8BD2-515FE8E99937}" type="parTrans" cxnId="{E7843F39-E0F3-4D15-8A5B-AB2A1C492394}">
      <dgm:prSet/>
      <dgm:spPr/>
      <dgm:t>
        <a:bodyPr/>
        <a:lstStyle/>
        <a:p>
          <a:endParaRPr lang="en-US"/>
        </a:p>
      </dgm:t>
    </dgm:pt>
    <dgm:pt modelId="{D02C92F3-6834-4D57-9B01-4778A9D80E0D}" type="sibTrans" cxnId="{E7843F39-E0F3-4D15-8A5B-AB2A1C492394}">
      <dgm:prSet/>
      <dgm:spPr/>
      <dgm:t>
        <a:bodyPr/>
        <a:lstStyle/>
        <a:p>
          <a:endParaRPr lang="en-US"/>
        </a:p>
      </dgm:t>
    </dgm:pt>
    <dgm:pt modelId="{0414DB32-F68F-4644-88BB-1F923BE0A847}">
      <dgm:prSet/>
      <dgm:spPr/>
      <dgm:t>
        <a:bodyPr/>
        <a:lstStyle/>
        <a:p>
          <a:r>
            <a:rPr lang="cs-CZ" b="0"/>
            <a:t>Dědičnost</a:t>
          </a:r>
          <a:endParaRPr lang="en-US"/>
        </a:p>
      </dgm:t>
    </dgm:pt>
    <dgm:pt modelId="{83A707CF-4501-486E-AA27-C2C538057D68}" type="parTrans" cxnId="{8AF63346-41F5-4672-BE22-F7481827F364}">
      <dgm:prSet/>
      <dgm:spPr/>
      <dgm:t>
        <a:bodyPr/>
        <a:lstStyle/>
        <a:p>
          <a:endParaRPr lang="en-US"/>
        </a:p>
      </dgm:t>
    </dgm:pt>
    <dgm:pt modelId="{7833AF36-37B4-45CB-A9D1-58779458A775}" type="sibTrans" cxnId="{8AF63346-41F5-4672-BE22-F7481827F364}">
      <dgm:prSet/>
      <dgm:spPr/>
      <dgm:t>
        <a:bodyPr/>
        <a:lstStyle/>
        <a:p>
          <a:endParaRPr lang="en-US"/>
        </a:p>
      </dgm:t>
    </dgm:pt>
    <dgm:pt modelId="{0D40089C-AC88-4F86-A54F-BEBCB359BFC9}">
      <dgm:prSet/>
      <dgm:spPr/>
      <dgm:t>
        <a:bodyPr/>
        <a:lstStyle/>
        <a:p>
          <a:r>
            <a:rPr lang="cs-CZ" b="0"/>
            <a:t>↑ riziko - výskyt iktu do 65 let u příbuzných 1.řádu</a:t>
          </a:r>
          <a:endParaRPr lang="en-US"/>
        </a:p>
      </dgm:t>
    </dgm:pt>
    <dgm:pt modelId="{28531B05-B2C2-4FFF-A388-628DBCE82814}" type="parTrans" cxnId="{DB8B0A80-A657-40B4-8119-5A266E757083}">
      <dgm:prSet/>
      <dgm:spPr/>
      <dgm:t>
        <a:bodyPr/>
        <a:lstStyle/>
        <a:p>
          <a:endParaRPr lang="en-US"/>
        </a:p>
      </dgm:t>
    </dgm:pt>
    <dgm:pt modelId="{D90E68AC-6746-4A41-ADE7-D79F45656E25}" type="sibTrans" cxnId="{DB8B0A80-A657-40B4-8119-5A266E757083}">
      <dgm:prSet/>
      <dgm:spPr/>
      <dgm:t>
        <a:bodyPr/>
        <a:lstStyle/>
        <a:p>
          <a:endParaRPr lang="en-US"/>
        </a:p>
      </dgm:t>
    </dgm:pt>
    <dgm:pt modelId="{8082DA2B-2D24-4EFF-9D44-0E08D2D73A6C}">
      <dgm:prSet/>
      <dgm:spPr/>
      <dgm:t>
        <a:bodyPr/>
        <a:lstStyle/>
        <a:p>
          <a:r>
            <a:rPr lang="cs-CZ" b="1"/>
            <a:t>OVLIVNITELNÉ</a:t>
          </a:r>
          <a:endParaRPr lang="en-US"/>
        </a:p>
      </dgm:t>
    </dgm:pt>
    <dgm:pt modelId="{9F2C1A33-4E1F-4714-83A1-4F711DCE49ED}" type="parTrans" cxnId="{055332C9-4F3D-40B5-8C09-2515276337B7}">
      <dgm:prSet/>
      <dgm:spPr/>
      <dgm:t>
        <a:bodyPr/>
        <a:lstStyle/>
        <a:p>
          <a:endParaRPr lang="en-US"/>
        </a:p>
      </dgm:t>
    </dgm:pt>
    <dgm:pt modelId="{5242963D-CAE9-4B85-9CA8-D7A3DAD9C80F}" type="sibTrans" cxnId="{055332C9-4F3D-40B5-8C09-2515276337B7}">
      <dgm:prSet/>
      <dgm:spPr/>
      <dgm:t>
        <a:bodyPr/>
        <a:lstStyle/>
        <a:p>
          <a:endParaRPr lang="en-US"/>
        </a:p>
      </dgm:t>
    </dgm:pt>
    <dgm:pt modelId="{4C7D0F80-462C-4034-B013-48B27D10F087}">
      <dgm:prSet/>
      <dgm:spPr/>
      <dgm:t>
        <a:bodyPr/>
        <a:lstStyle/>
        <a:p>
          <a:r>
            <a:rPr lang="cs-CZ" b="0"/>
            <a:t>Kouření</a:t>
          </a:r>
          <a:endParaRPr lang="en-US"/>
        </a:p>
      </dgm:t>
    </dgm:pt>
    <dgm:pt modelId="{9FBE3515-3305-4296-AE42-094A60B5226E}" type="parTrans" cxnId="{5A97D122-6532-42C8-8CC4-34F59F25092B}">
      <dgm:prSet/>
      <dgm:spPr/>
      <dgm:t>
        <a:bodyPr/>
        <a:lstStyle/>
        <a:p>
          <a:endParaRPr lang="en-US"/>
        </a:p>
      </dgm:t>
    </dgm:pt>
    <dgm:pt modelId="{611C0130-7391-44D7-BA1F-228E6ABA892E}" type="sibTrans" cxnId="{5A97D122-6532-42C8-8CC4-34F59F25092B}">
      <dgm:prSet/>
      <dgm:spPr/>
      <dgm:t>
        <a:bodyPr/>
        <a:lstStyle/>
        <a:p>
          <a:endParaRPr lang="en-US"/>
        </a:p>
      </dgm:t>
    </dgm:pt>
    <dgm:pt modelId="{8325AD84-F1D8-444A-AE5E-B96D621BA064}">
      <dgm:prSet/>
      <dgm:spPr/>
      <dgm:t>
        <a:bodyPr/>
        <a:lstStyle/>
        <a:p>
          <a:r>
            <a:rPr lang="cs-CZ" b="0"/>
            <a:t>Arteriální hypertenze</a:t>
          </a:r>
          <a:endParaRPr lang="en-US"/>
        </a:p>
      </dgm:t>
    </dgm:pt>
    <dgm:pt modelId="{3A25BA28-0BBE-426E-A345-506E7257ADBF}" type="parTrans" cxnId="{5E8ECE87-4776-4C43-8CC5-3FC35AE7D387}">
      <dgm:prSet/>
      <dgm:spPr/>
      <dgm:t>
        <a:bodyPr/>
        <a:lstStyle/>
        <a:p>
          <a:endParaRPr lang="en-US"/>
        </a:p>
      </dgm:t>
    </dgm:pt>
    <dgm:pt modelId="{9A349D5B-4871-4C15-BDEE-3B092E7D5DFE}" type="sibTrans" cxnId="{5E8ECE87-4776-4C43-8CC5-3FC35AE7D387}">
      <dgm:prSet/>
      <dgm:spPr/>
      <dgm:t>
        <a:bodyPr/>
        <a:lstStyle/>
        <a:p>
          <a:endParaRPr lang="en-US"/>
        </a:p>
      </dgm:t>
    </dgm:pt>
    <dgm:pt modelId="{D9D4B42D-42F1-4B93-8E62-3F133D3D1DED}">
      <dgm:prSet/>
      <dgm:spPr/>
      <dgm:t>
        <a:bodyPr/>
        <a:lstStyle/>
        <a:p>
          <a:r>
            <a:rPr lang="cs-CZ" b="0"/>
            <a:t>Obezita</a:t>
          </a:r>
          <a:endParaRPr lang="en-US"/>
        </a:p>
      </dgm:t>
    </dgm:pt>
    <dgm:pt modelId="{42E09F42-BDBF-4EEC-B9C1-57FBA49D3E7B}" type="parTrans" cxnId="{20575954-5312-4AE2-915E-C039A4C73725}">
      <dgm:prSet/>
      <dgm:spPr/>
      <dgm:t>
        <a:bodyPr/>
        <a:lstStyle/>
        <a:p>
          <a:endParaRPr lang="en-US"/>
        </a:p>
      </dgm:t>
    </dgm:pt>
    <dgm:pt modelId="{A289587B-9631-4C45-A4BB-D44EA63B939B}" type="sibTrans" cxnId="{20575954-5312-4AE2-915E-C039A4C73725}">
      <dgm:prSet/>
      <dgm:spPr/>
      <dgm:t>
        <a:bodyPr/>
        <a:lstStyle/>
        <a:p>
          <a:endParaRPr lang="en-US"/>
        </a:p>
      </dgm:t>
    </dgm:pt>
    <dgm:pt modelId="{F5C71A56-1FD8-4335-8AFF-0510D191FAC7}">
      <dgm:prSet/>
      <dgm:spPr/>
      <dgm:t>
        <a:bodyPr/>
        <a:lstStyle/>
        <a:p>
          <a:r>
            <a:rPr lang="cs-CZ" b="0"/>
            <a:t>Diabetes Mellitus</a:t>
          </a:r>
          <a:endParaRPr lang="en-US"/>
        </a:p>
      </dgm:t>
    </dgm:pt>
    <dgm:pt modelId="{CF40DED7-898F-493E-B7EC-D6DD897EEE08}" type="parTrans" cxnId="{4EB7681E-C032-4970-BC10-C9FBBC544076}">
      <dgm:prSet/>
      <dgm:spPr/>
      <dgm:t>
        <a:bodyPr/>
        <a:lstStyle/>
        <a:p>
          <a:endParaRPr lang="en-US"/>
        </a:p>
      </dgm:t>
    </dgm:pt>
    <dgm:pt modelId="{85A534D1-4E17-40B1-BDAE-065BF01FAEAA}" type="sibTrans" cxnId="{4EB7681E-C032-4970-BC10-C9FBBC544076}">
      <dgm:prSet/>
      <dgm:spPr/>
      <dgm:t>
        <a:bodyPr/>
        <a:lstStyle/>
        <a:p>
          <a:endParaRPr lang="en-US"/>
        </a:p>
      </dgm:t>
    </dgm:pt>
    <dgm:pt modelId="{184C7D4F-8A0C-499B-B8D6-2EB36992BF99}">
      <dgm:prSet/>
      <dgm:spPr/>
      <dgm:t>
        <a:bodyPr/>
        <a:lstStyle/>
        <a:p>
          <a:r>
            <a:rPr lang="cs-CZ" b="0"/>
            <a:t>Hyperlipidémie</a:t>
          </a:r>
          <a:endParaRPr lang="en-US"/>
        </a:p>
      </dgm:t>
    </dgm:pt>
    <dgm:pt modelId="{6635A6D4-FE95-4D35-AD53-AD86A95C7168}" type="parTrans" cxnId="{D4F784A6-501F-42EA-B017-208FDB0D8493}">
      <dgm:prSet/>
      <dgm:spPr/>
      <dgm:t>
        <a:bodyPr/>
        <a:lstStyle/>
        <a:p>
          <a:endParaRPr lang="en-US"/>
        </a:p>
      </dgm:t>
    </dgm:pt>
    <dgm:pt modelId="{71D51234-7EA3-487F-87AA-3FF1EABD80E1}" type="sibTrans" cxnId="{D4F784A6-501F-42EA-B017-208FDB0D8493}">
      <dgm:prSet/>
      <dgm:spPr/>
      <dgm:t>
        <a:bodyPr/>
        <a:lstStyle/>
        <a:p>
          <a:endParaRPr lang="en-US"/>
        </a:p>
      </dgm:t>
    </dgm:pt>
    <dgm:pt modelId="{AB513C28-9032-47DC-9E3B-C0B3CD600B49}">
      <dgm:prSet/>
      <dgm:spPr/>
      <dgm:t>
        <a:bodyPr/>
        <a:lstStyle/>
        <a:p>
          <a:r>
            <a:rPr lang="cs-CZ" b="0"/>
            <a:t>Hypercholesterolémie</a:t>
          </a:r>
          <a:endParaRPr lang="en-US"/>
        </a:p>
      </dgm:t>
    </dgm:pt>
    <dgm:pt modelId="{057176B7-A30E-447B-978B-5AEC0B42EA66}" type="parTrans" cxnId="{36BB4C73-8A5E-48BB-8A01-3493ACE597D6}">
      <dgm:prSet/>
      <dgm:spPr/>
      <dgm:t>
        <a:bodyPr/>
        <a:lstStyle/>
        <a:p>
          <a:endParaRPr lang="en-US"/>
        </a:p>
      </dgm:t>
    </dgm:pt>
    <dgm:pt modelId="{D483CE5B-CFE9-4D91-9E8B-24F012129170}" type="sibTrans" cxnId="{36BB4C73-8A5E-48BB-8A01-3493ACE597D6}">
      <dgm:prSet/>
      <dgm:spPr/>
      <dgm:t>
        <a:bodyPr/>
        <a:lstStyle/>
        <a:p>
          <a:endParaRPr lang="en-US"/>
        </a:p>
      </dgm:t>
    </dgm:pt>
    <dgm:pt modelId="{8C4A2D29-EF2F-4064-8B76-5FF8DDD60D63}">
      <dgm:prSet/>
      <dgm:spPr/>
      <dgm:t>
        <a:bodyPr/>
        <a:lstStyle/>
        <a:p>
          <a:r>
            <a:rPr lang="cs-CZ" b="0"/>
            <a:t>Inaktivita</a:t>
          </a:r>
          <a:endParaRPr lang="en-US"/>
        </a:p>
      </dgm:t>
    </dgm:pt>
    <dgm:pt modelId="{59A796FE-276A-4DA9-80EE-CD802A51DE7D}" type="parTrans" cxnId="{196800D2-8AC7-4A16-9779-6D6B9614C02C}">
      <dgm:prSet/>
      <dgm:spPr/>
      <dgm:t>
        <a:bodyPr/>
        <a:lstStyle/>
        <a:p>
          <a:endParaRPr lang="en-US"/>
        </a:p>
      </dgm:t>
    </dgm:pt>
    <dgm:pt modelId="{AF8880CB-0CC4-4A38-8FD5-BAAC946A8FE5}" type="sibTrans" cxnId="{196800D2-8AC7-4A16-9779-6D6B9614C02C}">
      <dgm:prSet/>
      <dgm:spPr/>
      <dgm:t>
        <a:bodyPr/>
        <a:lstStyle/>
        <a:p>
          <a:endParaRPr lang="en-US"/>
        </a:p>
      </dgm:t>
    </dgm:pt>
    <dgm:pt modelId="{DD3AEFB0-D8AA-40A1-A04E-27279B92AE2B}">
      <dgm:prSet/>
      <dgm:spPr/>
      <dgm:t>
        <a:bodyPr/>
        <a:lstStyle/>
        <a:p>
          <a:r>
            <a:rPr lang="cs-CZ" b="0"/>
            <a:t>Vliv alkoholu v malé míře je diskutován</a:t>
          </a:r>
          <a:endParaRPr lang="en-US"/>
        </a:p>
      </dgm:t>
    </dgm:pt>
    <dgm:pt modelId="{D088CEC4-4260-4AD6-8043-E5DFA070D861}" type="parTrans" cxnId="{4FCF76FE-DBF0-4EB9-9A2C-A91473AA4136}">
      <dgm:prSet/>
      <dgm:spPr/>
      <dgm:t>
        <a:bodyPr/>
        <a:lstStyle/>
        <a:p>
          <a:endParaRPr lang="en-US"/>
        </a:p>
      </dgm:t>
    </dgm:pt>
    <dgm:pt modelId="{76EEF62A-2FC9-468C-841E-70ABF6D2BF75}" type="sibTrans" cxnId="{4FCF76FE-DBF0-4EB9-9A2C-A91473AA4136}">
      <dgm:prSet/>
      <dgm:spPr/>
      <dgm:t>
        <a:bodyPr/>
        <a:lstStyle/>
        <a:p>
          <a:endParaRPr lang="en-US"/>
        </a:p>
      </dgm:t>
    </dgm:pt>
    <dgm:pt modelId="{E393FE73-14AC-5C49-89C5-1E91014C5FA5}" type="pres">
      <dgm:prSet presAssocID="{36C0C599-6257-4114-921D-765124D7CB5A}" presName="Name0" presStyleCnt="0">
        <dgm:presLayoutVars>
          <dgm:dir/>
          <dgm:animLvl val="lvl"/>
          <dgm:resizeHandles val="exact"/>
        </dgm:presLayoutVars>
      </dgm:prSet>
      <dgm:spPr/>
    </dgm:pt>
    <dgm:pt modelId="{5FE927CB-D93E-CE47-91F7-7145AA194FD2}" type="pres">
      <dgm:prSet presAssocID="{5AA8AA6B-9FBF-4867-9689-589AB5478B75}" presName="composite" presStyleCnt="0"/>
      <dgm:spPr/>
    </dgm:pt>
    <dgm:pt modelId="{665D8D8A-4021-9C41-BBF7-559DA6F3CE5C}" type="pres">
      <dgm:prSet presAssocID="{5AA8AA6B-9FBF-4867-9689-589AB5478B7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30DCFE3-3EC5-9246-9D71-BC10F23B9173}" type="pres">
      <dgm:prSet presAssocID="{5AA8AA6B-9FBF-4867-9689-589AB5478B75}" presName="desTx" presStyleLbl="alignAccFollowNode1" presStyleIdx="0" presStyleCnt="2">
        <dgm:presLayoutVars>
          <dgm:bulletEnabled val="1"/>
        </dgm:presLayoutVars>
      </dgm:prSet>
      <dgm:spPr/>
    </dgm:pt>
    <dgm:pt modelId="{025D2065-72D8-274F-B1DD-D5372A63D6CF}" type="pres">
      <dgm:prSet presAssocID="{03F71901-796B-4727-B4D0-364A1B290839}" presName="space" presStyleCnt="0"/>
      <dgm:spPr/>
    </dgm:pt>
    <dgm:pt modelId="{E50E6DF0-02D7-AC47-8909-F13D5246184E}" type="pres">
      <dgm:prSet presAssocID="{8082DA2B-2D24-4EFF-9D44-0E08D2D73A6C}" presName="composite" presStyleCnt="0"/>
      <dgm:spPr/>
    </dgm:pt>
    <dgm:pt modelId="{C131D3FD-3F36-AB48-9F27-4C8C58205C06}" type="pres">
      <dgm:prSet presAssocID="{8082DA2B-2D24-4EFF-9D44-0E08D2D73A6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31850B6-A78F-2D4A-A0B3-B614CC6F1F2C}" type="pres">
      <dgm:prSet presAssocID="{8082DA2B-2D24-4EFF-9D44-0E08D2D73A6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85706B18-5474-5C46-B842-B29552F43F7B}" type="presOf" srcId="{4C7D0F80-462C-4034-B013-48B27D10F087}" destId="{E31850B6-A78F-2D4A-A0B3-B614CC6F1F2C}" srcOrd="0" destOrd="0" presId="urn:microsoft.com/office/officeart/2005/8/layout/hList1"/>
    <dgm:cxn modelId="{4EB7681E-C032-4970-BC10-C9FBBC544076}" srcId="{8082DA2B-2D24-4EFF-9D44-0E08D2D73A6C}" destId="{F5C71A56-1FD8-4335-8AFF-0510D191FAC7}" srcOrd="3" destOrd="0" parTransId="{CF40DED7-898F-493E-B7EC-D6DD897EEE08}" sibTransId="{85A534D1-4E17-40B1-BDAE-065BF01FAEAA}"/>
    <dgm:cxn modelId="{5A97D122-6532-42C8-8CC4-34F59F25092B}" srcId="{8082DA2B-2D24-4EFF-9D44-0E08D2D73A6C}" destId="{4C7D0F80-462C-4034-B013-48B27D10F087}" srcOrd="0" destOrd="0" parTransId="{9FBE3515-3305-4296-AE42-094A60B5226E}" sibTransId="{611C0130-7391-44D7-BA1F-228E6ABA892E}"/>
    <dgm:cxn modelId="{F5855D26-B7A5-7540-B737-09646C6CF2F1}" type="presOf" srcId="{DD3AEFB0-D8AA-40A1-A04E-27279B92AE2B}" destId="{E31850B6-A78F-2D4A-A0B3-B614CC6F1F2C}" srcOrd="0" destOrd="7" presId="urn:microsoft.com/office/officeart/2005/8/layout/hList1"/>
    <dgm:cxn modelId="{DD305829-6818-4AE2-8818-10D5C36DD6D6}" srcId="{5AA8AA6B-9FBF-4867-9689-589AB5478B75}" destId="{F152A817-3132-4FFB-B1BC-7F05B65FC56E}" srcOrd="0" destOrd="0" parTransId="{2CB9C163-561B-4B55-A205-F62F036980C6}" sibTransId="{D3D3577A-2464-41A7-AAD4-835D46DDE805}"/>
    <dgm:cxn modelId="{E7843F39-E0F3-4D15-8A5B-AB2A1C492394}" srcId="{DFCA1C6E-CED1-4116-B7D8-AC1B989FDF11}" destId="{0F195AF9-01E6-40DD-9FA3-A6B8A3CC6509}" srcOrd="0" destOrd="0" parTransId="{EBFBE7F1-4EEF-434E-8BD2-515FE8E99937}" sibTransId="{D02C92F3-6834-4D57-9B01-4778A9D80E0D}"/>
    <dgm:cxn modelId="{1F05E43E-ECB6-4049-8AEF-17F4B0CCADD5}" type="presOf" srcId="{8325AD84-F1D8-444A-AE5E-B96D621BA064}" destId="{E31850B6-A78F-2D4A-A0B3-B614CC6F1F2C}" srcOrd="0" destOrd="1" presId="urn:microsoft.com/office/officeart/2005/8/layout/hList1"/>
    <dgm:cxn modelId="{F61BA843-3BA2-1842-917D-04B0C15AD880}" type="presOf" srcId="{F5C71A56-1FD8-4335-8AFF-0510D191FAC7}" destId="{E31850B6-A78F-2D4A-A0B3-B614CC6F1F2C}" srcOrd="0" destOrd="3" presId="urn:microsoft.com/office/officeart/2005/8/layout/hList1"/>
    <dgm:cxn modelId="{8AF63346-41F5-4672-BE22-F7481827F364}" srcId="{5AA8AA6B-9FBF-4867-9689-589AB5478B75}" destId="{0414DB32-F68F-4644-88BB-1F923BE0A847}" srcOrd="2" destOrd="0" parTransId="{83A707CF-4501-486E-AA27-C2C538057D68}" sibTransId="{7833AF36-37B4-45CB-A9D1-58779458A775}"/>
    <dgm:cxn modelId="{20575954-5312-4AE2-915E-C039A4C73725}" srcId="{8082DA2B-2D24-4EFF-9D44-0E08D2D73A6C}" destId="{D9D4B42D-42F1-4B93-8E62-3F133D3D1DED}" srcOrd="2" destOrd="0" parTransId="{42E09F42-BDBF-4EEC-B9C1-57FBA49D3E7B}" sibTransId="{A289587B-9631-4C45-A4BB-D44EA63B939B}"/>
    <dgm:cxn modelId="{0040A05C-5434-464C-96F1-F9CA680F44AF}" type="presOf" srcId="{0D40089C-AC88-4F86-A54F-BEBCB359BFC9}" destId="{630DCFE3-3EC5-9246-9D71-BC10F23B9173}" srcOrd="0" destOrd="4" presId="urn:microsoft.com/office/officeart/2005/8/layout/hList1"/>
    <dgm:cxn modelId="{88AF2369-4181-184D-8DA1-01B91B98C456}" type="presOf" srcId="{184C7D4F-8A0C-499B-B8D6-2EB36992BF99}" destId="{E31850B6-A78F-2D4A-A0B3-B614CC6F1F2C}" srcOrd="0" destOrd="4" presId="urn:microsoft.com/office/officeart/2005/8/layout/hList1"/>
    <dgm:cxn modelId="{36BB4C73-8A5E-48BB-8A01-3493ACE597D6}" srcId="{8082DA2B-2D24-4EFF-9D44-0E08D2D73A6C}" destId="{AB513C28-9032-47DC-9E3B-C0B3CD600B49}" srcOrd="5" destOrd="0" parTransId="{057176B7-A30E-447B-978B-5AEC0B42EA66}" sibTransId="{D483CE5B-CFE9-4D91-9E8B-24F012129170}"/>
    <dgm:cxn modelId="{DB8B0A80-A657-40B4-8119-5A266E757083}" srcId="{0414DB32-F68F-4644-88BB-1F923BE0A847}" destId="{0D40089C-AC88-4F86-A54F-BEBCB359BFC9}" srcOrd="0" destOrd="0" parTransId="{28531B05-B2C2-4FFF-A388-628DBCE82814}" sibTransId="{D90E68AC-6746-4A41-ADE7-D79F45656E25}"/>
    <dgm:cxn modelId="{866E6585-096B-0C49-8E3B-6A1D4817F16B}" type="presOf" srcId="{8082DA2B-2D24-4EFF-9D44-0E08D2D73A6C}" destId="{C131D3FD-3F36-AB48-9F27-4C8C58205C06}" srcOrd="0" destOrd="0" presId="urn:microsoft.com/office/officeart/2005/8/layout/hList1"/>
    <dgm:cxn modelId="{5E8ECE87-4776-4C43-8CC5-3FC35AE7D387}" srcId="{8082DA2B-2D24-4EFF-9D44-0E08D2D73A6C}" destId="{8325AD84-F1D8-444A-AE5E-B96D621BA064}" srcOrd="1" destOrd="0" parTransId="{3A25BA28-0BBE-426E-A345-506E7257ADBF}" sibTransId="{9A349D5B-4871-4C15-BDEE-3B092E7D5DFE}"/>
    <dgm:cxn modelId="{876FA892-1FA0-43CD-95A7-940E0E02C74C}" srcId="{36C0C599-6257-4114-921D-765124D7CB5A}" destId="{5AA8AA6B-9FBF-4867-9689-589AB5478B75}" srcOrd="0" destOrd="0" parTransId="{B2C8F822-D4CF-4EA7-9675-CC4CE2DD98A6}" sibTransId="{03F71901-796B-4727-B4D0-364A1B290839}"/>
    <dgm:cxn modelId="{7ADE7EA0-318F-2341-842B-026B6A82375B}" type="presOf" srcId="{8C4A2D29-EF2F-4064-8B76-5FF8DDD60D63}" destId="{E31850B6-A78F-2D4A-A0B3-B614CC6F1F2C}" srcOrd="0" destOrd="6" presId="urn:microsoft.com/office/officeart/2005/8/layout/hList1"/>
    <dgm:cxn modelId="{6B908AA1-1DF2-F042-95FA-3149E8EB1B82}" type="presOf" srcId="{0414DB32-F68F-4644-88BB-1F923BE0A847}" destId="{630DCFE3-3EC5-9246-9D71-BC10F23B9173}" srcOrd="0" destOrd="3" presId="urn:microsoft.com/office/officeart/2005/8/layout/hList1"/>
    <dgm:cxn modelId="{D4F784A6-501F-42EA-B017-208FDB0D8493}" srcId="{8082DA2B-2D24-4EFF-9D44-0E08D2D73A6C}" destId="{184C7D4F-8A0C-499B-B8D6-2EB36992BF99}" srcOrd="4" destOrd="0" parTransId="{6635A6D4-FE95-4D35-AD53-AD86A95C7168}" sibTransId="{71D51234-7EA3-487F-87AA-3FF1EABD80E1}"/>
    <dgm:cxn modelId="{51A77DA9-A412-BF4A-8FF1-9AE48B119D23}" type="presOf" srcId="{DFCA1C6E-CED1-4116-B7D8-AC1B989FDF11}" destId="{630DCFE3-3EC5-9246-9D71-BC10F23B9173}" srcOrd="0" destOrd="1" presId="urn:microsoft.com/office/officeart/2005/8/layout/hList1"/>
    <dgm:cxn modelId="{EF4248B0-8C71-254D-9072-CB48DBEF2605}" type="presOf" srcId="{0F195AF9-01E6-40DD-9FA3-A6B8A3CC6509}" destId="{630DCFE3-3EC5-9246-9D71-BC10F23B9173}" srcOrd="0" destOrd="2" presId="urn:microsoft.com/office/officeart/2005/8/layout/hList1"/>
    <dgm:cxn modelId="{01A2DDB4-891A-BD4D-BB80-6F119D3A55F4}" type="presOf" srcId="{AB513C28-9032-47DC-9E3B-C0B3CD600B49}" destId="{E31850B6-A78F-2D4A-A0B3-B614CC6F1F2C}" srcOrd="0" destOrd="5" presId="urn:microsoft.com/office/officeart/2005/8/layout/hList1"/>
    <dgm:cxn modelId="{D26341BF-E925-CE46-B897-23CE6343C180}" type="presOf" srcId="{F152A817-3132-4FFB-B1BC-7F05B65FC56E}" destId="{630DCFE3-3EC5-9246-9D71-BC10F23B9173}" srcOrd="0" destOrd="0" presId="urn:microsoft.com/office/officeart/2005/8/layout/hList1"/>
    <dgm:cxn modelId="{6C4DE9BF-03A4-894B-9D34-DF9162009188}" type="presOf" srcId="{D9D4B42D-42F1-4B93-8E62-3F133D3D1DED}" destId="{E31850B6-A78F-2D4A-A0B3-B614CC6F1F2C}" srcOrd="0" destOrd="2" presId="urn:microsoft.com/office/officeart/2005/8/layout/hList1"/>
    <dgm:cxn modelId="{055332C9-4F3D-40B5-8C09-2515276337B7}" srcId="{36C0C599-6257-4114-921D-765124D7CB5A}" destId="{8082DA2B-2D24-4EFF-9D44-0E08D2D73A6C}" srcOrd="1" destOrd="0" parTransId="{9F2C1A33-4E1F-4714-83A1-4F711DCE49ED}" sibTransId="{5242963D-CAE9-4B85-9CA8-D7A3DAD9C80F}"/>
    <dgm:cxn modelId="{196800D2-8AC7-4A16-9779-6D6B9614C02C}" srcId="{8082DA2B-2D24-4EFF-9D44-0E08D2D73A6C}" destId="{8C4A2D29-EF2F-4064-8B76-5FF8DDD60D63}" srcOrd="6" destOrd="0" parTransId="{59A796FE-276A-4DA9-80EE-CD802A51DE7D}" sibTransId="{AF8880CB-0CC4-4A38-8FD5-BAAC946A8FE5}"/>
    <dgm:cxn modelId="{145AEBEA-669D-4B45-81CF-2B7DBE33ADFC}" type="presOf" srcId="{5AA8AA6B-9FBF-4867-9689-589AB5478B75}" destId="{665D8D8A-4021-9C41-BBF7-559DA6F3CE5C}" srcOrd="0" destOrd="0" presId="urn:microsoft.com/office/officeart/2005/8/layout/hList1"/>
    <dgm:cxn modelId="{627E00F6-6DCD-8D4F-A6AD-B1D0B01B2777}" type="presOf" srcId="{36C0C599-6257-4114-921D-765124D7CB5A}" destId="{E393FE73-14AC-5C49-89C5-1E91014C5FA5}" srcOrd="0" destOrd="0" presId="urn:microsoft.com/office/officeart/2005/8/layout/hList1"/>
    <dgm:cxn modelId="{017825F8-6443-4849-B3B8-D4D0C939208F}" srcId="{5AA8AA6B-9FBF-4867-9689-589AB5478B75}" destId="{DFCA1C6E-CED1-4116-B7D8-AC1B989FDF11}" srcOrd="1" destOrd="0" parTransId="{76060F1E-98CB-4806-A1A6-AB23855F537A}" sibTransId="{404FBD98-33D0-49D5-B752-500A02EFECE7}"/>
    <dgm:cxn modelId="{4FCF76FE-DBF0-4EB9-9A2C-A91473AA4136}" srcId="{8082DA2B-2D24-4EFF-9D44-0E08D2D73A6C}" destId="{DD3AEFB0-D8AA-40A1-A04E-27279B92AE2B}" srcOrd="7" destOrd="0" parTransId="{D088CEC4-4260-4AD6-8043-E5DFA070D861}" sibTransId="{76EEF62A-2FC9-468C-841E-70ABF6D2BF75}"/>
    <dgm:cxn modelId="{A17CE9AD-47BC-494E-8F04-4AFF19728C60}" type="presParOf" srcId="{E393FE73-14AC-5C49-89C5-1E91014C5FA5}" destId="{5FE927CB-D93E-CE47-91F7-7145AA194FD2}" srcOrd="0" destOrd="0" presId="urn:microsoft.com/office/officeart/2005/8/layout/hList1"/>
    <dgm:cxn modelId="{4C842789-CE0A-2F4A-B8F9-73C669B0BA6D}" type="presParOf" srcId="{5FE927CB-D93E-CE47-91F7-7145AA194FD2}" destId="{665D8D8A-4021-9C41-BBF7-559DA6F3CE5C}" srcOrd="0" destOrd="0" presId="urn:microsoft.com/office/officeart/2005/8/layout/hList1"/>
    <dgm:cxn modelId="{23195C31-1582-744E-B138-5F355B2F8AD0}" type="presParOf" srcId="{5FE927CB-D93E-CE47-91F7-7145AA194FD2}" destId="{630DCFE3-3EC5-9246-9D71-BC10F23B9173}" srcOrd="1" destOrd="0" presId="urn:microsoft.com/office/officeart/2005/8/layout/hList1"/>
    <dgm:cxn modelId="{6A9AFAA0-C5A7-024B-8090-A2C5965EA987}" type="presParOf" srcId="{E393FE73-14AC-5C49-89C5-1E91014C5FA5}" destId="{025D2065-72D8-274F-B1DD-D5372A63D6CF}" srcOrd="1" destOrd="0" presId="urn:microsoft.com/office/officeart/2005/8/layout/hList1"/>
    <dgm:cxn modelId="{C2194CE5-DA32-2B42-B508-A1D3F34A44B2}" type="presParOf" srcId="{E393FE73-14AC-5C49-89C5-1E91014C5FA5}" destId="{E50E6DF0-02D7-AC47-8909-F13D5246184E}" srcOrd="2" destOrd="0" presId="urn:microsoft.com/office/officeart/2005/8/layout/hList1"/>
    <dgm:cxn modelId="{D032FB98-7A3D-1F4D-9686-93380A4893A8}" type="presParOf" srcId="{E50E6DF0-02D7-AC47-8909-F13D5246184E}" destId="{C131D3FD-3F36-AB48-9F27-4C8C58205C06}" srcOrd="0" destOrd="0" presId="urn:microsoft.com/office/officeart/2005/8/layout/hList1"/>
    <dgm:cxn modelId="{982A22CA-C452-D447-8771-4AED466FE514}" type="presParOf" srcId="{E50E6DF0-02D7-AC47-8909-F13D5246184E}" destId="{E31850B6-A78F-2D4A-A0B3-B614CC6F1F2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C95080-7D78-4AA8-BD40-CAA68A4D735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6414896-CEB3-4AF6-AEDC-DBFA3D320793}">
      <dgm:prSet/>
      <dgm:spPr/>
      <dgm:t>
        <a:bodyPr/>
        <a:lstStyle/>
        <a:p>
          <a:r>
            <a:rPr lang="cs-CZ"/>
            <a:t>Rychle diagnostikovat klinicky, získat základní laboratorní obraz a hlavně provést </a:t>
          </a:r>
          <a:r>
            <a:rPr lang="cs-CZ" b="1"/>
            <a:t>zobrazování pomoci CT či MRI </a:t>
          </a:r>
          <a:r>
            <a:rPr lang="cs-CZ"/>
            <a:t>k zejména </a:t>
          </a:r>
          <a:r>
            <a:rPr lang="cs-CZ" b="1"/>
            <a:t>rozlišení krvácení od ischemie</a:t>
          </a:r>
          <a:r>
            <a:rPr lang="cs-CZ"/>
            <a:t>!</a:t>
          </a:r>
          <a:endParaRPr lang="en-US"/>
        </a:p>
      </dgm:t>
    </dgm:pt>
    <dgm:pt modelId="{D82F6793-8F28-4DEC-A67D-686E59C3888A}" type="parTrans" cxnId="{6691AF44-FE9A-4839-B3ED-5D37406780C0}">
      <dgm:prSet/>
      <dgm:spPr/>
      <dgm:t>
        <a:bodyPr/>
        <a:lstStyle/>
        <a:p>
          <a:endParaRPr lang="en-US"/>
        </a:p>
      </dgm:t>
    </dgm:pt>
    <dgm:pt modelId="{943F18BE-FB5A-4AC6-97CE-63DADD5AA344}" type="sibTrans" cxnId="{6691AF44-FE9A-4839-B3ED-5D37406780C0}">
      <dgm:prSet/>
      <dgm:spPr/>
      <dgm:t>
        <a:bodyPr/>
        <a:lstStyle/>
        <a:p>
          <a:endParaRPr lang="en-US"/>
        </a:p>
      </dgm:t>
    </dgm:pt>
    <dgm:pt modelId="{8BB53372-A10E-4DF7-B6E7-DD94F1E87605}">
      <dgm:prSet/>
      <dgm:spPr/>
      <dgm:t>
        <a:bodyPr/>
        <a:lstStyle/>
        <a:p>
          <a:r>
            <a:rPr lang="cs-CZ" b="1"/>
            <a:t>CT </a:t>
          </a:r>
          <a:r>
            <a:rPr lang="cs-CZ"/>
            <a:t>- 1. volba – vyloučí krvácení </a:t>
          </a:r>
          <a:endParaRPr lang="en-US"/>
        </a:p>
      </dgm:t>
    </dgm:pt>
    <dgm:pt modelId="{78317076-9D3A-4AE9-AC4D-D8E7A7472A7B}" type="parTrans" cxnId="{9B568C5C-99C3-4B4A-8A39-5FD87C0F80A0}">
      <dgm:prSet/>
      <dgm:spPr/>
      <dgm:t>
        <a:bodyPr/>
        <a:lstStyle/>
        <a:p>
          <a:endParaRPr lang="en-US"/>
        </a:p>
      </dgm:t>
    </dgm:pt>
    <dgm:pt modelId="{29B4A931-FA32-43A4-AB8D-649F748AB9C2}" type="sibTrans" cxnId="{9B568C5C-99C3-4B4A-8A39-5FD87C0F80A0}">
      <dgm:prSet/>
      <dgm:spPr/>
      <dgm:t>
        <a:bodyPr/>
        <a:lstStyle/>
        <a:p>
          <a:endParaRPr lang="en-US"/>
        </a:p>
      </dgm:t>
    </dgm:pt>
    <dgm:pt modelId="{735D0EFC-D150-4BCC-9209-CB07DF5D5CE7}">
      <dgm:prSet/>
      <dgm:spPr/>
      <dgm:t>
        <a:bodyPr/>
        <a:lstStyle/>
        <a:p>
          <a:r>
            <a:rPr lang="cs-CZ" b="1" dirty="0"/>
            <a:t>MRI</a:t>
          </a:r>
          <a:r>
            <a:rPr lang="cs-CZ" dirty="0"/>
            <a:t>  - citlivější v diagnostice ischémií – ale delší trvání a horší dostupnost </a:t>
          </a:r>
          <a:endParaRPr lang="en-US" dirty="0"/>
        </a:p>
      </dgm:t>
    </dgm:pt>
    <dgm:pt modelId="{C5F9736D-9DE4-4F85-B499-5B2A6A8151F9}" type="parTrans" cxnId="{CA521E15-F100-4706-B828-2E68571F62DB}">
      <dgm:prSet/>
      <dgm:spPr/>
      <dgm:t>
        <a:bodyPr/>
        <a:lstStyle/>
        <a:p>
          <a:endParaRPr lang="en-US"/>
        </a:p>
      </dgm:t>
    </dgm:pt>
    <dgm:pt modelId="{B9247D1B-D2F5-4DF1-B166-45BB315889CB}" type="sibTrans" cxnId="{CA521E15-F100-4706-B828-2E68571F62DB}">
      <dgm:prSet/>
      <dgm:spPr/>
      <dgm:t>
        <a:bodyPr/>
        <a:lstStyle/>
        <a:p>
          <a:endParaRPr lang="en-US"/>
        </a:p>
      </dgm:t>
    </dgm:pt>
    <dgm:pt modelId="{6AE753A4-16B7-46A2-A932-8485DF11F323}" type="pres">
      <dgm:prSet presAssocID="{02C95080-7D78-4AA8-BD40-CAA68A4D735B}" presName="root" presStyleCnt="0">
        <dgm:presLayoutVars>
          <dgm:dir/>
          <dgm:resizeHandles val="exact"/>
        </dgm:presLayoutVars>
      </dgm:prSet>
      <dgm:spPr/>
    </dgm:pt>
    <dgm:pt modelId="{E454082C-2E3F-4F77-9721-02F211092F38}" type="pres">
      <dgm:prSet presAssocID="{56414896-CEB3-4AF6-AEDC-DBFA3D320793}" presName="compNode" presStyleCnt="0"/>
      <dgm:spPr/>
    </dgm:pt>
    <dgm:pt modelId="{C0BF87DC-D0EC-4C68-A2F4-A17093D0CEE1}" type="pres">
      <dgm:prSet presAssocID="{56414896-CEB3-4AF6-AEDC-DBFA3D320793}" presName="bgRect" presStyleLbl="bgShp" presStyleIdx="0" presStyleCnt="3"/>
      <dgm:spPr/>
    </dgm:pt>
    <dgm:pt modelId="{8E1194FF-A8F7-4E58-ADD4-CD6B1839BEF8}" type="pres">
      <dgm:prSet presAssocID="{56414896-CEB3-4AF6-AEDC-DBFA3D32079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kroskop"/>
        </a:ext>
      </dgm:extLst>
    </dgm:pt>
    <dgm:pt modelId="{3D853067-48F8-4358-B6F6-854979569E89}" type="pres">
      <dgm:prSet presAssocID="{56414896-CEB3-4AF6-AEDC-DBFA3D320793}" presName="spaceRect" presStyleCnt="0"/>
      <dgm:spPr/>
    </dgm:pt>
    <dgm:pt modelId="{81B1654E-72EC-4BBA-B0D8-A9E614955B8E}" type="pres">
      <dgm:prSet presAssocID="{56414896-CEB3-4AF6-AEDC-DBFA3D320793}" presName="parTx" presStyleLbl="revTx" presStyleIdx="0" presStyleCnt="3">
        <dgm:presLayoutVars>
          <dgm:chMax val="0"/>
          <dgm:chPref val="0"/>
        </dgm:presLayoutVars>
      </dgm:prSet>
      <dgm:spPr/>
    </dgm:pt>
    <dgm:pt modelId="{515E3D85-686B-42D0-8F7B-4D4C29E9AE43}" type="pres">
      <dgm:prSet presAssocID="{943F18BE-FB5A-4AC6-97CE-63DADD5AA344}" presName="sibTrans" presStyleCnt="0"/>
      <dgm:spPr/>
    </dgm:pt>
    <dgm:pt modelId="{93E32472-E5EE-4F8D-B198-F64E6DC7E9E0}" type="pres">
      <dgm:prSet presAssocID="{8BB53372-A10E-4DF7-B6E7-DD94F1E87605}" presName="compNode" presStyleCnt="0"/>
      <dgm:spPr/>
    </dgm:pt>
    <dgm:pt modelId="{CB2F7C09-A227-4F16-ADC0-6B4EDC16C982}" type="pres">
      <dgm:prSet presAssocID="{8BB53372-A10E-4DF7-B6E7-DD94F1E87605}" presName="bgRect" presStyleLbl="bgShp" presStyleIdx="1" presStyleCnt="3"/>
      <dgm:spPr/>
    </dgm:pt>
    <dgm:pt modelId="{BDD635F7-5B5D-466A-9E00-01681957B8D8}" type="pres">
      <dgm:prSet presAssocID="{8BB53372-A10E-4DF7-B6E7-DD94F1E8760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uze"/>
        </a:ext>
      </dgm:extLst>
    </dgm:pt>
    <dgm:pt modelId="{59381FA2-F604-4245-958E-93041A0FAC28}" type="pres">
      <dgm:prSet presAssocID="{8BB53372-A10E-4DF7-B6E7-DD94F1E87605}" presName="spaceRect" presStyleCnt="0"/>
      <dgm:spPr/>
    </dgm:pt>
    <dgm:pt modelId="{AFF5DE65-3BDD-49EA-B9BA-2D970C3D3F5A}" type="pres">
      <dgm:prSet presAssocID="{8BB53372-A10E-4DF7-B6E7-DD94F1E87605}" presName="parTx" presStyleLbl="revTx" presStyleIdx="1" presStyleCnt="3">
        <dgm:presLayoutVars>
          <dgm:chMax val="0"/>
          <dgm:chPref val="0"/>
        </dgm:presLayoutVars>
      </dgm:prSet>
      <dgm:spPr/>
    </dgm:pt>
    <dgm:pt modelId="{18C36752-BD2E-4765-B141-86D98F9CD1BE}" type="pres">
      <dgm:prSet presAssocID="{29B4A931-FA32-43A4-AB8D-649F748AB9C2}" presName="sibTrans" presStyleCnt="0"/>
      <dgm:spPr/>
    </dgm:pt>
    <dgm:pt modelId="{979FF8C2-A25F-4888-ADC6-2BA939764E9F}" type="pres">
      <dgm:prSet presAssocID="{735D0EFC-D150-4BCC-9209-CB07DF5D5CE7}" presName="compNode" presStyleCnt="0"/>
      <dgm:spPr/>
    </dgm:pt>
    <dgm:pt modelId="{7A527598-7D5D-4585-9F95-67B8874FF21E}" type="pres">
      <dgm:prSet presAssocID="{735D0EFC-D150-4BCC-9209-CB07DF5D5CE7}" presName="bgRect" presStyleLbl="bgShp" presStyleIdx="2" presStyleCnt="3"/>
      <dgm:spPr/>
    </dgm:pt>
    <dgm:pt modelId="{BC4D7761-8CC0-4214-9B5B-8C16DA5EA72E}" type="pres">
      <dgm:prSet presAssocID="{735D0EFC-D150-4BCC-9209-CB07DF5D5CE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F4090AC7-476C-44D1-A8E4-4FFBA951704D}" type="pres">
      <dgm:prSet presAssocID="{735D0EFC-D150-4BCC-9209-CB07DF5D5CE7}" presName="spaceRect" presStyleCnt="0"/>
      <dgm:spPr/>
    </dgm:pt>
    <dgm:pt modelId="{7DD618E2-6CF3-4215-BCE8-7D6EE15C1496}" type="pres">
      <dgm:prSet presAssocID="{735D0EFC-D150-4BCC-9209-CB07DF5D5CE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A521E15-F100-4706-B828-2E68571F62DB}" srcId="{02C95080-7D78-4AA8-BD40-CAA68A4D735B}" destId="{735D0EFC-D150-4BCC-9209-CB07DF5D5CE7}" srcOrd="2" destOrd="0" parTransId="{C5F9736D-9DE4-4F85-B499-5B2A6A8151F9}" sibTransId="{B9247D1B-D2F5-4DF1-B166-45BB315889CB}"/>
    <dgm:cxn modelId="{15528918-B5CD-4C32-A8CA-457B4CD42710}" type="presOf" srcId="{735D0EFC-D150-4BCC-9209-CB07DF5D5CE7}" destId="{7DD618E2-6CF3-4215-BCE8-7D6EE15C1496}" srcOrd="0" destOrd="0" presId="urn:microsoft.com/office/officeart/2018/2/layout/IconVerticalSolidList"/>
    <dgm:cxn modelId="{C0800226-DFDF-45E0-AA58-E1C6E124317E}" type="presOf" srcId="{02C95080-7D78-4AA8-BD40-CAA68A4D735B}" destId="{6AE753A4-16B7-46A2-A932-8485DF11F323}" srcOrd="0" destOrd="0" presId="urn:microsoft.com/office/officeart/2018/2/layout/IconVerticalSolidList"/>
    <dgm:cxn modelId="{6691AF44-FE9A-4839-B3ED-5D37406780C0}" srcId="{02C95080-7D78-4AA8-BD40-CAA68A4D735B}" destId="{56414896-CEB3-4AF6-AEDC-DBFA3D320793}" srcOrd="0" destOrd="0" parTransId="{D82F6793-8F28-4DEC-A67D-686E59C3888A}" sibTransId="{943F18BE-FB5A-4AC6-97CE-63DADD5AA344}"/>
    <dgm:cxn modelId="{9B568C5C-99C3-4B4A-8A39-5FD87C0F80A0}" srcId="{02C95080-7D78-4AA8-BD40-CAA68A4D735B}" destId="{8BB53372-A10E-4DF7-B6E7-DD94F1E87605}" srcOrd="1" destOrd="0" parTransId="{78317076-9D3A-4AE9-AC4D-D8E7A7472A7B}" sibTransId="{29B4A931-FA32-43A4-AB8D-649F748AB9C2}"/>
    <dgm:cxn modelId="{5B032FF4-F283-4C18-85C8-402197E3AA85}" type="presOf" srcId="{56414896-CEB3-4AF6-AEDC-DBFA3D320793}" destId="{81B1654E-72EC-4BBA-B0D8-A9E614955B8E}" srcOrd="0" destOrd="0" presId="urn:microsoft.com/office/officeart/2018/2/layout/IconVerticalSolidList"/>
    <dgm:cxn modelId="{866744F7-3052-4E37-973A-12C23956C33B}" type="presOf" srcId="{8BB53372-A10E-4DF7-B6E7-DD94F1E87605}" destId="{AFF5DE65-3BDD-49EA-B9BA-2D970C3D3F5A}" srcOrd="0" destOrd="0" presId="urn:microsoft.com/office/officeart/2018/2/layout/IconVerticalSolidList"/>
    <dgm:cxn modelId="{4AF2E1DD-EA0A-4EA3-B73A-1699F2A731DE}" type="presParOf" srcId="{6AE753A4-16B7-46A2-A932-8485DF11F323}" destId="{E454082C-2E3F-4F77-9721-02F211092F38}" srcOrd="0" destOrd="0" presId="urn:microsoft.com/office/officeart/2018/2/layout/IconVerticalSolidList"/>
    <dgm:cxn modelId="{50F6C224-BDEC-43C1-8D6E-EDA5C7FB142E}" type="presParOf" srcId="{E454082C-2E3F-4F77-9721-02F211092F38}" destId="{C0BF87DC-D0EC-4C68-A2F4-A17093D0CEE1}" srcOrd="0" destOrd="0" presId="urn:microsoft.com/office/officeart/2018/2/layout/IconVerticalSolidList"/>
    <dgm:cxn modelId="{2A1879B6-CA6A-45E4-A801-8B60B4C4D70E}" type="presParOf" srcId="{E454082C-2E3F-4F77-9721-02F211092F38}" destId="{8E1194FF-A8F7-4E58-ADD4-CD6B1839BEF8}" srcOrd="1" destOrd="0" presId="urn:microsoft.com/office/officeart/2018/2/layout/IconVerticalSolidList"/>
    <dgm:cxn modelId="{E3BB86AC-07C2-4C87-9AC5-7105B97B218C}" type="presParOf" srcId="{E454082C-2E3F-4F77-9721-02F211092F38}" destId="{3D853067-48F8-4358-B6F6-854979569E89}" srcOrd="2" destOrd="0" presId="urn:microsoft.com/office/officeart/2018/2/layout/IconVerticalSolidList"/>
    <dgm:cxn modelId="{01F984D5-7E71-4C0F-87CC-D3C2F2102A6F}" type="presParOf" srcId="{E454082C-2E3F-4F77-9721-02F211092F38}" destId="{81B1654E-72EC-4BBA-B0D8-A9E614955B8E}" srcOrd="3" destOrd="0" presId="urn:microsoft.com/office/officeart/2018/2/layout/IconVerticalSolidList"/>
    <dgm:cxn modelId="{0D6F2139-7554-40FF-BBD1-74F2ABAF0559}" type="presParOf" srcId="{6AE753A4-16B7-46A2-A932-8485DF11F323}" destId="{515E3D85-686B-42D0-8F7B-4D4C29E9AE43}" srcOrd="1" destOrd="0" presId="urn:microsoft.com/office/officeart/2018/2/layout/IconVerticalSolidList"/>
    <dgm:cxn modelId="{BC00903C-6255-483E-912D-889ED1651F04}" type="presParOf" srcId="{6AE753A4-16B7-46A2-A932-8485DF11F323}" destId="{93E32472-E5EE-4F8D-B198-F64E6DC7E9E0}" srcOrd="2" destOrd="0" presId="urn:microsoft.com/office/officeart/2018/2/layout/IconVerticalSolidList"/>
    <dgm:cxn modelId="{C8BD696E-6071-425C-A971-9D7893591AAC}" type="presParOf" srcId="{93E32472-E5EE-4F8D-B198-F64E6DC7E9E0}" destId="{CB2F7C09-A227-4F16-ADC0-6B4EDC16C982}" srcOrd="0" destOrd="0" presId="urn:microsoft.com/office/officeart/2018/2/layout/IconVerticalSolidList"/>
    <dgm:cxn modelId="{B212FD20-90E7-46C9-B20F-F4B312D76A4C}" type="presParOf" srcId="{93E32472-E5EE-4F8D-B198-F64E6DC7E9E0}" destId="{BDD635F7-5B5D-466A-9E00-01681957B8D8}" srcOrd="1" destOrd="0" presId="urn:microsoft.com/office/officeart/2018/2/layout/IconVerticalSolidList"/>
    <dgm:cxn modelId="{07C2BA15-D94D-4194-8D7C-35D196CB10D1}" type="presParOf" srcId="{93E32472-E5EE-4F8D-B198-F64E6DC7E9E0}" destId="{59381FA2-F604-4245-958E-93041A0FAC28}" srcOrd="2" destOrd="0" presId="urn:microsoft.com/office/officeart/2018/2/layout/IconVerticalSolidList"/>
    <dgm:cxn modelId="{D0471FB9-E225-4D2C-987B-6704F2B73E2B}" type="presParOf" srcId="{93E32472-E5EE-4F8D-B198-F64E6DC7E9E0}" destId="{AFF5DE65-3BDD-49EA-B9BA-2D970C3D3F5A}" srcOrd="3" destOrd="0" presId="urn:microsoft.com/office/officeart/2018/2/layout/IconVerticalSolidList"/>
    <dgm:cxn modelId="{83EDDD22-0E8C-4389-B48A-1DA93ECAE899}" type="presParOf" srcId="{6AE753A4-16B7-46A2-A932-8485DF11F323}" destId="{18C36752-BD2E-4765-B141-86D98F9CD1BE}" srcOrd="3" destOrd="0" presId="urn:microsoft.com/office/officeart/2018/2/layout/IconVerticalSolidList"/>
    <dgm:cxn modelId="{42B85504-7B27-4B75-848D-34750D35AA36}" type="presParOf" srcId="{6AE753A4-16B7-46A2-A932-8485DF11F323}" destId="{979FF8C2-A25F-4888-ADC6-2BA939764E9F}" srcOrd="4" destOrd="0" presId="urn:microsoft.com/office/officeart/2018/2/layout/IconVerticalSolidList"/>
    <dgm:cxn modelId="{544D71E8-3FBA-4ACE-B70F-1730B028E71F}" type="presParOf" srcId="{979FF8C2-A25F-4888-ADC6-2BA939764E9F}" destId="{7A527598-7D5D-4585-9F95-67B8874FF21E}" srcOrd="0" destOrd="0" presId="urn:microsoft.com/office/officeart/2018/2/layout/IconVerticalSolidList"/>
    <dgm:cxn modelId="{678B4523-6E84-4D46-94B7-9CAB468ED0F9}" type="presParOf" srcId="{979FF8C2-A25F-4888-ADC6-2BA939764E9F}" destId="{BC4D7761-8CC0-4214-9B5B-8C16DA5EA72E}" srcOrd="1" destOrd="0" presId="urn:microsoft.com/office/officeart/2018/2/layout/IconVerticalSolidList"/>
    <dgm:cxn modelId="{75B84237-8FDE-4632-B120-4987A8DCD7DE}" type="presParOf" srcId="{979FF8C2-A25F-4888-ADC6-2BA939764E9F}" destId="{F4090AC7-476C-44D1-A8E4-4FFBA951704D}" srcOrd="2" destOrd="0" presId="urn:microsoft.com/office/officeart/2018/2/layout/IconVerticalSolidList"/>
    <dgm:cxn modelId="{8EFDB76D-7AAB-4A60-B1E0-F03FC20FB22F}" type="presParOf" srcId="{979FF8C2-A25F-4888-ADC6-2BA939764E9F}" destId="{7DD618E2-6CF3-4215-BCE8-7D6EE15C14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9FE0E5-1246-41CC-82E0-A1E865BA940F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9408539-04A9-4AAD-B755-4650B05CBC2F}">
      <dgm:prSet/>
      <dgm:spPr/>
      <dgm:t>
        <a:bodyPr/>
        <a:lstStyle/>
        <a:p>
          <a:r>
            <a:rPr lang="cs-CZ" b="1"/>
            <a:t>Arteriální hypertenze</a:t>
          </a:r>
          <a:r>
            <a:rPr lang="cs-CZ"/>
            <a:t>: pravidelné měření TK, korekce</a:t>
          </a:r>
          <a:endParaRPr lang="en-US"/>
        </a:p>
      </dgm:t>
    </dgm:pt>
    <dgm:pt modelId="{DBDF3D98-8CB4-4925-BCBA-D01ACDE1A251}" type="parTrans" cxnId="{B63E57DA-D502-43B8-8E5F-CE59235DB5ED}">
      <dgm:prSet/>
      <dgm:spPr/>
      <dgm:t>
        <a:bodyPr/>
        <a:lstStyle/>
        <a:p>
          <a:endParaRPr lang="en-US"/>
        </a:p>
      </dgm:t>
    </dgm:pt>
    <dgm:pt modelId="{30F85724-E6D0-4F76-9760-DACDCBE98F88}" type="sibTrans" cxnId="{B63E57DA-D502-43B8-8E5F-CE59235DB5ED}">
      <dgm:prSet/>
      <dgm:spPr/>
      <dgm:t>
        <a:bodyPr/>
        <a:lstStyle/>
        <a:p>
          <a:endParaRPr lang="en-US"/>
        </a:p>
      </dgm:t>
    </dgm:pt>
    <dgm:pt modelId="{5CD0962A-6109-4D8F-B34E-7E00A63953EE}">
      <dgm:prSet/>
      <dgm:spPr/>
      <dgm:t>
        <a:bodyPr/>
        <a:lstStyle/>
        <a:p>
          <a:r>
            <a:rPr lang="cs-CZ" b="1"/>
            <a:t>Dyslipidémie</a:t>
          </a:r>
          <a:r>
            <a:rPr lang="cs-CZ"/>
            <a:t>: dieta s nízkým obsahem živočišných tuků. LDL méně než 1,4 mmol/l</a:t>
          </a:r>
          <a:endParaRPr lang="en-US"/>
        </a:p>
      </dgm:t>
    </dgm:pt>
    <dgm:pt modelId="{3DF1C88F-FDE2-45FE-9A91-3953CEBC1B9C}" type="parTrans" cxnId="{275F7E92-AB76-4213-9799-E9AC3F4454F2}">
      <dgm:prSet/>
      <dgm:spPr/>
      <dgm:t>
        <a:bodyPr/>
        <a:lstStyle/>
        <a:p>
          <a:endParaRPr lang="en-US"/>
        </a:p>
      </dgm:t>
    </dgm:pt>
    <dgm:pt modelId="{A27A85E4-82A1-477B-9AC4-D0639D39570C}" type="sibTrans" cxnId="{275F7E92-AB76-4213-9799-E9AC3F4454F2}">
      <dgm:prSet/>
      <dgm:spPr/>
      <dgm:t>
        <a:bodyPr/>
        <a:lstStyle/>
        <a:p>
          <a:endParaRPr lang="en-US"/>
        </a:p>
      </dgm:t>
    </dgm:pt>
    <dgm:pt modelId="{3AFCFB6B-EA3A-4248-8CC1-AEAF864C9E13}">
      <dgm:prSet/>
      <dgm:spPr/>
      <dgm:t>
        <a:bodyPr/>
        <a:lstStyle/>
        <a:p>
          <a:r>
            <a:rPr lang="cs-CZ" b="1"/>
            <a:t>Obezita: </a:t>
          </a:r>
          <a:r>
            <a:rPr lang="cs-CZ"/>
            <a:t>redukční dieta</a:t>
          </a:r>
          <a:endParaRPr lang="en-US"/>
        </a:p>
      </dgm:t>
    </dgm:pt>
    <dgm:pt modelId="{DFF86BEA-C8AD-4F71-A83D-C11FDCA0422C}" type="parTrans" cxnId="{1A2387ED-75A5-47BC-8704-5C1DB2614C18}">
      <dgm:prSet/>
      <dgm:spPr/>
      <dgm:t>
        <a:bodyPr/>
        <a:lstStyle/>
        <a:p>
          <a:endParaRPr lang="en-US"/>
        </a:p>
      </dgm:t>
    </dgm:pt>
    <dgm:pt modelId="{2B8677B5-5C29-4F1C-BA06-5F5E31439C59}" type="sibTrans" cxnId="{1A2387ED-75A5-47BC-8704-5C1DB2614C18}">
      <dgm:prSet/>
      <dgm:spPr/>
      <dgm:t>
        <a:bodyPr/>
        <a:lstStyle/>
        <a:p>
          <a:endParaRPr lang="en-US"/>
        </a:p>
      </dgm:t>
    </dgm:pt>
    <dgm:pt modelId="{DE0C23CA-3811-4C64-AFBF-80290BAEA006}">
      <dgm:prSet/>
      <dgm:spPr/>
      <dgm:t>
        <a:bodyPr/>
        <a:lstStyle/>
        <a:p>
          <a:r>
            <a:rPr lang="cs-CZ" b="1"/>
            <a:t>Nikotinismus</a:t>
          </a:r>
          <a:r>
            <a:rPr lang="cs-CZ"/>
            <a:t>: Přestat kouřit! Poradna pro odvykání kouření (KNPT FN Brno), psychoterapi</a:t>
          </a:r>
          <a:endParaRPr lang="en-US"/>
        </a:p>
      </dgm:t>
    </dgm:pt>
    <dgm:pt modelId="{85036682-3EFA-4096-8DCF-A5D20B24B908}" type="parTrans" cxnId="{C1B84704-D472-4C2A-8607-F9885537B396}">
      <dgm:prSet/>
      <dgm:spPr/>
      <dgm:t>
        <a:bodyPr/>
        <a:lstStyle/>
        <a:p>
          <a:endParaRPr lang="en-US"/>
        </a:p>
      </dgm:t>
    </dgm:pt>
    <dgm:pt modelId="{A7F1E989-EC69-4C64-9E59-37F81D378197}" type="sibTrans" cxnId="{C1B84704-D472-4C2A-8607-F9885537B396}">
      <dgm:prSet/>
      <dgm:spPr/>
      <dgm:t>
        <a:bodyPr/>
        <a:lstStyle/>
        <a:p>
          <a:endParaRPr lang="en-US"/>
        </a:p>
      </dgm:t>
    </dgm:pt>
    <dgm:pt modelId="{6FC772BC-5891-4161-B792-BE1DE34EFCDE}">
      <dgm:prSet/>
      <dgm:spPr/>
      <dgm:t>
        <a:bodyPr/>
        <a:lstStyle/>
        <a:p>
          <a:r>
            <a:rPr lang="cs-CZ" b="1"/>
            <a:t>Diabetes Mellitus</a:t>
          </a:r>
          <a:r>
            <a:rPr lang="cs-CZ"/>
            <a:t>: dieta s omezením jednoduchých cukrů - DIABETICKÁ DIETA</a:t>
          </a:r>
          <a:endParaRPr lang="en-US"/>
        </a:p>
      </dgm:t>
    </dgm:pt>
    <dgm:pt modelId="{419A491B-B123-44DC-ABA3-049219EC1F0B}" type="parTrans" cxnId="{C443B5E6-582E-4537-A7DE-D46E6840AF99}">
      <dgm:prSet/>
      <dgm:spPr/>
      <dgm:t>
        <a:bodyPr/>
        <a:lstStyle/>
        <a:p>
          <a:endParaRPr lang="en-US"/>
        </a:p>
      </dgm:t>
    </dgm:pt>
    <dgm:pt modelId="{22C618A7-F2F1-41A6-BD30-7296E06F9198}" type="sibTrans" cxnId="{C443B5E6-582E-4537-A7DE-D46E6840AF99}">
      <dgm:prSet/>
      <dgm:spPr/>
      <dgm:t>
        <a:bodyPr/>
        <a:lstStyle/>
        <a:p>
          <a:endParaRPr lang="en-US"/>
        </a:p>
      </dgm:t>
    </dgm:pt>
    <dgm:pt modelId="{3B099C85-C8BA-404D-BB31-735780973ECA}" type="pres">
      <dgm:prSet presAssocID="{5A9FE0E5-1246-41CC-82E0-A1E865BA940F}" presName="root" presStyleCnt="0">
        <dgm:presLayoutVars>
          <dgm:dir/>
          <dgm:resizeHandles val="exact"/>
        </dgm:presLayoutVars>
      </dgm:prSet>
      <dgm:spPr/>
    </dgm:pt>
    <dgm:pt modelId="{DE9E5092-15B8-41AD-9C1F-5F9F457806BE}" type="pres">
      <dgm:prSet presAssocID="{5A9FE0E5-1246-41CC-82E0-A1E865BA940F}" presName="container" presStyleCnt="0">
        <dgm:presLayoutVars>
          <dgm:dir/>
          <dgm:resizeHandles val="exact"/>
        </dgm:presLayoutVars>
      </dgm:prSet>
      <dgm:spPr/>
    </dgm:pt>
    <dgm:pt modelId="{8AE1BE3F-1B3D-4E4A-B5CB-18B971E15522}" type="pres">
      <dgm:prSet presAssocID="{29408539-04A9-4AAD-B755-4650B05CBC2F}" presName="compNode" presStyleCnt="0"/>
      <dgm:spPr/>
    </dgm:pt>
    <dgm:pt modelId="{57F2A97D-4B6A-4A0F-8C16-ADE61544E8FD}" type="pres">
      <dgm:prSet presAssocID="{29408539-04A9-4AAD-B755-4650B05CBC2F}" presName="iconBgRect" presStyleLbl="bgShp" presStyleIdx="0" presStyleCnt="5"/>
      <dgm:spPr/>
    </dgm:pt>
    <dgm:pt modelId="{E94B5671-D688-4F7A-8C4F-32B96730EE69}" type="pres">
      <dgm:prSet presAssocID="{29408539-04A9-4AAD-B755-4650B05CBC2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C8E3F4C3-7937-4BF7-BDE4-869B9BEFCC20}" type="pres">
      <dgm:prSet presAssocID="{29408539-04A9-4AAD-B755-4650B05CBC2F}" presName="spaceRect" presStyleCnt="0"/>
      <dgm:spPr/>
    </dgm:pt>
    <dgm:pt modelId="{D8DFBD22-E719-4FA3-8A60-76899B878BF6}" type="pres">
      <dgm:prSet presAssocID="{29408539-04A9-4AAD-B755-4650B05CBC2F}" presName="textRect" presStyleLbl="revTx" presStyleIdx="0" presStyleCnt="5">
        <dgm:presLayoutVars>
          <dgm:chMax val="1"/>
          <dgm:chPref val="1"/>
        </dgm:presLayoutVars>
      </dgm:prSet>
      <dgm:spPr/>
    </dgm:pt>
    <dgm:pt modelId="{A9624028-A923-4576-AACA-19132D79E396}" type="pres">
      <dgm:prSet presAssocID="{30F85724-E6D0-4F76-9760-DACDCBE98F88}" presName="sibTrans" presStyleLbl="sibTrans2D1" presStyleIdx="0" presStyleCnt="0"/>
      <dgm:spPr/>
    </dgm:pt>
    <dgm:pt modelId="{EA5786B5-CFF5-4721-B949-77D9A923DF81}" type="pres">
      <dgm:prSet presAssocID="{5CD0962A-6109-4D8F-B34E-7E00A63953EE}" presName="compNode" presStyleCnt="0"/>
      <dgm:spPr/>
    </dgm:pt>
    <dgm:pt modelId="{76F7D1A4-AF71-42AD-9D46-371F2E93C069}" type="pres">
      <dgm:prSet presAssocID="{5CD0962A-6109-4D8F-B34E-7E00A63953EE}" presName="iconBgRect" presStyleLbl="bgShp" presStyleIdx="1" presStyleCnt="5"/>
      <dgm:spPr/>
    </dgm:pt>
    <dgm:pt modelId="{3660B6B3-F06A-4024-BABB-6E8FF05CA332}" type="pres">
      <dgm:prSet presAssocID="{5CD0962A-6109-4D8F-B34E-7E00A63953E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kádo"/>
        </a:ext>
      </dgm:extLst>
    </dgm:pt>
    <dgm:pt modelId="{435A4346-F162-4A4F-895F-187440027989}" type="pres">
      <dgm:prSet presAssocID="{5CD0962A-6109-4D8F-B34E-7E00A63953EE}" presName="spaceRect" presStyleCnt="0"/>
      <dgm:spPr/>
    </dgm:pt>
    <dgm:pt modelId="{81AF68FE-5D91-4388-87AA-53A81ACFAA9C}" type="pres">
      <dgm:prSet presAssocID="{5CD0962A-6109-4D8F-B34E-7E00A63953EE}" presName="textRect" presStyleLbl="revTx" presStyleIdx="1" presStyleCnt="5">
        <dgm:presLayoutVars>
          <dgm:chMax val="1"/>
          <dgm:chPref val="1"/>
        </dgm:presLayoutVars>
      </dgm:prSet>
      <dgm:spPr/>
    </dgm:pt>
    <dgm:pt modelId="{AC64F082-E79E-4E98-B7D1-D1E1239F1962}" type="pres">
      <dgm:prSet presAssocID="{A27A85E4-82A1-477B-9AC4-D0639D39570C}" presName="sibTrans" presStyleLbl="sibTrans2D1" presStyleIdx="0" presStyleCnt="0"/>
      <dgm:spPr/>
    </dgm:pt>
    <dgm:pt modelId="{0FEE84AE-EF79-442D-B261-1E98E953A925}" type="pres">
      <dgm:prSet presAssocID="{3AFCFB6B-EA3A-4248-8CC1-AEAF864C9E13}" presName="compNode" presStyleCnt="0"/>
      <dgm:spPr/>
    </dgm:pt>
    <dgm:pt modelId="{2EC51E65-4848-41B9-B6B4-DF2BC8C2C779}" type="pres">
      <dgm:prSet presAssocID="{3AFCFB6B-EA3A-4248-8CC1-AEAF864C9E13}" presName="iconBgRect" presStyleLbl="bgShp" presStyleIdx="2" presStyleCnt="5"/>
      <dgm:spPr/>
    </dgm:pt>
    <dgm:pt modelId="{B5E2DF10-E752-462A-A7EE-D62380845D0B}" type="pres">
      <dgm:prSet presAssocID="{3AFCFB6B-EA3A-4248-8CC1-AEAF864C9E1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Eating"/>
        </a:ext>
      </dgm:extLst>
    </dgm:pt>
    <dgm:pt modelId="{10C2744B-7E7E-42FD-A516-8FA0DCB19E9B}" type="pres">
      <dgm:prSet presAssocID="{3AFCFB6B-EA3A-4248-8CC1-AEAF864C9E13}" presName="spaceRect" presStyleCnt="0"/>
      <dgm:spPr/>
    </dgm:pt>
    <dgm:pt modelId="{83B3B9DB-23DB-432A-9EAF-4A76B08500E0}" type="pres">
      <dgm:prSet presAssocID="{3AFCFB6B-EA3A-4248-8CC1-AEAF864C9E13}" presName="textRect" presStyleLbl="revTx" presStyleIdx="2" presStyleCnt="5">
        <dgm:presLayoutVars>
          <dgm:chMax val="1"/>
          <dgm:chPref val="1"/>
        </dgm:presLayoutVars>
      </dgm:prSet>
      <dgm:spPr/>
    </dgm:pt>
    <dgm:pt modelId="{78355395-8310-4EE7-B0DE-E4508A0FC40C}" type="pres">
      <dgm:prSet presAssocID="{2B8677B5-5C29-4F1C-BA06-5F5E31439C59}" presName="sibTrans" presStyleLbl="sibTrans2D1" presStyleIdx="0" presStyleCnt="0"/>
      <dgm:spPr/>
    </dgm:pt>
    <dgm:pt modelId="{CBA2894E-F10F-4721-894D-28EF4F6D8C1E}" type="pres">
      <dgm:prSet presAssocID="{DE0C23CA-3811-4C64-AFBF-80290BAEA006}" presName="compNode" presStyleCnt="0"/>
      <dgm:spPr/>
    </dgm:pt>
    <dgm:pt modelId="{05C4BE43-8B55-4C15-BCE1-541FA3DEA5A5}" type="pres">
      <dgm:prSet presAssocID="{DE0C23CA-3811-4C64-AFBF-80290BAEA006}" presName="iconBgRect" presStyleLbl="bgShp" presStyleIdx="3" presStyleCnt="5"/>
      <dgm:spPr/>
    </dgm:pt>
    <dgm:pt modelId="{8F657F64-8457-483E-A77B-7D8015888CE4}" type="pres">
      <dgm:prSet presAssocID="{DE0C23CA-3811-4C64-AFBF-80290BAEA00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moking"/>
        </a:ext>
      </dgm:extLst>
    </dgm:pt>
    <dgm:pt modelId="{3CD17D5B-FE1E-4986-B0C5-8A3DA3358270}" type="pres">
      <dgm:prSet presAssocID="{DE0C23CA-3811-4C64-AFBF-80290BAEA006}" presName="spaceRect" presStyleCnt="0"/>
      <dgm:spPr/>
    </dgm:pt>
    <dgm:pt modelId="{B96B906A-4F49-48AB-8E52-AD2F2A4BD987}" type="pres">
      <dgm:prSet presAssocID="{DE0C23CA-3811-4C64-AFBF-80290BAEA006}" presName="textRect" presStyleLbl="revTx" presStyleIdx="3" presStyleCnt="5">
        <dgm:presLayoutVars>
          <dgm:chMax val="1"/>
          <dgm:chPref val="1"/>
        </dgm:presLayoutVars>
      </dgm:prSet>
      <dgm:spPr/>
    </dgm:pt>
    <dgm:pt modelId="{B63A0141-709E-43AB-9768-9D882C45BE2E}" type="pres">
      <dgm:prSet presAssocID="{A7F1E989-EC69-4C64-9E59-37F81D378197}" presName="sibTrans" presStyleLbl="sibTrans2D1" presStyleIdx="0" presStyleCnt="0"/>
      <dgm:spPr/>
    </dgm:pt>
    <dgm:pt modelId="{871B8B1B-269C-4B51-B349-3EC7D618F721}" type="pres">
      <dgm:prSet presAssocID="{6FC772BC-5891-4161-B792-BE1DE34EFCDE}" presName="compNode" presStyleCnt="0"/>
      <dgm:spPr/>
    </dgm:pt>
    <dgm:pt modelId="{C0D2BD52-0445-40D9-8683-41163F1A0382}" type="pres">
      <dgm:prSet presAssocID="{6FC772BC-5891-4161-B792-BE1DE34EFCDE}" presName="iconBgRect" presStyleLbl="bgShp" presStyleIdx="4" presStyleCnt="5"/>
      <dgm:spPr/>
    </dgm:pt>
    <dgm:pt modelId="{FC636FFD-6870-437F-8757-93F4E01D19FF}" type="pres">
      <dgm:prSet presAssocID="{6FC772BC-5891-4161-B792-BE1DE34EFCD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blížek"/>
        </a:ext>
      </dgm:extLst>
    </dgm:pt>
    <dgm:pt modelId="{48460527-83F7-48B7-B64C-D982C6C1C974}" type="pres">
      <dgm:prSet presAssocID="{6FC772BC-5891-4161-B792-BE1DE34EFCDE}" presName="spaceRect" presStyleCnt="0"/>
      <dgm:spPr/>
    </dgm:pt>
    <dgm:pt modelId="{26A85049-5A0D-4A55-8750-C432A557F59A}" type="pres">
      <dgm:prSet presAssocID="{6FC772BC-5891-4161-B792-BE1DE34EFCD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1B84704-D472-4C2A-8607-F9885537B396}" srcId="{5A9FE0E5-1246-41CC-82E0-A1E865BA940F}" destId="{DE0C23CA-3811-4C64-AFBF-80290BAEA006}" srcOrd="3" destOrd="0" parTransId="{85036682-3EFA-4096-8DCF-A5D20B24B908}" sibTransId="{A7F1E989-EC69-4C64-9E59-37F81D378197}"/>
    <dgm:cxn modelId="{30D2F73C-BCE0-4E5A-BF94-0F57407CDA8F}" type="presOf" srcId="{29408539-04A9-4AAD-B755-4650B05CBC2F}" destId="{D8DFBD22-E719-4FA3-8A60-76899B878BF6}" srcOrd="0" destOrd="0" presId="urn:microsoft.com/office/officeart/2018/2/layout/IconCircleList"/>
    <dgm:cxn modelId="{5C2CC840-BF1E-47FA-A693-A1793AF01B27}" type="presOf" srcId="{3AFCFB6B-EA3A-4248-8CC1-AEAF864C9E13}" destId="{83B3B9DB-23DB-432A-9EAF-4A76B08500E0}" srcOrd="0" destOrd="0" presId="urn:microsoft.com/office/officeart/2018/2/layout/IconCircleList"/>
    <dgm:cxn modelId="{64C4637A-BF00-4417-9905-4D358034E82F}" type="presOf" srcId="{6FC772BC-5891-4161-B792-BE1DE34EFCDE}" destId="{26A85049-5A0D-4A55-8750-C432A557F59A}" srcOrd="0" destOrd="0" presId="urn:microsoft.com/office/officeart/2018/2/layout/IconCircleList"/>
    <dgm:cxn modelId="{275F7E92-AB76-4213-9799-E9AC3F4454F2}" srcId="{5A9FE0E5-1246-41CC-82E0-A1E865BA940F}" destId="{5CD0962A-6109-4D8F-B34E-7E00A63953EE}" srcOrd="1" destOrd="0" parTransId="{3DF1C88F-FDE2-45FE-9A91-3953CEBC1B9C}" sibTransId="{A27A85E4-82A1-477B-9AC4-D0639D39570C}"/>
    <dgm:cxn modelId="{63F3559B-EAD3-4635-9DAC-4CD5B5B417E8}" type="presOf" srcId="{DE0C23CA-3811-4C64-AFBF-80290BAEA006}" destId="{B96B906A-4F49-48AB-8E52-AD2F2A4BD987}" srcOrd="0" destOrd="0" presId="urn:microsoft.com/office/officeart/2018/2/layout/IconCircleList"/>
    <dgm:cxn modelId="{B978C8B7-9541-4071-BBB4-F62B1C00BE8F}" type="presOf" srcId="{A7F1E989-EC69-4C64-9E59-37F81D378197}" destId="{B63A0141-709E-43AB-9768-9D882C45BE2E}" srcOrd="0" destOrd="0" presId="urn:microsoft.com/office/officeart/2018/2/layout/IconCircleList"/>
    <dgm:cxn modelId="{BE067FBD-1963-4739-B1BB-EB6F76BBDFF7}" type="presOf" srcId="{30F85724-E6D0-4F76-9760-DACDCBE98F88}" destId="{A9624028-A923-4576-AACA-19132D79E396}" srcOrd="0" destOrd="0" presId="urn:microsoft.com/office/officeart/2018/2/layout/IconCircleList"/>
    <dgm:cxn modelId="{5D1BDFBD-C0CF-4CC5-88C2-0AF75763CE68}" type="presOf" srcId="{5A9FE0E5-1246-41CC-82E0-A1E865BA940F}" destId="{3B099C85-C8BA-404D-BB31-735780973ECA}" srcOrd="0" destOrd="0" presId="urn:microsoft.com/office/officeart/2018/2/layout/IconCircleList"/>
    <dgm:cxn modelId="{0D3F2EC0-A757-485C-B4FF-F5E5ED0088F1}" type="presOf" srcId="{5CD0962A-6109-4D8F-B34E-7E00A63953EE}" destId="{81AF68FE-5D91-4388-87AA-53A81ACFAA9C}" srcOrd="0" destOrd="0" presId="urn:microsoft.com/office/officeart/2018/2/layout/IconCircleList"/>
    <dgm:cxn modelId="{B63E57DA-D502-43B8-8E5F-CE59235DB5ED}" srcId="{5A9FE0E5-1246-41CC-82E0-A1E865BA940F}" destId="{29408539-04A9-4AAD-B755-4650B05CBC2F}" srcOrd="0" destOrd="0" parTransId="{DBDF3D98-8CB4-4925-BCBA-D01ACDE1A251}" sibTransId="{30F85724-E6D0-4F76-9760-DACDCBE98F88}"/>
    <dgm:cxn modelId="{C443B5E6-582E-4537-A7DE-D46E6840AF99}" srcId="{5A9FE0E5-1246-41CC-82E0-A1E865BA940F}" destId="{6FC772BC-5891-4161-B792-BE1DE34EFCDE}" srcOrd="4" destOrd="0" parTransId="{419A491B-B123-44DC-ABA3-049219EC1F0B}" sibTransId="{22C618A7-F2F1-41A6-BD30-7296E06F9198}"/>
    <dgm:cxn modelId="{1A2387ED-75A5-47BC-8704-5C1DB2614C18}" srcId="{5A9FE0E5-1246-41CC-82E0-A1E865BA940F}" destId="{3AFCFB6B-EA3A-4248-8CC1-AEAF864C9E13}" srcOrd="2" destOrd="0" parTransId="{DFF86BEA-C8AD-4F71-A83D-C11FDCA0422C}" sibTransId="{2B8677B5-5C29-4F1C-BA06-5F5E31439C59}"/>
    <dgm:cxn modelId="{B8EE0BEF-4CCA-4F68-884F-3C8701112C9D}" type="presOf" srcId="{2B8677B5-5C29-4F1C-BA06-5F5E31439C59}" destId="{78355395-8310-4EE7-B0DE-E4508A0FC40C}" srcOrd="0" destOrd="0" presId="urn:microsoft.com/office/officeart/2018/2/layout/IconCircleList"/>
    <dgm:cxn modelId="{9550AFF8-9FB8-4847-BF69-0C826B550AAC}" type="presOf" srcId="{A27A85E4-82A1-477B-9AC4-D0639D39570C}" destId="{AC64F082-E79E-4E98-B7D1-D1E1239F1962}" srcOrd="0" destOrd="0" presId="urn:microsoft.com/office/officeart/2018/2/layout/IconCircleList"/>
    <dgm:cxn modelId="{39FC2DC4-0836-4B32-BFCD-09EC583F785F}" type="presParOf" srcId="{3B099C85-C8BA-404D-BB31-735780973ECA}" destId="{DE9E5092-15B8-41AD-9C1F-5F9F457806BE}" srcOrd="0" destOrd="0" presId="urn:microsoft.com/office/officeart/2018/2/layout/IconCircleList"/>
    <dgm:cxn modelId="{A17171A0-9E1E-4E82-B761-88CD1902BB7C}" type="presParOf" srcId="{DE9E5092-15B8-41AD-9C1F-5F9F457806BE}" destId="{8AE1BE3F-1B3D-4E4A-B5CB-18B971E15522}" srcOrd="0" destOrd="0" presId="urn:microsoft.com/office/officeart/2018/2/layout/IconCircleList"/>
    <dgm:cxn modelId="{08148FA2-DA47-4926-AC61-5D23F99BF237}" type="presParOf" srcId="{8AE1BE3F-1B3D-4E4A-B5CB-18B971E15522}" destId="{57F2A97D-4B6A-4A0F-8C16-ADE61544E8FD}" srcOrd="0" destOrd="0" presId="urn:microsoft.com/office/officeart/2018/2/layout/IconCircleList"/>
    <dgm:cxn modelId="{BF38992B-D934-49CE-B312-0249022420BE}" type="presParOf" srcId="{8AE1BE3F-1B3D-4E4A-B5CB-18B971E15522}" destId="{E94B5671-D688-4F7A-8C4F-32B96730EE69}" srcOrd="1" destOrd="0" presId="urn:microsoft.com/office/officeart/2018/2/layout/IconCircleList"/>
    <dgm:cxn modelId="{51570C48-B54B-4435-A3E7-E71B85B3C21D}" type="presParOf" srcId="{8AE1BE3F-1B3D-4E4A-B5CB-18B971E15522}" destId="{C8E3F4C3-7937-4BF7-BDE4-869B9BEFCC20}" srcOrd="2" destOrd="0" presId="urn:microsoft.com/office/officeart/2018/2/layout/IconCircleList"/>
    <dgm:cxn modelId="{C182A6C5-BA6E-495F-9D0E-133D976B9D1B}" type="presParOf" srcId="{8AE1BE3F-1B3D-4E4A-B5CB-18B971E15522}" destId="{D8DFBD22-E719-4FA3-8A60-76899B878BF6}" srcOrd="3" destOrd="0" presId="urn:microsoft.com/office/officeart/2018/2/layout/IconCircleList"/>
    <dgm:cxn modelId="{CC2BCC9F-9043-499E-B0DE-C9BA0D87F34C}" type="presParOf" srcId="{DE9E5092-15B8-41AD-9C1F-5F9F457806BE}" destId="{A9624028-A923-4576-AACA-19132D79E396}" srcOrd="1" destOrd="0" presId="urn:microsoft.com/office/officeart/2018/2/layout/IconCircleList"/>
    <dgm:cxn modelId="{316FCA93-881C-4610-B96A-E97DE248EDFC}" type="presParOf" srcId="{DE9E5092-15B8-41AD-9C1F-5F9F457806BE}" destId="{EA5786B5-CFF5-4721-B949-77D9A923DF81}" srcOrd="2" destOrd="0" presId="urn:microsoft.com/office/officeart/2018/2/layout/IconCircleList"/>
    <dgm:cxn modelId="{CF0C9921-5D26-4B24-8FDA-C28431D74800}" type="presParOf" srcId="{EA5786B5-CFF5-4721-B949-77D9A923DF81}" destId="{76F7D1A4-AF71-42AD-9D46-371F2E93C069}" srcOrd="0" destOrd="0" presId="urn:microsoft.com/office/officeart/2018/2/layout/IconCircleList"/>
    <dgm:cxn modelId="{36065607-8AAF-4EFF-8BD0-36BCA0CBA079}" type="presParOf" srcId="{EA5786B5-CFF5-4721-B949-77D9A923DF81}" destId="{3660B6B3-F06A-4024-BABB-6E8FF05CA332}" srcOrd="1" destOrd="0" presId="urn:microsoft.com/office/officeart/2018/2/layout/IconCircleList"/>
    <dgm:cxn modelId="{A92F28EA-27A2-4E92-9585-FB0D120FE6B6}" type="presParOf" srcId="{EA5786B5-CFF5-4721-B949-77D9A923DF81}" destId="{435A4346-F162-4A4F-895F-187440027989}" srcOrd="2" destOrd="0" presId="urn:microsoft.com/office/officeart/2018/2/layout/IconCircleList"/>
    <dgm:cxn modelId="{C7C07A8F-5068-4021-824D-5C0CFF9B6E56}" type="presParOf" srcId="{EA5786B5-CFF5-4721-B949-77D9A923DF81}" destId="{81AF68FE-5D91-4388-87AA-53A81ACFAA9C}" srcOrd="3" destOrd="0" presId="urn:microsoft.com/office/officeart/2018/2/layout/IconCircleList"/>
    <dgm:cxn modelId="{ECD6364D-0EDA-4E66-9EAE-8F16D8339305}" type="presParOf" srcId="{DE9E5092-15B8-41AD-9C1F-5F9F457806BE}" destId="{AC64F082-E79E-4E98-B7D1-D1E1239F1962}" srcOrd="3" destOrd="0" presId="urn:microsoft.com/office/officeart/2018/2/layout/IconCircleList"/>
    <dgm:cxn modelId="{4EC5792E-E5B1-4B6B-AB9D-5AD718C984DA}" type="presParOf" srcId="{DE9E5092-15B8-41AD-9C1F-5F9F457806BE}" destId="{0FEE84AE-EF79-442D-B261-1E98E953A925}" srcOrd="4" destOrd="0" presId="urn:microsoft.com/office/officeart/2018/2/layout/IconCircleList"/>
    <dgm:cxn modelId="{0084109E-D109-4235-8254-57248A9CAEA8}" type="presParOf" srcId="{0FEE84AE-EF79-442D-B261-1E98E953A925}" destId="{2EC51E65-4848-41B9-B6B4-DF2BC8C2C779}" srcOrd="0" destOrd="0" presId="urn:microsoft.com/office/officeart/2018/2/layout/IconCircleList"/>
    <dgm:cxn modelId="{29154490-6398-499D-85EA-F1FF2357A88D}" type="presParOf" srcId="{0FEE84AE-EF79-442D-B261-1E98E953A925}" destId="{B5E2DF10-E752-462A-A7EE-D62380845D0B}" srcOrd="1" destOrd="0" presId="urn:microsoft.com/office/officeart/2018/2/layout/IconCircleList"/>
    <dgm:cxn modelId="{3A979136-1421-4CF7-B16F-447F960A87EC}" type="presParOf" srcId="{0FEE84AE-EF79-442D-B261-1E98E953A925}" destId="{10C2744B-7E7E-42FD-A516-8FA0DCB19E9B}" srcOrd="2" destOrd="0" presId="urn:microsoft.com/office/officeart/2018/2/layout/IconCircleList"/>
    <dgm:cxn modelId="{F9CD333E-BD0D-4CCC-8497-CC67A5C9EF0F}" type="presParOf" srcId="{0FEE84AE-EF79-442D-B261-1E98E953A925}" destId="{83B3B9DB-23DB-432A-9EAF-4A76B08500E0}" srcOrd="3" destOrd="0" presId="urn:microsoft.com/office/officeart/2018/2/layout/IconCircleList"/>
    <dgm:cxn modelId="{0306D865-F0ED-4D69-8F7A-D402A24B1283}" type="presParOf" srcId="{DE9E5092-15B8-41AD-9C1F-5F9F457806BE}" destId="{78355395-8310-4EE7-B0DE-E4508A0FC40C}" srcOrd="5" destOrd="0" presId="urn:microsoft.com/office/officeart/2018/2/layout/IconCircleList"/>
    <dgm:cxn modelId="{BF7B9A2E-8F79-4B86-9015-0869C5E776CB}" type="presParOf" srcId="{DE9E5092-15B8-41AD-9C1F-5F9F457806BE}" destId="{CBA2894E-F10F-4721-894D-28EF4F6D8C1E}" srcOrd="6" destOrd="0" presId="urn:microsoft.com/office/officeart/2018/2/layout/IconCircleList"/>
    <dgm:cxn modelId="{7FA972BE-593F-421F-8C0E-2F6D00793D9D}" type="presParOf" srcId="{CBA2894E-F10F-4721-894D-28EF4F6D8C1E}" destId="{05C4BE43-8B55-4C15-BCE1-541FA3DEA5A5}" srcOrd="0" destOrd="0" presId="urn:microsoft.com/office/officeart/2018/2/layout/IconCircleList"/>
    <dgm:cxn modelId="{B0D1FAC3-7706-4BC8-8191-B414B32EAFDF}" type="presParOf" srcId="{CBA2894E-F10F-4721-894D-28EF4F6D8C1E}" destId="{8F657F64-8457-483E-A77B-7D8015888CE4}" srcOrd="1" destOrd="0" presId="urn:microsoft.com/office/officeart/2018/2/layout/IconCircleList"/>
    <dgm:cxn modelId="{79C8A5D5-5BA8-42CC-970C-2C0D0C717472}" type="presParOf" srcId="{CBA2894E-F10F-4721-894D-28EF4F6D8C1E}" destId="{3CD17D5B-FE1E-4986-B0C5-8A3DA3358270}" srcOrd="2" destOrd="0" presId="urn:microsoft.com/office/officeart/2018/2/layout/IconCircleList"/>
    <dgm:cxn modelId="{6D2AFF35-7276-46C2-920C-28C553E853BA}" type="presParOf" srcId="{CBA2894E-F10F-4721-894D-28EF4F6D8C1E}" destId="{B96B906A-4F49-48AB-8E52-AD2F2A4BD987}" srcOrd="3" destOrd="0" presId="urn:microsoft.com/office/officeart/2018/2/layout/IconCircleList"/>
    <dgm:cxn modelId="{B07C89A3-93E7-411A-B2C6-89406E122281}" type="presParOf" srcId="{DE9E5092-15B8-41AD-9C1F-5F9F457806BE}" destId="{B63A0141-709E-43AB-9768-9D882C45BE2E}" srcOrd="7" destOrd="0" presId="urn:microsoft.com/office/officeart/2018/2/layout/IconCircleList"/>
    <dgm:cxn modelId="{9879A7F4-4255-47B1-B15A-5FB289891CC1}" type="presParOf" srcId="{DE9E5092-15B8-41AD-9C1F-5F9F457806BE}" destId="{871B8B1B-269C-4B51-B349-3EC7D618F721}" srcOrd="8" destOrd="0" presId="urn:microsoft.com/office/officeart/2018/2/layout/IconCircleList"/>
    <dgm:cxn modelId="{045DD53E-A743-4C73-B1AC-8DB979F9760D}" type="presParOf" srcId="{871B8B1B-269C-4B51-B349-3EC7D618F721}" destId="{C0D2BD52-0445-40D9-8683-41163F1A0382}" srcOrd="0" destOrd="0" presId="urn:microsoft.com/office/officeart/2018/2/layout/IconCircleList"/>
    <dgm:cxn modelId="{EC0E0BAD-E429-4A9B-B5BB-72D3F31B646A}" type="presParOf" srcId="{871B8B1B-269C-4B51-B349-3EC7D618F721}" destId="{FC636FFD-6870-437F-8757-93F4E01D19FF}" srcOrd="1" destOrd="0" presId="urn:microsoft.com/office/officeart/2018/2/layout/IconCircleList"/>
    <dgm:cxn modelId="{EBC810F1-626E-4CB4-B61C-2B538DAF3BED}" type="presParOf" srcId="{871B8B1B-269C-4B51-B349-3EC7D618F721}" destId="{48460527-83F7-48B7-B64C-D982C6C1C974}" srcOrd="2" destOrd="0" presId="urn:microsoft.com/office/officeart/2018/2/layout/IconCircleList"/>
    <dgm:cxn modelId="{422FC95D-473D-428E-88F5-E19B9207E3DF}" type="presParOf" srcId="{871B8B1B-269C-4B51-B349-3EC7D618F721}" destId="{26A85049-5A0D-4A55-8750-C432A557F59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E9141A-9D9B-D740-8714-EBB7B36B54F8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cs-CZ"/>
        </a:p>
      </dgm:t>
    </dgm:pt>
    <dgm:pt modelId="{814A9621-1F4E-C548-A484-1151C3C0AA52}">
      <dgm:prSet/>
      <dgm:spPr/>
      <dgm:t>
        <a:bodyPr/>
        <a:lstStyle/>
        <a:p>
          <a:r>
            <a:rPr lang="cs-CZ" b="1"/>
            <a:t>1</a:t>
          </a:r>
          <a:r>
            <a:rPr lang="cs-CZ" b="1" u="sng"/>
            <a:t>) antiagregační léčba (protidestičková)</a:t>
          </a:r>
          <a:endParaRPr lang="cs-CZ"/>
        </a:p>
      </dgm:t>
    </dgm:pt>
    <dgm:pt modelId="{73DD73E3-4EA9-DA40-B11E-34ABB7C40926}" type="parTrans" cxnId="{9311330B-C3B6-104C-8B9D-18B2CE17A70F}">
      <dgm:prSet/>
      <dgm:spPr/>
      <dgm:t>
        <a:bodyPr/>
        <a:lstStyle/>
        <a:p>
          <a:endParaRPr lang="cs-CZ"/>
        </a:p>
      </dgm:t>
    </dgm:pt>
    <dgm:pt modelId="{A97F7A99-70E6-E34E-9229-02A1BAA2A633}" type="sibTrans" cxnId="{9311330B-C3B6-104C-8B9D-18B2CE17A70F}">
      <dgm:prSet/>
      <dgm:spPr/>
      <dgm:t>
        <a:bodyPr/>
        <a:lstStyle/>
        <a:p>
          <a:endParaRPr lang="cs-CZ"/>
        </a:p>
      </dgm:t>
    </dgm:pt>
    <dgm:pt modelId="{C4D24E5D-CBA4-C14E-AB5E-A64142710EC4}">
      <dgm:prSet/>
      <dgm:spPr/>
      <dgm:t>
        <a:bodyPr/>
        <a:lstStyle/>
        <a:p>
          <a:r>
            <a:rPr lang="cs-CZ" b="0" i="0"/>
            <a:t>skupina léků, které inhibují </a:t>
          </a:r>
          <a:r>
            <a:rPr lang="cs-CZ" b="1" i="0"/>
            <a:t>primární hemostázu</a:t>
          </a:r>
          <a:r>
            <a:rPr lang="cs-CZ" b="0" i="0"/>
            <a:t>, a tak zabraňují vzniku </a:t>
          </a:r>
          <a:r>
            <a:rPr lang="cs-CZ" b="1" i="0"/>
            <a:t>primárního destičkového trombu</a:t>
          </a:r>
          <a:endParaRPr lang="cs-CZ"/>
        </a:p>
      </dgm:t>
    </dgm:pt>
    <dgm:pt modelId="{D9E7C224-9C37-4841-A292-C6D1DD1D18ED}" type="parTrans" cxnId="{D4D84E84-3F74-F34A-8BA9-86BA1B8D7072}">
      <dgm:prSet/>
      <dgm:spPr/>
      <dgm:t>
        <a:bodyPr/>
        <a:lstStyle/>
        <a:p>
          <a:endParaRPr lang="cs-CZ"/>
        </a:p>
      </dgm:t>
    </dgm:pt>
    <dgm:pt modelId="{F7721774-8C26-4648-A875-019976759407}" type="sibTrans" cxnId="{D4D84E84-3F74-F34A-8BA9-86BA1B8D7072}">
      <dgm:prSet/>
      <dgm:spPr/>
      <dgm:t>
        <a:bodyPr/>
        <a:lstStyle/>
        <a:p>
          <a:endParaRPr lang="cs-CZ"/>
        </a:p>
      </dgm:t>
    </dgm:pt>
    <dgm:pt modelId="{0C297DC0-9C14-0945-8565-0806EBECE2A5}">
      <dgm:prSet/>
      <dgm:spPr/>
      <dgm:t>
        <a:bodyPr/>
        <a:lstStyle/>
        <a:p>
          <a:r>
            <a:rPr lang="cs-CZ" b="0" dirty="0">
              <a:solidFill>
                <a:schemeClr val="tx2"/>
              </a:solidFill>
            </a:rPr>
            <a:t>např. kyselina acetylsalicylová – GODASAL, </a:t>
          </a:r>
          <a:r>
            <a:rPr lang="cs-CZ" b="0" dirty="0" err="1">
              <a:solidFill>
                <a:schemeClr val="tx2"/>
              </a:solidFill>
            </a:rPr>
            <a:t>clopidogrel</a:t>
          </a:r>
          <a:r>
            <a:rPr lang="cs-CZ" b="0" dirty="0">
              <a:solidFill>
                <a:schemeClr val="tx2"/>
              </a:solidFill>
            </a:rPr>
            <a:t> . TROMBEX</a:t>
          </a:r>
          <a:endParaRPr lang="cs-CZ" dirty="0">
            <a:solidFill>
              <a:schemeClr val="tx2"/>
            </a:solidFill>
          </a:endParaRPr>
        </a:p>
      </dgm:t>
    </dgm:pt>
    <dgm:pt modelId="{C19E16CE-C965-0645-893A-47BF59F64FB5}" type="parTrans" cxnId="{E3036571-63DE-104D-B0E4-078D955E085B}">
      <dgm:prSet/>
      <dgm:spPr/>
      <dgm:t>
        <a:bodyPr/>
        <a:lstStyle/>
        <a:p>
          <a:endParaRPr lang="cs-CZ"/>
        </a:p>
      </dgm:t>
    </dgm:pt>
    <dgm:pt modelId="{E14158A5-740C-2045-BA6F-AC9E4D26684E}" type="sibTrans" cxnId="{E3036571-63DE-104D-B0E4-078D955E085B}">
      <dgm:prSet/>
      <dgm:spPr/>
      <dgm:t>
        <a:bodyPr/>
        <a:lstStyle/>
        <a:p>
          <a:endParaRPr lang="cs-CZ"/>
        </a:p>
      </dgm:t>
    </dgm:pt>
    <dgm:pt modelId="{1DF6467D-B56F-0E41-AB71-D77795FDAD04}">
      <dgm:prSet/>
      <dgm:spPr/>
      <dgm:t>
        <a:bodyPr/>
        <a:lstStyle/>
        <a:p>
          <a:r>
            <a:rPr lang="cs-CZ" b="1"/>
            <a:t>2) </a:t>
          </a:r>
          <a:r>
            <a:rPr lang="cs-CZ" b="1" u="sng"/>
            <a:t>antikoagulační léčba (protisrážlivá)</a:t>
          </a:r>
          <a:endParaRPr lang="cs-CZ"/>
        </a:p>
      </dgm:t>
    </dgm:pt>
    <dgm:pt modelId="{806F2936-3D1C-4341-8784-8F76276C322F}" type="parTrans" cxnId="{12E40F13-0C88-F64D-891D-E8864402D649}">
      <dgm:prSet/>
      <dgm:spPr/>
      <dgm:t>
        <a:bodyPr/>
        <a:lstStyle/>
        <a:p>
          <a:endParaRPr lang="cs-CZ"/>
        </a:p>
      </dgm:t>
    </dgm:pt>
    <dgm:pt modelId="{020C66B1-25F4-EE4C-9E3E-9A59E1887F02}" type="sibTrans" cxnId="{12E40F13-0C88-F64D-891D-E8864402D649}">
      <dgm:prSet/>
      <dgm:spPr/>
      <dgm:t>
        <a:bodyPr/>
        <a:lstStyle/>
        <a:p>
          <a:endParaRPr lang="cs-CZ"/>
        </a:p>
      </dgm:t>
    </dgm:pt>
    <dgm:pt modelId="{0A179CE3-0231-2A4D-83D4-EC15E49251DE}">
      <dgm:prSet/>
      <dgm:spPr/>
      <dgm:t>
        <a:bodyPr/>
        <a:lstStyle/>
        <a:p>
          <a:r>
            <a:rPr lang="cs-CZ" b="0" i="0"/>
            <a:t>Skupina léků, které svým působením blokují </a:t>
          </a:r>
          <a:r>
            <a:rPr lang="cs-CZ" b="0" i="0">
              <a:hlinkClick xmlns:r="http://schemas.openxmlformats.org/officeDocument/2006/relationships" r:id="rId1"/>
            </a:rPr>
            <a:t>koagulační faktory</a:t>
          </a:r>
          <a:r>
            <a:rPr lang="cs-CZ" b="0" i="0"/>
            <a:t>, a tím i vlastní koagulaci </a:t>
          </a:r>
          <a:endParaRPr lang="cs-CZ"/>
        </a:p>
      </dgm:t>
    </dgm:pt>
    <dgm:pt modelId="{B473E19A-2CD9-0842-8152-B2E18EE332E6}" type="parTrans" cxnId="{9381BE9B-6284-004D-9CAA-179E37C28A75}">
      <dgm:prSet/>
      <dgm:spPr/>
      <dgm:t>
        <a:bodyPr/>
        <a:lstStyle/>
        <a:p>
          <a:endParaRPr lang="cs-CZ"/>
        </a:p>
      </dgm:t>
    </dgm:pt>
    <dgm:pt modelId="{94F1F3F6-F155-5B47-A0EE-9A0110710723}" type="sibTrans" cxnId="{9381BE9B-6284-004D-9CAA-179E37C28A75}">
      <dgm:prSet/>
      <dgm:spPr/>
      <dgm:t>
        <a:bodyPr/>
        <a:lstStyle/>
        <a:p>
          <a:endParaRPr lang="cs-CZ"/>
        </a:p>
      </dgm:t>
    </dgm:pt>
    <dgm:pt modelId="{CB1E3F56-5AD6-3042-832C-AF3FFAE65C82}">
      <dgm:prSet/>
      <dgm:spPr/>
      <dgm:t>
        <a:bodyPr/>
        <a:lstStyle/>
        <a:p>
          <a:r>
            <a:rPr lang="cs-CZ" b="0" dirty="0"/>
            <a:t>Tam, kde je větší riziko embolizace (FISI)</a:t>
          </a:r>
          <a:endParaRPr lang="cs-CZ" dirty="0"/>
        </a:p>
      </dgm:t>
    </dgm:pt>
    <dgm:pt modelId="{55AA61FF-4FA1-5048-8596-4C0BE0CF26AB}" type="parTrans" cxnId="{092FEFA8-FDBC-4C47-B663-5B9EBBC3BFCE}">
      <dgm:prSet/>
      <dgm:spPr/>
      <dgm:t>
        <a:bodyPr/>
        <a:lstStyle/>
        <a:p>
          <a:endParaRPr lang="cs-CZ"/>
        </a:p>
      </dgm:t>
    </dgm:pt>
    <dgm:pt modelId="{169D7251-2C15-A74B-B9C0-FE4CF5DAFC9A}" type="sibTrans" cxnId="{092FEFA8-FDBC-4C47-B663-5B9EBBC3BFCE}">
      <dgm:prSet/>
      <dgm:spPr/>
      <dgm:t>
        <a:bodyPr/>
        <a:lstStyle/>
        <a:p>
          <a:endParaRPr lang="cs-CZ"/>
        </a:p>
      </dgm:t>
    </dgm:pt>
    <dgm:pt modelId="{370F7AF4-AB10-3844-A0B5-3240ED309819}">
      <dgm:prSet/>
      <dgm:spPr/>
      <dgm:t>
        <a:bodyPr/>
        <a:lstStyle/>
        <a:p>
          <a:r>
            <a:rPr lang="cs-CZ" b="0" dirty="0">
              <a:solidFill>
                <a:schemeClr val="tx2"/>
              </a:solidFill>
            </a:rPr>
            <a:t>Např. </a:t>
          </a:r>
          <a:r>
            <a:rPr lang="cs-CZ" b="0" dirty="0" err="1">
              <a:solidFill>
                <a:schemeClr val="tx2"/>
              </a:solidFill>
            </a:rPr>
            <a:t>Apixaban</a:t>
          </a:r>
          <a:r>
            <a:rPr lang="cs-CZ" b="0" dirty="0">
              <a:solidFill>
                <a:schemeClr val="tx2"/>
              </a:solidFill>
            </a:rPr>
            <a:t> – ELIQUIS, </a:t>
          </a:r>
          <a:r>
            <a:rPr lang="cs-CZ" b="0" dirty="0" err="1">
              <a:solidFill>
                <a:schemeClr val="tx2"/>
              </a:solidFill>
            </a:rPr>
            <a:t>rivaroxaban</a:t>
          </a:r>
          <a:r>
            <a:rPr lang="cs-CZ" b="0" dirty="0">
              <a:solidFill>
                <a:schemeClr val="tx2"/>
              </a:solidFill>
            </a:rPr>
            <a:t> – XARELTO, </a:t>
          </a:r>
          <a:r>
            <a:rPr lang="cs-CZ" b="0" dirty="0" err="1">
              <a:solidFill>
                <a:schemeClr val="tx2"/>
              </a:solidFill>
            </a:rPr>
            <a:t>dabigatran</a:t>
          </a:r>
          <a:r>
            <a:rPr lang="cs-CZ" b="0" dirty="0">
              <a:solidFill>
                <a:schemeClr val="tx2"/>
              </a:solidFill>
            </a:rPr>
            <a:t> – PRADAXA </a:t>
          </a:r>
          <a:endParaRPr lang="cs-CZ" dirty="0">
            <a:solidFill>
              <a:schemeClr val="tx2"/>
            </a:solidFill>
          </a:endParaRPr>
        </a:p>
      </dgm:t>
    </dgm:pt>
    <dgm:pt modelId="{0B03D742-98CC-F246-9B8C-B63885B8F4FA}" type="parTrans" cxnId="{B89EB2BA-5AC7-FC40-B38A-C3C1D1DABDC6}">
      <dgm:prSet/>
      <dgm:spPr/>
      <dgm:t>
        <a:bodyPr/>
        <a:lstStyle/>
        <a:p>
          <a:endParaRPr lang="cs-CZ"/>
        </a:p>
      </dgm:t>
    </dgm:pt>
    <dgm:pt modelId="{C802C2E6-FB27-8C48-9FA2-35E015DCD8E9}" type="sibTrans" cxnId="{B89EB2BA-5AC7-FC40-B38A-C3C1D1DABDC6}">
      <dgm:prSet/>
      <dgm:spPr/>
      <dgm:t>
        <a:bodyPr/>
        <a:lstStyle/>
        <a:p>
          <a:endParaRPr lang="cs-CZ"/>
        </a:p>
      </dgm:t>
    </dgm:pt>
    <dgm:pt modelId="{EE5B8935-EDDA-3842-9E47-B57D52400A76}" type="pres">
      <dgm:prSet presAssocID="{74E9141A-9D9B-D740-8714-EBB7B36B54F8}" presName="linear" presStyleCnt="0">
        <dgm:presLayoutVars>
          <dgm:animLvl val="lvl"/>
          <dgm:resizeHandles val="exact"/>
        </dgm:presLayoutVars>
      </dgm:prSet>
      <dgm:spPr/>
    </dgm:pt>
    <dgm:pt modelId="{C3FC0514-D6D1-DE4C-9766-E64C8C6BF540}" type="pres">
      <dgm:prSet presAssocID="{814A9621-1F4E-C548-A484-1151C3C0AA5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323EAF3-03FB-A44D-AACD-494484617905}" type="pres">
      <dgm:prSet presAssocID="{814A9621-1F4E-C548-A484-1151C3C0AA52}" presName="childText" presStyleLbl="revTx" presStyleIdx="0" presStyleCnt="2">
        <dgm:presLayoutVars>
          <dgm:bulletEnabled val="1"/>
        </dgm:presLayoutVars>
      </dgm:prSet>
      <dgm:spPr/>
    </dgm:pt>
    <dgm:pt modelId="{0B2E5C24-FD93-B948-BE6F-244418E42875}" type="pres">
      <dgm:prSet presAssocID="{1DF6467D-B56F-0E41-AB71-D77795FDAD0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EA7F914-521B-5B41-B784-261F764E28DA}" type="pres">
      <dgm:prSet presAssocID="{1DF6467D-B56F-0E41-AB71-D77795FDAD0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40F98201-8795-BD41-83F4-AFF6FA915B39}" type="presOf" srcId="{0C297DC0-9C14-0945-8565-0806EBECE2A5}" destId="{D323EAF3-03FB-A44D-AACD-494484617905}" srcOrd="0" destOrd="1" presId="urn:microsoft.com/office/officeart/2005/8/layout/vList2"/>
    <dgm:cxn modelId="{9311330B-C3B6-104C-8B9D-18B2CE17A70F}" srcId="{74E9141A-9D9B-D740-8714-EBB7B36B54F8}" destId="{814A9621-1F4E-C548-A484-1151C3C0AA52}" srcOrd="0" destOrd="0" parTransId="{73DD73E3-4EA9-DA40-B11E-34ABB7C40926}" sibTransId="{A97F7A99-70E6-E34E-9229-02A1BAA2A633}"/>
    <dgm:cxn modelId="{12E40F13-0C88-F64D-891D-E8864402D649}" srcId="{74E9141A-9D9B-D740-8714-EBB7B36B54F8}" destId="{1DF6467D-B56F-0E41-AB71-D77795FDAD04}" srcOrd="1" destOrd="0" parTransId="{806F2936-3D1C-4341-8784-8F76276C322F}" sibTransId="{020C66B1-25F4-EE4C-9E3E-9A59E1887F02}"/>
    <dgm:cxn modelId="{7FFD611A-1830-3D45-9161-523D06AFC2A7}" type="presOf" srcId="{CB1E3F56-5AD6-3042-832C-AF3FFAE65C82}" destId="{8EA7F914-521B-5B41-B784-261F764E28DA}" srcOrd="0" destOrd="1" presId="urn:microsoft.com/office/officeart/2005/8/layout/vList2"/>
    <dgm:cxn modelId="{60096D30-43A4-6044-A648-B74E2E744C2D}" type="presOf" srcId="{370F7AF4-AB10-3844-A0B5-3240ED309819}" destId="{8EA7F914-521B-5B41-B784-261F764E28DA}" srcOrd="0" destOrd="2" presId="urn:microsoft.com/office/officeart/2005/8/layout/vList2"/>
    <dgm:cxn modelId="{AC392444-3E42-E347-A9B2-AA1A849F9ADF}" type="presOf" srcId="{1DF6467D-B56F-0E41-AB71-D77795FDAD04}" destId="{0B2E5C24-FD93-B948-BE6F-244418E42875}" srcOrd="0" destOrd="0" presId="urn:microsoft.com/office/officeart/2005/8/layout/vList2"/>
    <dgm:cxn modelId="{A5BA6259-B253-1C4C-B6DC-90009FF49526}" type="presOf" srcId="{814A9621-1F4E-C548-A484-1151C3C0AA52}" destId="{C3FC0514-D6D1-DE4C-9766-E64C8C6BF540}" srcOrd="0" destOrd="0" presId="urn:microsoft.com/office/officeart/2005/8/layout/vList2"/>
    <dgm:cxn modelId="{E3036571-63DE-104D-B0E4-078D955E085B}" srcId="{814A9621-1F4E-C548-A484-1151C3C0AA52}" destId="{0C297DC0-9C14-0945-8565-0806EBECE2A5}" srcOrd="1" destOrd="0" parTransId="{C19E16CE-C965-0645-893A-47BF59F64FB5}" sibTransId="{E14158A5-740C-2045-BA6F-AC9E4D26684E}"/>
    <dgm:cxn modelId="{D4D84E84-3F74-F34A-8BA9-86BA1B8D7072}" srcId="{814A9621-1F4E-C548-A484-1151C3C0AA52}" destId="{C4D24E5D-CBA4-C14E-AB5E-A64142710EC4}" srcOrd="0" destOrd="0" parTransId="{D9E7C224-9C37-4841-A292-C6D1DD1D18ED}" sibTransId="{F7721774-8C26-4648-A875-019976759407}"/>
    <dgm:cxn modelId="{20DE6D97-0685-9D41-ADAF-0EB1987A9659}" type="presOf" srcId="{74E9141A-9D9B-D740-8714-EBB7B36B54F8}" destId="{EE5B8935-EDDA-3842-9E47-B57D52400A76}" srcOrd="0" destOrd="0" presId="urn:microsoft.com/office/officeart/2005/8/layout/vList2"/>
    <dgm:cxn modelId="{9381BE9B-6284-004D-9CAA-179E37C28A75}" srcId="{1DF6467D-B56F-0E41-AB71-D77795FDAD04}" destId="{0A179CE3-0231-2A4D-83D4-EC15E49251DE}" srcOrd="0" destOrd="0" parTransId="{B473E19A-2CD9-0842-8152-B2E18EE332E6}" sibTransId="{94F1F3F6-F155-5B47-A0EE-9A0110710723}"/>
    <dgm:cxn modelId="{092FEFA8-FDBC-4C47-B663-5B9EBBC3BFCE}" srcId="{1DF6467D-B56F-0E41-AB71-D77795FDAD04}" destId="{CB1E3F56-5AD6-3042-832C-AF3FFAE65C82}" srcOrd="1" destOrd="0" parTransId="{55AA61FF-4FA1-5048-8596-4C0BE0CF26AB}" sibTransId="{169D7251-2C15-A74B-B9C0-FE4CF5DAFC9A}"/>
    <dgm:cxn modelId="{B89EB2BA-5AC7-FC40-B38A-C3C1D1DABDC6}" srcId="{1DF6467D-B56F-0E41-AB71-D77795FDAD04}" destId="{370F7AF4-AB10-3844-A0B5-3240ED309819}" srcOrd="2" destOrd="0" parTransId="{0B03D742-98CC-F246-9B8C-B63885B8F4FA}" sibTransId="{C802C2E6-FB27-8C48-9FA2-35E015DCD8E9}"/>
    <dgm:cxn modelId="{F704EDE4-FE8D-6B44-855E-5F07C95C216C}" type="presOf" srcId="{0A179CE3-0231-2A4D-83D4-EC15E49251DE}" destId="{8EA7F914-521B-5B41-B784-261F764E28DA}" srcOrd="0" destOrd="0" presId="urn:microsoft.com/office/officeart/2005/8/layout/vList2"/>
    <dgm:cxn modelId="{EDEEDCF1-7F93-5F47-8B96-183F1B8B4EA9}" type="presOf" srcId="{C4D24E5D-CBA4-C14E-AB5E-A64142710EC4}" destId="{D323EAF3-03FB-A44D-AACD-494484617905}" srcOrd="0" destOrd="0" presId="urn:microsoft.com/office/officeart/2005/8/layout/vList2"/>
    <dgm:cxn modelId="{857A5BA7-3543-114D-85B3-08729EA8C334}" type="presParOf" srcId="{EE5B8935-EDDA-3842-9E47-B57D52400A76}" destId="{C3FC0514-D6D1-DE4C-9766-E64C8C6BF540}" srcOrd="0" destOrd="0" presId="urn:microsoft.com/office/officeart/2005/8/layout/vList2"/>
    <dgm:cxn modelId="{827E69E0-7682-CC4A-8A8D-4CE28C6FFB11}" type="presParOf" srcId="{EE5B8935-EDDA-3842-9E47-B57D52400A76}" destId="{D323EAF3-03FB-A44D-AACD-494484617905}" srcOrd="1" destOrd="0" presId="urn:microsoft.com/office/officeart/2005/8/layout/vList2"/>
    <dgm:cxn modelId="{7C8EA3EE-6D74-8540-8AA0-382D31B3844A}" type="presParOf" srcId="{EE5B8935-EDDA-3842-9E47-B57D52400A76}" destId="{0B2E5C24-FD93-B948-BE6F-244418E42875}" srcOrd="2" destOrd="0" presId="urn:microsoft.com/office/officeart/2005/8/layout/vList2"/>
    <dgm:cxn modelId="{4A3E8C92-473D-2E43-8486-21C53B24160E}" type="presParOf" srcId="{EE5B8935-EDDA-3842-9E47-B57D52400A76}" destId="{8EA7F914-521B-5B41-B784-261F764E28D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E9141A-9D9B-D740-8714-EBB7B36B54F8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cs-CZ"/>
        </a:p>
      </dgm:t>
    </dgm:pt>
    <dgm:pt modelId="{814A9621-1F4E-C548-A484-1151C3C0AA52}">
      <dgm:prSet/>
      <dgm:spPr/>
      <dgm:t>
        <a:bodyPr/>
        <a:lstStyle/>
        <a:p>
          <a:r>
            <a:rPr lang="cs-CZ" b="1"/>
            <a:t>1</a:t>
          </a:r>
          <a:r>
            <a:rPr lang="cs-CZ" b="1" u="sng"/>
            <a:t>) antiagregační léčba (protidestičková)</a:t>
          </a:r>
          <a:endParaRPr lang="cs-CZ"/>
        </a:p>
      </dgm:t>
    </dgm:pt>
    <dgm:pt modelId="{73DD73E3-4EA9-DA40-B11E-34ABB7C40926}" type="parTrans" cxnId="{9311330B-C3B6-104C-8B9D-18B2CE17A70F}">
      <dgm:prSet/>
      <dgm:spPr/>
      <dgm:t>
        <a:bodyPr/>
        <a:lstStyle/>
        <a:p>
          <a:endParaRPr lang="cs-CZ"/>
        </a:p>
      </dgm:t>
    </dgm:pt>
    <dgm:pt modelId="{A97F7A99-70E6-E34E-9229-02A1BAA2A633}" type="sibTrans" cxnId="{9311330B-C3B6-104C-8B9D-18B2CE17A70F}">
      <dgm:prSet/>
      <dgm:spPr/>
      <dgm:t>
        <a:bodyPr/>
        <a:lstStyle/>
        <a:p>
          <a:endParaRPr lang="cs-CZ"/>
        </a:p>
      </dgm:t>
    </dgm:pt>
    <dgm:pt modelId="{C4D24E5D-CBA4-C14E-AB5E-A64142710EC4}">
      <dgm:prSet/>
      <dgm:spPr/>
      <dgm:t>
        <a:bodyPr/>
        <a:lstStyle/>
        <a:p>
          <a:r>
            <a:rPr lang="cs-CZ" b="0" i="0"/>
            <a:t>skupina léků, které inhibují </a:t>
          </a:r>
          <a:r>
            <a:rPr lang="cs-CZ" b="1" i="0"/>
            <a:t>primární hemostázu</a:t>
          </a:r>
          <a:r>
            <a:rPr lang="cs-CZ" b="0" i="0"/>
            <a:t>, a tak zabraňují vzniku </a:t>
          </a:r>
          <a:r>
            <a:rPr lang="cs-CZ" b="1" i="0"/>
            <a:t>primárního destičkového trombu</a:t>
          </a:r>
          <a:endParaRPr lang="cs-CZ"/>
        </a:p>
      </dgm:t>
    </dgm:pt>
    <dgm:pt modelId="{D9E7C224-9C37-4841-A292-C6D1DD1D18ED}" type="parTrans" cxnId="{D4D84E84-3F74-F34A-8BA9-86BA1B8D7072}">
      <dgm:prSet/>
      <dgm:spPr/>
      <dgm:t>
        <a:bodyPr/>
        <a:lstStyle/>
        <a:p>
          <a:endParaRPr lang="cs-CZ"/>
        </a:p>
      </dgm:t>
    </dgm:pt>
    <dgm:pt modelId="{F7721774-8C26-4648-A875-019976759407}" type="sibTrans" cxnId="{D4D84E84-3F74-F34A-8BA9-86BA1B8D7072}">
      <dgm:prSet/>
      <dgm:spPr/>
      <dgm:t>
        <a:bodyPr/>
        <a:lstStyle/>
        <a:p>
          <a:endParaRPr lang="cs-CZ"/>
        </a:p>
      </dgm:t>
    </dgm:pt>
    <dgm:pt modelId="{0C297DC0-9C14-0945-8565-0806EBECE2A5}">
      <dgm:prSet/>
      <dgm:spPr/>
      <dgm:t>
        <a:bodyPr/>
        <a:lstStyle/>
        <a:p>
          <a:r>
            <a:rPr lang="cs-CZ" b="0" dirty="0">
              <a:solidFill>
                <a:schemeClr val="tx2"/>
              </a:solidFill>
            </a:rPr>
            <a:t>např. kyselina acetylsalicylová – GODASAL, </a:t>
          </a:r>
          <a:r>
            <a:rPr lang="cs-CZ" b="0" dirty="0" err="1">
              <a:solidFill>
                <a:schemeClr val="tx2"/>
              </a:solidFill>
            </a:rPr>
            <a:t>clopidogrel</a:t>
          </a:r>
          <a:r>
            <a:rPr lang="cs-CZ" b="0" dirty="0">
              <a:solidFill>
                <a:schemeClr val="tx2"/>
              </a:solidFill>
            </a:rPr>
            <a:t> . TROMBEX</a:t>
          </a:r>
          <a:endParaRPr lang="cs-CZ" dirty="0">
            <a:solidFill>
              <a:schemeClr val="tx2"/>
            </a:solidFill>
          </a:endParaRPr>
        </a:p>
      </dgm:t>
    </dgm:pt>
    <dgm:pt modelId="{C19E16CE-C965-0645-893A-47BF59F64FB5}" type="parTrans" cxnId="{E3036571-63DE-104D-B0E4-078D955E085B}">
      <dgm:prSet/>
      <dgm:spPr/>
      <dgm:t>
        <a:bodyPr/>
        <a:lstStyle/>
        <a:p>
          <a:endParaRPr lang="cs-CZ"/>
        </a:p>
      </dgm:t>
    </dgm:pt>
    <dgm:pt modelId="{E14158A5-740C-2045-BA6F-AC9E4D26684E}" type="sibTrans" cxnId="{E3036571-63DE-104D-B0E4-078D955E085B}">
      <dgm:prSet/>
      <dgm:spPr/>
      <dgm:t>
        <a:bodyPr/>
        <a:lstStyle/>
        <a:p>
          <a:endParaRPr lang="cs-CZ"/>
        </a:p>
      </dgm:t>
    </dgm:pt>
    <dgm:pt modelId="{1DF6467D-B56F-0E41-AB71-D77795FDAD04}">
      <dgm:prSet/>
      <dgm:spPr/>
      <dgm:t>
        <a:bodyPr/>
        <a:lstStyle/>
        <a:p>
          <a:r>
            <a:rPr lang="cs-CZ" b="1"/>
            <a:t>2) </a:t>
          </a:r>
          <a:r>
            <a:rPr lang="cs-CZ" b="1" u="sng"/>
            <a:t>antikoagulační léčba (protisrážlivá)</a:t>
          </a:r>
          <a:endParaRPr lang="cs-CZ"/>
        </a:p>
      </dgm:t>
    </dgm:pt>
    <dgm:pt modelId="{806F2936-3D1C-4341-8784-8F76276C322F}" type="parTrans" cxnId="{12E40F13-0C88-F64D-891D-E8864402D649}">
      <dgm:prSet/>
      <dgm:spPr/>
      <dgm:t>
        <a:bodyPr/>
        <a:lstStyle/>
        <a:p>
          <a:endParaRPr lang="cs-CZ"/>
        </a:p>
      </dgm:t>
    </dgm:pt>
    <dgm:pt modelId="{020C66B1-25F4-EE4C-9E3E-9A59E1887F02}" type="sibTrans" cxnId="{12E40F13-0C88-F64D-891D-E8864402D649}">
      <dgm:prSet/>
      <dgm:spPr/>
      <dgm:t>
        <a:bodyPr/>
        <a:lstStyle/>
        <a:p>
          <a:endParaRPr lang="cs-CZ"/>
        </a:p>
      </dgm:t>
    </dgm:pt>
    <dgm:pt modelId="{0A179CE3-0231-2A4D-83D4-EC15E49251DE}">
      <dgm:prSet/>
      <dgm:spPr/>
      <dgm:t>
        <a:bodyPr/>
        <a:lstStyle/>
        <a:p>
          <a:r>
            <a:rPr lang="cs-CZ" b="0" i="0" dirty="0"/>
            <a:t>Skupina léků, které svým působením blokují </a:t>
          </a:r>
          <a:r>
            <a:rPr lang="cs-CZ" b="0" i="0" dirty="0">
              <a:hlinkClick xmlns:r="http://schemas.openxmlformats.org/officeDocument/2006/relationships" r:id="rId1"/>
            </a:rPr>
            <a:t>koagulační faktory</a:t>
          </a:r>
          <a:r>
            <a:rPr lang="cs-CZ" b="0" i="0" dirty="0"/>
            <a:t>, a tím i vlastní koagulaci </a:t>
          </a:r>
          <a:endParaRPr lang="cs-CZ" dirty="0"/>
        </a:p>
      </dgm:t>
    </dgm:pt>
    <dgm:pt modelId="{B473E19A-2CD9-0842-8152-B2E18EE332E6}" type="parTrans" cxnId="{9381BE9B-6284-004D-9CAA-179E37C28A75}">
      <dgm:prSet/>
      <dgm:spPr/>
      <dgm:t>
        <a:bodyPr/>
        <a:lstStyle/>
        <a:p>
          <a:endParaRPr lang="cs-CZ"/>
        </a:p>
      </dgm:t>
    </dgm:pt>
    <dgm:pt modelId="{94F1F3F6-F155-5B47-A0EE-9A0110710723}" type="sibTrans" cxnId="{9381BE9B-6284-004D-9CAA-179E37C28A75}">
      <dgm:prSet/>
      <dgm:spPr/>
      <dgm:t>
        <a:bodyPr/>
        <a:lstStyle/>
        <a:p>
          <a:endParaRPr lang="cs-CZ"/>
        </a:p>
      </dgm:t>
    </dgm:pt>
    <dgm:pt modelId="{CB1E3F56-5AD6-3042-832C-AF3FFAE65C82}">
      <dgm:prSet/>
      <dgm:spPr/>
      <dgm:t>
        <a:bodyPr/>
        <a:lstStyle/>
        <a:p>
          <a:r>
            <a:rPr lang="cs-CZ" b="0" dirty="0"/>
            <a:t>Tam, kde je větší riziko embolizace (FISI)</a:t>
          </a:r>
          <a:endParaRPr lang="cs-CZ" dirty="0"/>
        </a:p>
      </dgm:t>
    </dgm:pt>
    <dgm:pt modelId="{55AA61FF-4FA1-5048-8596-4C0BE0CF26AB}" type="parTrans" cxnId="{092FEFA8-FDBC-4C47-B663-5B9EBBC3BFCE}">
      <dgm:prSet/>
      <dgm:spPr/>
      <dgm:t>
        <a:bodyPr/>
        <a:lstStyle/>
        <a:p>
          <a:endParaRPr lang="cs-CZ"/>
        </a:p>
      </dgm:t>
    </dgm:pt>
    <dgm:pt modelId="{169D7251-2C15-A74B-B9C0-FE4CF5DAFC9A}" type="sibTrans" cxnId="{092FEFA8-FDBC-4C47-B663-5B9EBBC3BFCE}">
      <dgm:prSet/>
      <dgm:spPr/>
      <dgm:t>
        <a:bodyPr/>
        <a:lstStyle/>
        <a:p>
          <a:endParaRPr lang="cs-CZ"/>
        </a:p>
      </dgm:t>
    </dgm:pt>
    <dgm:pt modelId="{370F7AF4-AB10-3844-A0B5-3240ED309819}">
      <dgm:prSet/>
      <dgm:spPr/>
      <dgm:t>
        <a:bodyPr/>
        <a:lstStyle/>
        <a:p>
          <a:r>
            <a:rPr lang="cs-CZ" b="0" dirty="0">
              <a:solidFill>
                <a:schemeClr val="tx2"/>
              </a:solidFill>
            </a:rPr>
            <a:t>Např. </a:t>
          </a:r>
          <a:r>
            <a:rPr lang="cs-CZ" b="0" dirty="0" err="1">
              <a:solidFill>
                <a:schemeClr val="tx2"/>
              </a:solidFill>
            </a:rPr>
            <a:t>Apixaban</a:t>
          </a:r>
          <a:r>
            <a:rPr lang="cs-CZ" b="0" dirty="0">
              <a:solidFill>
                <a:schemeClr val="tx2"/>
              </a:solidFill>
            </a:rPr>
            <a:t> – ELIQUIS, </a:t>
          </a:r>
          <a:r>
            <a:rPr lang="cs-CZ" b="0" dirty="0" err="1">
              <a:solidFill>
                <a:schemeClr val="tx2"/>
              </a:solidFill>
            </a:rPr>
            <a:t>rivaroxaban</a:t>
          </a:r>
          <a:r>
            <a:rPr lang="cs-CZ" b="0" dirty="0">
              <a:solidFill>
                <a:schemeClr val="tx2"/>
              </a:solidFill>
            </a:rPr>
            <a:t> – XARELTO, </a:t>
          </a:r>
          <a:r>
            <a:rPr lang="cs-CZ" b="0" dirty="0" err="1">
              <a:solidFill>
                <a:schemeClr val="tx2"/>
              </a:solidFill>
            </a:rPr>
            <a:t>dabigatran</a:t>
          </a:r>
          <a:r>
            <a:rPr lang="cs-CZ" b="0" dirty="0">
              <a:solidFill>
                <a:schemeClr val="tx2"/>
              </a:solidFill>
            </a:rPr>
            <a:t> – PRADAXA </a:t>
          </a:r>
          <a:endParaRPr lang="cs-CZ" dirty="0">
            <a:solidFill>
              <a:schemeClr val="tx2"/>
            </a:solidFill>
          </a:endParaRPr>
        </a:p>
      </dgm:t>
    </dgm:pt>
    <dgm:pt modelId="{0B03D742-98CC-F246-9B8C-B63885B8F4FA}" type="parTrans" cxnId="{B89EB2BA-5AC7-FC40-B38A-C3C1D1DABDC6}">
      <dgm:prSet/>
      <dgm:spPr/>
      <dgm:t>
        <a:bodyPr/>
        <a:lstStyle/>
        <a:p>
          <a:endParaRPr lang="cs-CZ"/>
        </a:p>
      </dgm:t>
    </dgm:pt>
    <dgm:pt modelId="{C802C2E6-FB27-8C48-9FA2-35E015DCD8E9}" type="sibTrans" cxnId="{B89EB2BA-5AC7-FC40-B38A-C3C1D1DABDC6}">
      <dgm:prSet/>
      <dgm:spPr/>
      <dgm:t>
        <a:bodyPr/>
        <a:lstStyle/>
        <a:p>
          <a:endParaRPr lang="cs-CZ"/>
        </a:p>
      </dgm:t>
    </dgm:pt>
    <dgm:pt modelId="{EE5B8935-EDDA-3842-9E47-B57D52400A76}" type="pres">
      <dgm:prSet presAssocID="{74E9141A-9D9B-D740-8714-EBB7B36B54F8}" presName="linear" presStyleCnt="0">
        <dgm:presLayoutVars>
          <dgm:animLvl val="lvl"/>
          <dgm:resizeHandles val="exact"/>
        </dgm:presLayoutVars>
      </dgm:prSet>
      <dgm:spPr/>
    </dgm:pt>
    <dgm:pt modelId="{C3FC0514-D6D1-DE4C-9766-E64C8C6BF540}" type="pres">
      <dgm:prSet presAssocID="{814A9621-1F4E-C548-A484-1151C3C0AA5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323EAF3-03FB-A44D-AACD-494484617905}" type="pres">
      <dgm:prSet presAssocID="{814A9621-1F4E-C548-A484-1151C3C0AA52}" presName="childText" presStyleLbl="revTx" presStyleIdx="0" presStyleCnt="2">
        <dgm:presLayoutVars>
          <dgm:bulletEnabled val="1"/>
        </dgm:presLayoutVars>
      </dgm:prSet>
      <dgm:spPr/>
    </dgm:pt>
    <dgm:pt modelId="{0B2E5C24-FD93-B948-BE6F-244418E42875}" type="pres">
      <dgm:prSet presAssocID="{1DF6467D-B56F-0E41-AB71-D77795FDAD0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EA7F914-521B-5B41-B784-261F764E28DA}" type="pres">
      <dgm:prSet presAssocID="{1DF6467D-B56F-0E41-AB71-D77795FDAD0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40F98201-8795-BD41-83F4-AFF6FA915B39}" type="presOf" srcId="{0C297DC0-9C14-0945-8565-0806EBECE2A5}" destId="{D323EAF3-03FB-A44D-AACD-494484617905}" srcOrd="0" destOrd="1" presId="urn:microsoft.com/office/officeart/2005/8/layout/vList2"/>
    <dgm:cxn modelId="{9311330B-C3B6-104C-8B9D-18B2CE17A70F}" srcId="{74E9141A-9D9B-D740-8714-EBB7B36B54F8}" destId="{814A9621-1F4E-C548-A484-1151C3C0AA52}" srcOrd="0" destOrd="0" parTransId="{73DD73E3-4EA9-DA40-B11E-34ABB7C40926}" sibTransId="{A97F7A99-70E6-E34E-9229-02A1BAA2A633}"/>
    <dgm:cxn modelId="{12E40F13-0C88-F64D-891D-E8864402D649}" srcId="{74E9141A-9D9B-D740-8714-EBB7B36B54F8}" destId="{1DF6467D-B56F-0E41-AB71-D77795FDAD04}" srcOrd="1" destOrd="0" parTransId="{806F2936-3D1C-4341-8784-8F76276C322F}" sibTransId="{020C66B1-25F4-EE4C-9E3E-9A59E1887F02}"/>
    <dgm:cxn modelId="{7FFD611A-1830-3D45-9161-523D06AFC2A7}" type="presOf" srcId="{CB1E3F56-5AD6-3042-832C-AF3FFAE65C82}" destId="{8EA7F914-521B-5B41-B784-261F764E28DA}" srcOrd="0" destOrd="1" presId="urn:microsoft.com/office/officeart/2005/8/layout/vList2"/>
    <dgm:cxn modelId="{60096D30-43A4-6044-A648-B74E2E744C2D}" type="presOf" srcId="{370F7AF4-AB10-3844-A0B5-3240ED309819}" destId="{8EA7F914-521B-5B41-B784-261F764E28DA}" srcOrd="0" destOrd="2" presId="urn:microsoft.com/office/officeart/2005/8/layout/vList2"/>
    <dgm:cxn modelId="{AC392444-3E42-E347-A9B2-AA1A849F9ADF}" type="presOf" srcId="{1DF6467D-B56F-0E41-AB71-D77795FDAD04}" destId="{0B2E5C24-FD93-B948-BE6F-244418E42875}" srcOrd="0" destOrd="0" presId="urn:microsoft.com/office/officeart/2005/8/layout/vList2"/>
    <dgm:cxn modelId="{A5BA6259-B253-1C4C-B6DC-90009FF49526}" type="presOf" srcId="{814A9621-1F4E-C548-A484-1151C3C0AA52}" destId="{C3FC0514-D6D1-DE4C-9766-E64C8C6BF540}" srcOrd="0" destOrd="0" presId="urn:microsoft.com/office/officeart/2005/8/layout/vList2"/>
    <dgm:cxn modelId="{E3036571-63DE-104D-B0E4-078D955E085B}" srcId="{814A9621-1F4E-C548-A484-1151C3C0AA52}" destId="{0C297DC0-9C14-0945-8565-0806EBECE2A5}" srcOrd="1" destOrd="0" parTransId="{C19E16CE-C965-0645-893A-47BF59F64FB5}" sibTransId="{E14158A5-740C-2045-BA6F-AC9E4D26684E}"/>
    <dgm:cxn modelId="{D4D84E84-3F74-F34A-8BA9-86BA1B8D7072}" srcId="{814A9621-1F4E-C548-A484-1151C3C0AA52}" destId="{C4D24E5D-CBA4-C14E-AB5E-A64142710EC4}" srcOrd="0" destOrd="0" parTransId="{D9E7C224-9C37-4841-A292-C6D1DD1D18ED}" sibTransId="{F7721774-8C26-4648-A875-019976759407}"/>
    <dgm:cxn modelId="{20DE6D97-0685-9D41-ADAF-0EB1987A9659}" type="presOf" srcId="{74E9141A-9D9B-D740-8714-EBB7B36B54F8}" destId="{EE5B8935-EDDA-3842-9E47-B57D52400A76}" srcOrd="0" destOrd="0" presId="urn:microsoft.com/office/officeart/2005/8/layout/vList2"/>
    <dgm:cxn modelId="{9381BE9B-6284-004D-9CAA-179E37C28A75}" srcId="{1DF6467D-B56F-0E41-AB71-D77795FDAD04}" destId="{0A179CE3-0231-2A4D-83D4-EC15E49251DE}" srcOrd="0" destOrd="0" parTransId="{B473E19A-2CD9-0842-8152-B2E18EE332E6}" sibTransId="{94F1F3F6-F155-5B47-A0EE-9A0110710723}"/>
    <dgm:cxn modelId="{092FEFA8-FDBC-4C47-B663-5B9EBBC3BFCE}" srcId="{1DF6467D-B56F-0E41-AB71-D77795FDAD04}" destId="{CB1E3F56-5AD6-3042-832C-AF3FFAE65C82}" srcOrd="1" destOrd="0" parTransId="{55AA61FF-4FA1-5048-8596-4C0BE0CF26AB}" sibTransId="{169D7251-2C15-A74B-B9C0-FE4CF5DAFC9A}"/>
    <dgm:cxn modelId="{B89EB2BA-5AC7-FC40-B38A-C3C1D1DABDC6}" srcId="{1DF6467D-B56F-0E41-AB71-D77795FDAD04}" destId="{370F7AF4-AB10-3844-A0B5-3240ED309819}" srcOrd="2" destOrd="0" parTransId="{0B03D742-98CC-F246-9B8C-B63885B8F4FA}" sibTransId="{C802C2E6-FB27-8C48-9FA2-35E015DCD8E9}"/>
    <dgm:cxn modelId="{F704EDE4-FE8D-6B44-855E-5F07C95C216C}" type="presOf" srcId="{0A179CE3-0231-2A4D-83D4-EC15E49251DE}" destId="{8EA7F914-521B-5B41-B784-261F764E28DA}" srcOrd="0" destOrd="0" presId="urn:microsoft.com/office/officeart/2005/8/layout/vList2"/>
    <dgm:cxn modelId="{EDEEDCF1-7F93-5F47-8B96-183F1B8B4EA9}" type="presOf" srcId="{C4D24E5D-CBA4-C14E-AB5E-A64142710EC4}" destId="{D323EAF3-03FB-A44D-AACD-494484617905}" srcOrd="0" destOrd="0" presId="urn:microsoft.com/office/officeart/2005/8/layout/vList2"/>
    <dgm:cxn modelId="{857A5BA7-3543-114D-85B3-08729EA8C334}" type="presParOf" srcId="{EE5B8935-EDDA-3842-9E47-B57D52400A76}" destId="{C3FC0514-D6D1-DE4C-9766-E64C8C6BF540}" srcOrd="0" destOrd="0" presId="urn:microsoft.com/office/officeart/2005/8/layout/vList2"/>
    <dgm:cxn modelId="{827E69E0-7682-CC4A-8A8D-4CE28C6FFB11}" type="presParOf" srcId="{EE5B8935-EDDA-3842-9E47-B57D52400A76}" destId="{D323EAF3-03FB-A44D-AACD-494484617905}" srcOrd="1" destOrd="0" presId="urn:microsoft.com/office/officeart/2005/8/layout/vList2"/>
    <dgm:cxn modelId="{7C8EA3EE-6D74-8540-8AA0-382D31B3844A}" type="presParOf" srcId="{EE5B8935-EDDA-3842-9E47-B57D52400A76}" destId="{0B2E5C24-FD93-B948-BE6F-244418E42875}" srcOrd="2" destOrd="0" presId="urn:microsoft.com/office/officeart/2005/8/layout/vList2"/>
    <dgm:cxn modelId="{4A3E8C92-473D-2E43-8486-21C53B24160E}" type="presParOf" srcId="{EE5B8935-EDDA-3842-9E47-B57D52400A76}" destId="{8EA7F914-521B-5B41-B784-261F764E28D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3A96D79-24B9-48E1-AED3-EE13BF777BD9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37DA42D6-B3B8-4A25-8BFF-EF258C45B6C8}">
      <dgm:prSet/>
      <dgm:spPr/>
      <dgm:t>
        <a:bodyPr/>
        <a:lstStyle/>
        <a:p>
          <a:r>
            <a:rPr lang="cs-CZ" dirty="0"/>
            <a:t>= jejich příčinou je </a:t>
          </a:r>
          <a:r>
            <a:rPr lang="cs-CZ" b="1" dirty="0"/>
            <a:t>porucha mozkové cirkulace </a:t>
          </a:r>
          <a:r>
            <a:rPr lang="cs-CZ" dirty="0"/>
            <a:t>z důvodů krvácení</a:t>
          </a:r>
          <a:endParaRPr lang="en-US" dirty="0"/>
        </a:p>
      </dgm:t>
    </dgm:pt>
    <dgm:pt modelId="{00033E4F-AE4A-4674-B4BA-BD5283CBF30E}" type="parTrans" cxnId="{B0BDFC52-AB0E-4903-8F15-C969C346FE82}">
      <dgm:prSet/>
      <dgm:spPr/>
      <dgm:t>
        <a:bodyPr/>
        <a:lstStyle/>
        <a:p>
          <a:endParaRPr lang="en-US"/>
        </a:p>
      </dgm:t>
    </dgm:pt>
    <dgm:pt modelId="{7C077FA8-C62C-454B-8E68-86708BC8D668}" type="sibTrans" cxnId="{B0BDFC52-AB0E-4903-8F15-C969C346FE82}">
      <dgm:prSet/>
      <dgm:spPr/>
      <dgm:t>
        <a:bodyPr/>
        <a:lstStyle/>
        <a:p>
          <a:endParaRPr lang="en-US"/>
        </a:p>
      </dgm:t>
    </dgm:pt>
    <dgm:pt modelId="{263F87F3-CCC7-46CA-8D26-79F3E73A8DB6}">
      <dgm:prSet/>
      <dgm:spPr/>
      <dgm:t>
        <a:bodyPr/>
        <a:lstStyle/>
        <a:p>
          <a:r>
            <a:rPr lang="cs-CZ" b="1"/>
            <a:t>Nejčastější příčiny:</a:t>
          </a:r>
          <a:endParaRPr lang="en-US"/>
        </a:p>
      </dgm:t>
    </dgm:pt>
    <dgm:pt modelId="{7939B11A-B13E-4E3E-BA63-E36B16F5474A}" type="parTrans" cxnId="{49E15A5C-1894-49EF-B078-C68C683289E6}">
      <dgm:prSet/>
      <dgm:spPr/>
      <dgm:t>
        <a:bodyPr/>
        <a:lstStyle/>
        <a:p>
          <a:endParaRPr lang="en-US"/>
        </a:p>
      </dgm:t>
    </dgm:pt>
    <dgm:pt modelId="{BE85E1F7-DDFF-4FFE-8C69-2FD522ECDBE6}" type="sibTrans" cxnId="{49E15A5C-1894-49EF-B078-C68C683289E6}">
      <dgm:prSet/>
      <dgm:spPr/>
      <dgm:t>
        <a:bodyPr/>
        <a:lstStyle/>
        <a:p>
          <a:endParaRPr lang="en-US"/>
        </a:p>
      </dgm:t>
    </dgm:pt>
    <dgm:pt modelId="{7FE75C3C-08BF-4CE8-91C4-DDBC7397034E}">
      <dgm:prSet/>
      <dgm:spPr/>
      <dgm:t>
        <a:bodyPr/>
        <a:lstStyle/>
        <a:p>
          <a:r>
            <a:rPr lang="cs-CZ" b="1" dirty="0"/>
            <a:t>Prasknutí (ruptura) malých perforujících tepen </a:t>
          </a:r>
          <a:r>
            <a:rPr lang="cs-CZ" dirty="0"/>
            <a:t>a následné krvácení do CNS </a:t>
          </a:r>
          <a:r>
            <a:rPr lang="cs-CZ" b="1" dirty="0"/>
            <a:t>při arteriální hypertenzi.</a:t>
          </a:r>
          <a:endParaRPr lang="en-US" dirty="0"/>
        </a:p>
      </dgm:t>
    </dgm:pt>
    <dgm:pt modelId="{F05087F8-1A3A-4A03-B2D5-DA800C5F3A63}" type="parTrans" cxnId="{578FA188-110F-4200-9136-48BC20E65D7E}">
      <dgm:prSet/>
      <dgm:spPr/>
      <dgm:t>
        <a:bodyPr/>
        <a:lstStyle/>
        <a:p>
          <a:endParaRPr lang="en-US"/>
        </a:p>
      </dgm:t>
    </dgm:pt>
    <dgm:pt modelId="{5F41F2C6-DCAF-4B48-AB79-BE564EC6EEC2}" type="sibTrans" cxnId="{578FA188-110F-4200-9136-48BC20E65D7E}">
      <dgm:prSet/>
      <dgm:spPr/>
      <dgm:t>
        <a:bodyPr/>
        <a:lstStyle/>
        <a:p>
          <a:endParaRPr lang="en-US"/>
        </a:p>
      </dgm:t>
    </dgm:pt>
    <dgm:pt modelId="{314A2137-A948-4AA3-9475-B363BC9F849D}">
      <dgm:prSet/>
      <dgm:spPr/>
      <dgm:t>
        <a:bodyPr/>
        <a:lstStyle/>
        <a:p>
          <a:r>
            <a:rPr lang="cs-CZ" b="1"/>
            <a:t>Méně častější zdroje:</a:t>
          </a:r>
          <a:endParaRPr lang="en-US"/>
        </a:p>
      </dgm:t>
    </dgm:pt>
    <dgm:pt modelId="{8EF4A176-80FD-4FC1-800C-D08DA3DBDAE9}" type="parTrans" cxnId="{5C19C1A9-FD1E-4FF7-8578-ABCC17644D37}">
      <dgm:prSet/>
      <dgm:spPr/>
      <dgm:t>
        <a:bodyPr/>
        <a:lstStyle/>
        <a:p>
          <a:endParaRPr lang="en-US"/>
        </a:p>
      </dgm:t>
    </dgm:pt>
    <dgm:pt modelId="{19D26441-B65E-451C-A710-ECF3D405CAED}" type="sibTrans" cxnId="{5C19C1A9-FD1E-4FF7-8578-ABCC17644D37}">
      <dgm:prSet/>
      <dgm:spPr/>
      <dgm:t>
        <a:bodyPr/>
        <a:lstStyle/>
        <a:p>
          <a:endParaRPr lang="en-US"/>
        </a:p>
      </dgm:t>
    </dgm:pt>
    <dgm:pt modelId="{81121C86-2F26-4B9F-A6AA-C9703465EA63}">
      <dgm:prSet/>
      <dgm:spPr/>
      <dgm:t>
        <a:bodyPr/>
        <a:lstStyle/>
        <a:p>
          <a:r>
            <a:rPr lang="cs-CZ" dirty="0"/>
            <a:t>AV malformace (nesprávně vyvinuté cévní řečiště), tumory, hemorhagické diatézy (hematologické poruchy)</a:t>
          </a:r>
          <a:endParaRPr lang="en-US" dirty="0"/>
        </a:p>
      </dgm:t>
    </dgm:pt>
    <dgm:pt modelId="{5873D96C-1C35-4BBB-A959-178ABE08DAFE}" type="parTrans" cxnId="{2493BBF1-BEA5-4B6D-B3AE-4984878C8938}">
      <dgm:prSet/>
      <dgm:spPr/>
      <dgm:t>
        <a:bodyPr/>
        <a:lstStyle/>
        <a:p>
          <a:endParaRPr lang="en-US"/>
        </a:p>
      </dgm:t>
    </dgm:pt>
    <dgm:pt modelId="{8E1206FD-E210-424A-BBE9-84E4378CDA03}" type="sibTrans" cxnId="{2493BBF1-BEA5-4B6D-B3AE-4984878C8938}">
      <dgm:prSet/>
      <dgm:spPr/>
      <dgm:t>
        <a:bodyPr/>
        <a:lstStyle/>
        <a:p>
          <a:endParaRPr lang="en-US"/>
        </a:p>
      </dgm:t>
    </dgm:pt>
    <dgm:pt modelId="{B6D62B8F-51DC-424D-B694-97FBB4CEA8E1}">
      <dgm:prSet/>
      <dgm:spPr/>
      <dgm:t>
        <a:bodyPr/>
        <a:lstStyle/>
        <a:p>
          <a:r>
            <a:rPr lang="cs-CZ"/>
            <a:t>Antikoagulační terapie (Warfarin, méně heparin)</a:t>
          </a:r>
          <a:endParaRPr lang="en-US"/>
        </a:p>
      </dgm:t>
    </dgm:pt>
    <dgm:pt modelId="{13B2E8A8-038E-45E1-8003-3CFE2A51049D}" type="parTrans" cxnId="{516B805D-E64D-4FF8-B82C-66F7CA69C461}">
      <dgm:prSet/>
      <dgm:spPr/>
      <dgm:t>
        <a:bodyPr/>
        <a:lstStyle/>
        <a:p>
          <a:endParaRPr lang="en-US"/>
        </a:p>
      </dgm:t>
    </dgm:pt>
    <dgm:pt modelId="{E4A2CB5B-6DD5-4EE2-B1EA-B8E8CFE36DE6}" type="sibTrans" cxnId="{516B805D-E64D-4FF8-B82C-66F7CA69C461}">
      <dgm:prSet/>
      <dgm:spPr/>
      <dgm:t>
        <a:bodyPr/>
        <a:lstStyle/>
        <a:p>
          <a:endParaRPr lang="en-US"/>
        </a:p>
      </dgm:t>
    </dgm:pt>
    <dgm:pt modelId="{E6ED64BB-ACAD-41D7-9432-5B2E19812726}">
      <dgm:prSet/>
      <dgm:spPr/>
      <dgm:t>
        <a:bodyPr/>
        <a:lstStyle/>
        <a:p>
          <a:r>
            <a:rPr lang="cs-CZ"/>
            <a:t>U mladších drogová závislost (amfetaminy, kokain)</a:t>
          </a:r>
          <a:endParaRPr lang="en-US"/>
        </a:p>
      </dgm:t>
    </dgm:pt>
    <dgm:pt modelId="{AE3EB57A-A4EB-4155-B040-A771C61C2148}" type="parTrans" cxnId="{6265072E-DA51-4820-83EB-184A9789EBD2}">
      <dgm:prSet/>
      <dgm:spPr/>
      <dgm:t>
        <a:bodyPr/>
        <a:lstStyle/>
        <a:p>
          <a:endParaRPr lang="en-US"/>
        </a:p>
      </dgm:t>
    </dgm:pt>
    <dgm:pt modelId="{BC8F7C91-36BB-4DB8-AA55-F28F9EB4E398}" type="sibTrans" cxnId="{6265072E-DA51-4820-83EB-184A9789EBD2}">
      <dgm:prSet/>
      <dgm:spPr/>
      <dgm:t>
        <a:bodyPr/>
        <a:lstStyle/>
        <a:p>
          <a:endParaRPr lang="en-US"/>
        </a:p>
      </dgm:t>
    </dgm:pt>
    <dgm:pt modelId="{3BCF6060-07FB-8449-9107-B8A116C0D6C7}" type="pres">
      <dgm:prSet presAssocID="{F3A96D79-24B9-48E1-AED3-EE13BF777BD9}" presName="Name0" presStyleCnt="0">
        <dgm:presLayoutVars>
          <dgm:dir/>
          <dgm:animLvl val="lvl"/>
          <dgm:resizeHandles val="exact"/>
        </dgm:presLayoutVars>
      </dgm:prSet>
      <dgm:spPr/>
    </dgm:pt>
    <dgm:pt modelId="{1F6649A8-D9C0-1B4F-AB2D-A9A78DE9BAAB}" type="pres">
      <dgm:prSet presAssocID="{37DA42D6-B3B8-4A25-8BFF-EF258C45B6C8}" presName="composite" presStyleCnt="0"/>
      <dgm:spPr/>
    </dgm:pt>
    <dgm:pt modelId="{2CF3D0CE-5DED-5E46-85AC-FEF48B91DD9C}" type="pres">
      <dgm:prSet presAssocID="{37DA42D6-B3B8-4A25-8BFF-EF258C45B6C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23C6AF9C-18B4-314A-B987-6117AC935653}" type="pres">
      <dgm:prSet presAssocID="{37DA42D6-B3B8-4A25-8BFF-EF258C45B6C8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265072E-DA51-4820-83EB-184A9789EBD2}" srcId="{314A2137-A948-4AA3-9475-B363BC9F849D}" destId="{E6ED64BB-ACAD-41D7-9432-5B2E19812726}" srcOrd="2" destOrd="0" parTransId="{AE3EB57A-A4EB-4155-B040-A771C61C2148}" sibTransId="{BC8F7C91-36BB-4DB8-AA55-F28F9EB4E398}"/>
    <dgm:cxn modelId="{758A3136-1187-524C-82CC-261008CD9D45}" type="presOf" srcId="{F3A96D79-24B9-48E1-AED3-EE13BF777BD9}" destId="{3BCF6060-07FB-8449-9107-B8A116C0D6C7}" srcOrd="0" destOrd="0" presId="urn:microsoft.com/office/officeart/2005/8/layout/hList1"/>
    <dgm:cxn modelId="{5C17EA4F-DC7C-C44C-B846-A760F5DB63B3}" type="presOf" srcId="{7FE75C3C-08BF-4CE8-91C4-DDBC7397034E}" destId="{23C6AF9C-18B4-314A-B987-6117AC935653}" srcOrd="0" destOrd="1" presId="urn:microsoft.com/office/officeart/2005/8/layout/hList1"/>
    <dgm:cxn modelId="{B0BDFC52-AB0E-4903-8F15-C969C346FE82}" srcId="{F3A96D79-24B9-48E1-AED3-EE13BF777BD9}" destId="{37DA42D6-B3B8-4A25-8BFF-EF258C45B6C8}" srcOrd="0" destOrd="0" parTransId="{00033E4F-AE4A-4674-B4BA-BD5283CBF30E}" sibTransId="{7C077FA8-C62C-454B-8E68-86708BC8D668}"/>
    <dgm:cxn modelId="{49E15A5C-1894-49EF-B078-C68C683289E6}" srcId="{37DA42D6-B3B8-4A25-8BFF-EF258C45B6C8}" destId="{263F87F3-CCC7-46CA-8D26-79F3E73A8DB6}" srcOrd="0" destOrd="0" parTransId="{7939B11A-B13E-4E3E-BA63-E36B16F5474A}" sibTransId="{BE85E1F7-DDFF-4FFE-8C69-2FD522ECDBE6}"/>
    <dgm:cxn modelId="{516B805D-E64D-4FF8-B82C-66F7CA69C461}" srcId="{314A2137-A948-4AA3-9475-B363BC9F849D}" destId="{B6D62B8F-51DC-424D-B694-97FBB4CEA8E1}" srcOrd="1" destOrd="0" parTransId="{13B2E8A8-038E-45E1-8003-3CFE2A51049D}" sibTransId="{E4A2CB5B-6DD5-4EE2-B1EA-B8E8CFE36DE6}"/>
    <dgm:cxn modelId="{C4765769-B24C-BD4D-B3D2-90CC4F1A3996}" type="presOf" srcId="{263F87F3-CCC7-46CA-8D26-79F3E73A8DB6}" destId="{23C6AF9C-18B4-314A-B987-6117AC935653}" srcOrd="0" destOrd="0" presId="urn:microsoft.com/office/officeart/2005/8/layout/hList1"/>
    <dgm:cxn modelId="{578FA188-110F-4200-9136-48BC20E65D7E}" srcId="{263F87F3-CCC7-46CA-8D26-79F3E73A8DB6}" destId="{7FE75C3C-08BF-4CE8-91C4-DDBC7397034E}" srcOrd="0" destOrd="0" parTransId="{F05087F8-1A3A-4A03-B2D5-DA800C5F3A63}" sibTransId="{5F41F2C6-DCAF-4B48-AB79-BE564EC6EEC2}"/>
    <dgm:cxn modelId="{91FA56A1-C1F4-A444-A8C2-59102D216CA1}" type="presOf" srcId="{E6ED64BB-ACAD-41D7-9432-5B2E19812726}" destId="{23C6AF9C-18B4-314A-B987-6117AC935653}" srcOrd="0" destOrd="5" presId="urn:microsoft.com/office/officeart/2005/8/layout/hList1"/>
    <dgm:cxn modelId="{F50DC1A6-4CC6-0E41-A727-E40964CA0531}" type="presOf" srcId="{314A2137-A948-4AA3-9475-B363BC9F849D}" destId="{23C6AF9C-18B4-314A-B987-6117AC935653}" srcOrd="0" destOrd="2" presId="urn:microsoft.com/office/officeart/2005/8/layout/hList1"/>
    <dgm:cxn modelId="{5C19C1A9-FD1E-4FF7-8578-ABCC17644D37}" srcId="{263F87F3-CCC7-46CA-8D26-79F3E73A8DB6}" destId="{314A2137-A948-4AA3-9475-B363BC9F849D}" srcOrd="1" destOrd="0" parTransId="{8EF4A176-80FD-4FC1-800C-D08DA3DBDAE9}" sibTransId="{19D26441-B65E-451C-A710-ECF3D405CAED}"/>
    <dgm:cxn modelId="{28CAF1CF-1F69-D94C-91DF-6BE82B629989}" type="presOf" srcId="{B6D62B8F-51DC-424D-B694-97FBB4CEA8E1}" destId="{23C6AF9C-18B4-314A-B987-6117AC935653}" srcOrd="0" destOrd="4" presId="urn:microsoft.com/office/officeart/2005/8/layout/hList1"/>
    <dgm:cxn modelId="{706EC2D7-D450-A74F-8895-6439D932594D}" type="presOf" srcId="{81121C86-2F26-4B9F-A6AA-C9703465EA63}" destId="{23C6AF9C-18B4-314A-B987-6117AC935653}" srcOrd="0" destOrd="3" presId="urn:microsoft.com/office/officeart/2005/8/layout/hList1"/>
    <dgm:cxn modelId="{400B01ED-8D69-A544-A351-8511CB0A1D71}" type="presOf" srcId="{37DA42D6-B3B8-4A25-8BFF-EF258C45B6C8}" destId="{2CF3D0CE-5DED-5E46-85AC-FEF48B91DD9C}" srcOrd="0" destOrd="0" presId="urn:microsoft.com/office/officeart/2005/8/layout/hList1"/>
    <dgm:cxn modelId="{2493BBF1-BEA5-4B6D-B3AE-4984878C8938}" srcId="{314A2137-A948-4AA3-9475-B363BC9F849D}" destId="{81121C86-2F26-4B9F-A6AA-C9703465EA63}" srcOrd="0" destOrd="0" parTransId="{5873D96C-1C35-4BBB-A959-178ABE08DAFE}" sibTransId="{8E1206FD-E210-424A-BBE9-84E4378CDA03}"/>
    <dgm:cxn modelId="{7D48CF82-CECC-A548-BD35-505A7A72E987}" type="presParOf" srcId="{3BCF6060-07FB-8449-9107-B8A116C0D6C7}" destId="{1F6649A8-D9C0-1B4F-AB2D-A9A78DE9BAAB}" srcOrd="0" destOrd="0" presId="urn:microsoft.com/office/officeart/2005/8/layout/hList1"/>
    <dgm:cxn modelId="{02CD0F13-58C9-0A4E-A3BD-D2665B85F3DB}" type="presParOf" srcId="{1F6649A8-D9C0-1B4F-AB2D-A9A78DE9BAAB}" destId="{2CF3D0CE-5DED-5E46-85AC-FEF48B91DD9C}" srcOrd="0" destOrd="0" presId="urn:microsoft.com/office/officeart/2005/8/layout/hList1"/>
    <dgm:cxn modelId="{1273E22B-3E60-F64D-8955-C5640450E689}" type="presParOf" srcId="{1F6649A8-D9C0-1B4F-AB2D-A9A78DE9BAAB}" destId="{23C6AF9C-18B4-314A-B987-6117AC93565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ECF375-393A-45E2-911D-141359A4A78F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2C61345-9836-4976-BF9B-158F19CD19A7}">
      <dgm:prSet/>
      <dgm:spPr/>
      <dgm:t>
        <a:bodyPr/>
        <a:lstStyle/>
        <a:p>
          <a:r>
            <a:rPr lang="cs-CZ" b="1"/>
            <a:t>Nelze jednoznačně klinicky odlišit </a:t>
          </a:r>
          <a:r>
            <a:rPr lang="cs-CZ"/>
            <a:t>od ischemických CMP</a:t>
          </a:r>
          <a:endParaRPr lang="en-US"/>
        </a:p>
      </dgm:t>
    </dgm:pt>
    <dgm:pt modelId="{7DE0B580-973D-458F-89FE-58B82934A399}" type="parTrans" cxnId="{50402EF8-DA83-430A-BAEE-F6C899AEFF33}">
      <dgm:prSet/>
      <dgm:spPr/>
      <dgm:t>
        <a:bodyPr/>
        <a:lstStyle/>
        <a:p>
          <a:endParaRPr lang="en-US"/>
        </a:p>
      </dgm:t>
    </dgm:pt>
    <dgm:pt modelId="{2921C399-792F-4B9B-980D-AB66CB3E9887}" type="sibTrans" cxnId="{50402EF8-DA83-430A-BAEE-F6C899AEFF33}">
      <dgm:prSet/>
      <dgm:spPr/>
      <dgm:t>
        <a:bodyPr/>
        <a:lstStyle/>
        <a:p>
          <a:endParaRPr lang="en-US"/>
        </a:p>
      </dgm:t>
    </dgm:pt>
    <dgm:pt modelId="{E05DFDCB-775D-420F-AE3A-F0420B1A44C9}">
      <dgm:prSet/>
      <dgm:spPr/>
      <dgm:t>
        <a:bodyPr/>
        <a:lstStyle/>
        <a:p>
          <a:r>
            <a:rPr lang="cs-CZ" b="1"/>
            <a:t>Mají-li větší rozsah:</a:t>
          </a:r>
          <a:endParaRPr lang="en-US"/>
        </a:p>
      </dgm:t>
    </dgm:pt>
    <dgm:pt modelId="{D2E58692-F5E8-420F-87A1-353D695096D1}" type="parTrans" cxnId="{35B7AADC-EC3F-4E8F-B3E0-BA0B009C5213}">
      <dgm:prSet/>
      <dgm:spPr/>
      <dgm:t>
        <a:bodyPr/>
        <a:lstStyle/>
        <a:p>
          <a:endParaRPr lang="en-US"/>
        </a:p>
      </dgm:t>
    </dgm:pt>
    <dgm:pt modelId="{72E81F14-FBBC-43AC-B5A7-E9D971EBE086}" type="sibTrans" cxnId="{35B7AADC-EC3F-4E8F-B3E0-BA0B009C5213}">
      <dgm:prSet/>
      <dgm:spPr/>
      <dgm:t>
        <a:bodyPr/>
        <a:lstStyle/>
        <a:p>
          <a:endParaRPr lang="en-US"/>
        </a:p>
      </dgm:t>
    </dgm:pt>
    <dgm:pt modelId="{F8BB7D60-2A24-4610-B4BD-D4BA84DB0DF6}">
      <dgm:prSet/>
      <dgm:spPr/>
      <dgm:t>
        <a:bodyPr/>
        <a:lstStyle/>
        <a:p>
          <a:r>
            <a:rPr lang="cs-CZ" dirty="0"/>
            <a:t>Jsou tříštivá, destruují mozkovou tkáň, mají expanzivní charakter</a:t>
          </a:r>
          <a:endParaRPr lang="en-US" dirty="0"/>
        </a:p>
      </dgm:t>
    </dgm:pt>
    <dgm:pt modelId="{E2B71775-024C-4EE6-909C-64592F957B35}" type="parTrans" cxnId="{B744DF0E-AEDF-4290-A2F1-487260F62E2C}">
      <dgm:prSet/>
      <dgm:spPr/>
      <dgm:t>
        <a:bodyPr/>
        <a:lstStyle/>
        <a:p>
          <a:endParaRPr lang="en-US"/>
        </a:p>
      </dgm:t>
    </dgm:pt>
    <dgm:pt modelId="{827F47F0-BE2A-4ED3-837B-4A82147D2274}" type="sibTrans" cxnId="{B744DF0E-AEDF-4290-A2F1-487260F62E2C}">
      <dgm:prSet/>
      <dgm:spPr/>
      <dgm:t>
        <a:bodyPr/>
        <a:lstStyle/>
        <a:p>
          <a:endParaRPr lang="en-US"/>
        </a:p>
      </dgm:t>
    </dgm:pt>
    <dgm:pt modelId="{5F3571DC-704F-4DAE-94E0-6D9718D9DA31}">
      <dgm:prSet/>
      <dgm:spPr/>
      <dgm:t>
        <a:bodyPr/>
        <a:lstStyle/>
        <a:p>
          <a:r>
            <a:rPr lang="cs-CZ"/>
            <a:t>Způsobují často těžký neurologický deficit </a:t>
          </a:r>
          <a:endParaRPr lang="en-US"/>
        </a:p>
      </dgm:t>
    </dgm:pt>
    <dgm:pt modelId="{92C74DA6-738C-4B85-A601-398CA822790A}" type="parTrans" cxnId="{4EDECE39-7433-48A9-A9BC-88BAC66F5A8F}">
      <dgm:prSet/>
      <dgm:spPr/>
      <dgm:t>
        <a:bodyPr/>
        <a:lstStyle/>
        <a:p>
          <a:endParaRPr lang="en-US"/>
        </a:p>
      </dgm:t>
    </dgm:pt>
    <dgm:pt modelId="{AC4DE284-344F-4B60-B214-A974C763FE0E}" type="sibTrans" cxnId="{4EDECE39-7433-48A9-A9BC-88BAC66F5A8F}">
      <dgm:prSet/>
      <dgm:spPr/>
      <dgm:t>
        <a:bodyPr/>
        <a:lstStyle/>
        <a:p>
          <a:endParaRPr lang="en-US"/>
        </a:p>
      </dgm:t>
    </dgm:pt>
    <dgm:pt modelId="{9F25E16D-6EA6-4374-ABF1-DBB8A8B2A432}">
      <dgm:prSet/>
      <dgm:spPr/>
      <dgm:t>
        <a:bodyPr/>
        <a:lstStyle/>
        <a:p>
          <a:r>
            <a:rPr lang="cs-CZ"/>
            <a:t>Typičtější je pro ně </a:t>
          </a:r>
          <a:r>
            <a:rPr lang="cs-CZ" b="1"/>
            <a:t>prudká bolest hlavy, zvracení a porucha vědomí</a:t>
          </a:r>
          <a:endParaRPr lang="en-US"/>
        </a:p>
      </dgm:t>
    </dgm:pt>
    <dgm:pt modelId="{D77CFC79-7DED-4655-867D-1E863F603CAE}" type="parTrans" cxnId="{CE099098-250D-42AA-94EB-81A06CD5569A}">
      <dgm:prSet/>
      <dgm:spPr/>
      <dgm:t>
        <a:bodyPr/>
        <a:lstStyle/>
        <a:p>
          <a:endParaRPr lang="en-US"/>
        </a:p>
      </dgm:t>
    </dgm:pt>
    <dgm:pt modelId="{19F6716E-346E-4DF9-81E9-0F4EE4AE8271}" type="sibTrans" cxnId="{CE099098-250D-42AA-94EB-81A06CD5569A}">
      <dgm:prSet/>
      <dgm:spPr/>
      <dgm:t>
        <a:bodyPr/>
        <a:lstStyle/>
        <a:p>
          <a:endParaRPr lang="en-US"/>
        </a:p>
      </dgm:t>
    </dgm:pt>
    <dgm:pt modelId="{32255FA5-555F-4C05-85BF-3D064E91F39E}">
      <dgm:prSet/>
      <dgm:spPr/>
      <dgm:t>
        <a:bodyPr/>
        <a:lstStyle/>
        <a:p>
          <a:r>
            <a:rPr lang="cs-CZ" b="1"/>
            <a:t>Velmi vážná prognóza, </a:t>
          </a:r>
          <a:r>
            <a:rPr lang="cs-CZ"/>
            <a:t>významná část pacientů umírá</a:t>
          </a:r>
          <a:endParaRPr lang="en-US"/>
        </a:p>
      </dgm:t>
    </dgm:pt>
    <dgm:pt modelId="{CE706A7F-3E38-4DC8-A410-A39791818F94}" type="parTrans" cxnId="{255DBF67-46F9-4866-ADFA-D41C98F1A010}">
      <dgm:prSet/>
      <dgm:spPr/>
      <dgm:t>
        <a:bodyPr/>
        <a:lstStyle/>
        <a:p>
          <a:endParaRPr lang="en-US"/>
        </a:p>
      </dgm:t>
    </dgm:pt>
    <dgm:pt modelId="{183BFA69-5AB7-497C-BFD8-ECF18DC826D7}" type="sibTrans" cxnId="{255DBF67-46F9-4866-ADFA-D41C98F1A010}">
      <dgm:prSet/>
      <dgm:spPr/>
      <dgm:t>
        <a:bodyPr/>
        <a:lstStyle/>
        <a:p>
          <a:endParaRPr lang="en-US"/>
        </a:p>
      </dgm:t>
    </dgm:pt>
    <dgm:pt modelId="{17A073AF-C963-4B5A-9273-C49CB26B8B06}">
      <dgm:prSet/>
      <dgm:spPr/>
      <dgm:t>
        <a:bodyPr/>
        <a:lstStyle/>
        <a:p>
          <a:r>
            <a:rPr lang="cs-CZ" b="1"/>
            <a:t>Menší krvácení:</a:t>
          </a:r>
          <a:endParaRPr lang="en-US"/>
        </a:p>
      </dgm:t>
    </dgm:pt>
    <dgm:pt modelId="{6C600B5C-16F5-429D-A46E-C27346681653}" type="parTrans" cxnId="{A6AB3043-B8B9-4D92-A219-7F4935ABC865}">
      <dgm:prSet/>
      <dgm:spPr/>
      <dgm:t>
        <a:bodyPr/>
        <a:lstStyle/>
        <a:p>
          <a:endParaRPr lang="en-US"/>
        </a:p>
      </dgm:t>
    </dgm:pt>
    <dgm:pt modelId="{D3F08D58-4A35-4926-88C8-1968CEFB4A40}" type="sibTrans" cxnId="{A6AB3043-B8B9-4D92-A219-7F4935ABC865}">
      <dgm:prSet/>
      <dgm:spPr/>
      <dgm:t>
        <a:bodyPr/>
        <a:lstStyle/>
        <a:p>
          <a:endParaRPr lang="en-US"/>
        </a:p>
      </dgm:t>
    </dgm:pt>
    <dgm:pt modelId="{1F849689-FDC8-4003-8309-5709E3D801A1}">
      <dgm:prSet/>
      <dgm:spPr/>
      <dgm:t>
        <a:bodyPr/>
        <a:lstStyle/>
        <a:p>
          <a:r>
            <a:rPr lang="cs-CZ"/>
            <a:t>Obvykle nedestruují, ale jen komprimují mozkovou tkáň</a:t>
          </a:r>
          <a:endParaRPr lang="en-US"/>
        </a:p>
      </dgm:t>
    </dgm:pt>
    <dgm:pt modelId="{0CA589A6-F4F2-4EF3-91D9-2934FA27FF0B}" type="parTrans" cxnId="{3D92CE43-C18A-4B38-9C22-60DC510BB23D}">
      <dgm:prSet/>
      <dgm:spPr/>
      <dgm:t>
        <a:bodyPr/>
        <a:lstStyle/>
        <a:p>
          <a:endParaRPr lang="en-US"/>
        </a:p>
      </dgm:t>
    </dgm:pt>
    <dgm:pt modelId="{A551F6C6-F8DF-4B74-9954-DF9621055116}" type="sibTrans" cxnId="{3D92CE43-C18A-4B38-9C22-60DC510BB23D}">
      <dgm:prSet/>
      <dgm:spPr/>
      <dgm:t>
        <a:bodyPr/>
        <a:lstStyle/>
        <a:p>
          <a:endParaRPr lang="en-US"/>
        </a:p>
      </dgm:t>
    </dgm:pt>
    <dgm:pt modelId="{85C32D68-B86F-4B22-BA5B-6D642CF97F64}">
      <dgm:prSet/>
      <dgm:spPr/>
      <dgm:t>
        <a:bodyPr/>
        <a:lstStyle/>
        <a:p>
          <a:r>
            <a:rPr lang="cs-CZ"/>
            <a:t>Dominují ložiskové příznaky dle lokalizace – velmi podobné příznaky jako má ischemická cévní mozková příhoda</a:t>
          </a:r>
          <a:endParaRPr lang="en-US"/>
        </a:p>
      </dgm:t>
    </dgm:pt>
    <dgm:pt modelId="{429B2214-78F2-41CC-9B87-346170DB62F7}" type="parTrans" cxnId="{399BE6A4-2479-4D8F-9090-5F2FEFFB6B4A}">
      <dgm:prSet/>
      <dgm:spPr/>
      <dgm:t>
        <a:bodyPr/>
        <a:lstStyle/>
        <a:p>
          <a:endParaRPr lang="en-US"/>
        </a:p>
      </dgm:t>
    </dgm:pt>
    <dgm:pt modelId="{628B8B05-31C2-480C-B1E1-6F538CFFF78C}" type="sibTrans" cxnId="{399BE6A4-2479-4D8F-9090-5F2FEFFB6B4A}">
      <dgm:prSet/>
      <dgm:spPr/>
      <dgm:t>
        <a:bodyPr/>
        <a:lstStyle/>
        <a:p>
          <a:endParaRPr lang="en-US"/>
        </a:p>
      </dgm:t>
    </dgm:pt>
    <dgm:pt modelId="{CAD5BF59-0FC5-9742-B7B9-8C5B70D2A4A9}" type="pres">
      <dgm:prSet presAssocID="{6AECF375-393A-45E2-911D-141359A4A78F}" presName="Name0" presStyleCnt="0">
        <dgm:presLayoutVars>
          <dgm:dir/>
          <dgm:animLvl val="lvl"/>
          <dgm:resizeHandles val="exact"/>
        </dgm:presLayoutVars>
      </dgm:prSet>
      <dgm:spPr/>
    </dgm:pt>
    <dgm:pt modelId="{DF8F77CA-2F9F-9540-BE31-C502247A3D29}" type="pres">
      <dgm:prSet presAssocID="{B2C61345-9836-4976-BF9B-158F19CD19A7}" presName="composite" presStyleCnt="0"/>
      <dgm:spPr/>
    </dgm:pt>
    <dgm:pt modelId="{D879EF2F-523D-0F4D-ADB1-9EE8EF55F303}" type="pres">
      <dgm:prSet presAssocID="{B2C61345-9836-4976-BF9B-158F19CD19A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3286DA4-7027-2449-95F1-FD36D8D07530}" type="pres">
      <dgm:prSet presAssocID="{B2C61345-9836-4976-BF9B-158F19CD19A7}" presName="desTx" presStyleLbl="alignAccFollowNode1" presStyleIdx="0" presStyleCnt="3" custScaleY="69830">
        <dgm:presLayoutVars>
          <dgm:bulletEnabled val="1"/>
        </dgm:presLayoutVars>
      </dgm:prSet>
      <dgm:spPr/>
    </dgm:pt>
    <dgm:pt modelId="{89813682-34F2-7E4E-B6FA-68AF51A9D3EE}" type="pres">
      <dgm:prSet presAssocID="{2921C399-792F-4B9B-980D-AB66CB3E9887}" presName="space" presStyleCnt="0"/>
      <dgm:spPr/>
    </dgm:pt>
    <dgm:pt modelId="{91C1500F-FD56-B34C-B52D-C453E00E47A9}" type="pres">
      <dgm:prSet presAssocID="{E05DFDCB-775D-420F-AE3A-F0420B1A44C9}" presName="composite" presStyleCnt="0"/>
      <dgm:spPr/>
    </dgm:pt>
    <dgm:pt modelId="{EA5BA42A-DF8B-DE41-868C-9DE4BBED8D00}" type="pres">
      <dgm:prSet presAssocID="{E05DFDCB-775D-420F-AE3A-F0420B1A44C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C7087ABF-FAC2-1248-9909-9A9125FAFDB5}" type="pres">
      <dgm:prSet presAssocID="{E05DFDCB-775D-420F-AE3A-F0420B1A44C9}" presName="desTx" presStyleLbl="alignAccFollowNode1" presStyleIdx="1" presStyleCnt="3">
        <dgm:presLayoutVars>
          <dgm:bulletEnabled val="1"/>
        </dgm:presLayoutVars>
      </dgm:prSet>
      <dgm:spPr/>
    </dgm:pt>
    <dgm:pt modelId="{02BE8715-526C-B341-8245-21F0F79AB177}" type="pres">
      <dgm:prSet presAssocID="{72E81F14-FBBC-43AC-B5A7-E9D971EBE086}" presName="space" presStyleCnt="0"/>
      <dgm:spPr/>
    </dgm:pt>
    <dgm:pt modelId="{02DC1316-1E30-8744-B312-A654A3F347E7}" type="pres">
      <dgm:prSet presAssocID="{17A073AF-C963-4B5A-9273-C49CB26B8B06}" presName="composite" presStyleCnt="0"/>
      <dgm:spPr/>
    </dgm:pt>
    <dgm:pt modelId="{F9763687-4B4A-1C46-B1B8-C609E5567B75}" type="pres">
      <dgm:prSet presAssocID="{17A073AF-C963-4B5A-9273-C49CB26B8B0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3F89C78-3B3A-F649-8E65-038B9B6E823C}" type="pres">
      <dgm:prSet presAssocID="{17A073AF-C963-4B5A-9273-C49CB26B8B0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744DF0E-AEDF-4290-A2F1-487260F62E2C}" srcId="{E05DFDCB-775D-420F-AE3A-F0420B1A44C9}" destId="{F8BB7D60-2A24-4610-B4BD-D4BA84DB0DF6}" srcOrd="0" destOrd="0" parTransId="{E2B71775-024C-4EE6-909C-64592F957B35}" sibTransId="{827F47F0-BE2A-4ED3-837B-4A82147D2274}"/>
    <dgm:cxn modelId="{4EDECE39-7433-48A9-A9BC-88BAC66F5A8F}" srcId="{E05DFDCB-775D-420F-AE3A-F0420B1A44C9}" destId="{5F3571DC-704F-4DAE-94E0-6D9718D9DA31}" srcOrd="1" destOrd="0" parTransId="{92C74DA6-738C-4B85-A601-398CA822790A}" sibTransId="{AC4DE284-344F-4B60-B214-A974C763FE0E}"/>
    <dgm:cxn modelId="{2E97F53D-9B93-7F47-A91B-4BADFC7D6788}" type="presOf" srcId="{9F25E16D-6EA6-4374-ABF1-DBB8A8B2A432}" destId="{C7087ABF-FAC2-1248-9909-9A9125FAFDB5}" srcOrd="0" destOrd="2" presId="urn:microsoft.com/office/officeart/2005/8/layout/hList1"/>
    <dgm:cxn modelId="{A6AB3043-B8B9-4D92-A219-7F4935ABC865}" srcId="{6AECF375-393A-45E2-911D-141359A4A78F}" destId="{17A073AF-C963-4B5A-9273-C49CB26B8B06}" srcOrd="2" destOrd="0" parTransId="{6C600B5C-16F5-429D-A46E-C27346681653}" sibTransId="{D3F08D58-4A35-4926-88C8-1968CEFB4A40}"/>
    <dgm:cxn modelId="{3D92CE43-C18A-4B38-9C22-60DC510BB23D}" srcId="{17A073AF-C963-4B5A-9273-C49CB26B8B06}" destId="{1F849689-FDC8-4003-8309-5709E3D801A1}" srcOrd="0" destOrd="0" parTransId="{0CA589A6-F4F2-4EF3-91D9-2934FA27FF0B}" sibTransId="{A551F6C6-F8DF-4B74-9954-DF9621055116}"/>
    <dgm:cxn modelId="{705C2E46-2162-654B-92DD-B3400891CBB0}" type="presOf" srcId="{85C32D68-B86F-4B22-BA5B-6D642CF97F64}" destId="{B3F89C78-3B3A-F649-8E65-038B9B6E823C}" srcOrd="0" destOrd="1" presId="urn:microsoft.com/office/officeart/2005/8/layout/hList1"/>
    <dgm:cxn modelId="{255DBF67-46F9-4866-ADFA-D41C98F1A010}" srcId="{E05DFDCB-775D-420F-AE3A-F0420B1A44C9}" destId="{32255FA5-555F-4C05-85BF-3D064E91F39E}" srcOrd="3" destOrd="0" parTransId="{CE706A7F-3E38-4DC8-A410-A39791818F94}" sibTransId="{183BFA69-5AB7-497C-BFD8-ECF18DC826D7}"/>
    <dgm:cxn modelId="{AEC0516D-7252-7F4D-B3C2-5E656B5FD8CC}" type="presOf" srcId="{E05DFDCB-775D-420F-AE3A-F0420B1A44C9}" destId="{EA5BA42A-DF8B-DE41-868C-9DE4BBED8D00}" srcOrd="0" destOrd="0" presId="urn:microsoft.com/office/officeart/2005/8/layout/hList1"/>
    <dgm:cxn modelId="{E2220F84-396D-614D-8212-8B9DF3417D51}" type="presOf" srcId="{5F3571DC-704F-4DAE-94E0-6D9718D9DA31}" destId="{C7087ABF-FAC2-1248-9909-9A9125FAFDB5}" srcOrd="0" destOrd="1" presId="urn:microsoft.com/office/officeart/2005/8/layout/hList1"/>
    <dgm:cxn modelId="{CE099098-250D-42AA-94EB-81A06CD5569A}" srcId="{E05DFDCB-775D-420F-AE3A-F0420B1A44C9}" destId="{9F25E16D-6EA6-4374-ABF1-DBB8A8B2A432}" srcOrd="2" destOrd="0" parTransId="{D77CFC79-7DED-4655-867D-1E863F603CAE}" sibTransId="{19F6716E-346E-4DF9-81E9-0F4EE4AE8271}"/>
    <dgm:cxn modelId="{399BE6A4-2479-4D8F-9090-5F2FEFFB6B4A}" srcId="{17A073AF-C963-4B5A-9273-C49CB26B8B06}" destId="{85C32D68-B86F-4B22-BA5B-6D642CF97F64}" srcOrd="1" destOrd="0" parTransId="{429B2214-78F2-41CC-9B87-346170DB62F7}" sibTransId="{628B8B05-31C2-480C-B1E1-6F538CFFF78C}"/>
    <dgm:cxn modelId="{8BE503AF-3B04-5E47-A757-5A774DD64F8B}" type="presOf" srcId="{F8BB7D60-2A24-4610-B4BD-D4BA84DB0DF6}" destId="{C7087ABF-FAC2-1248-9909-9A9125FAFDB5}" srcOrd="0" destOrd="0" presId="urn:microsoft.com/office/officeart/2005/8/layout/hList1"/>
    <dgm:cxn modelId="{237F59B3-71B2-7C48-9BA5-422AC6DA9FCA}" type="presOf" srcId="{B2C61345-9836-4976-BF9B-158F19CD19A7}" destId="{D879EF2F-523D-0F4D-ADB1-9EE8EF55F303}" srcOrd="0" destOrd="0" presId="urn:microsoft.com/office/officeart/2005/8/layout/hList1"/>
    <dgm:cxn modelId="{3ADD79B3-D803-A143-84DC-FA04753B88E9}" type="presOf" srcId="{6AECF375-393A-45E2-911D-141359A4A78F}" destId="{CAD5BF59-0FC5-9742-B7B9-8C5B70D2A4A9}" srcOrd="0" destOrd="0" presId="urn:microsoft.com/office/officeart/2005/8/layout/hList1"/>
    <dgm:cxn modelId="{6DC596D0-A370-9541-852D-4BD847FA0374}" type="presOf" srcId="{1F849689-FDC8-4003-8309-5709E3D801A1}" destId="{B3F89C78-3B3A-F649-8E65-038B9B6E823C}" srcOrd="0" destOrd="0" presId="urn:microsoft.com/office/officeart/2005/8/layout/hList1"/>
    <dgm:cxn modelId="{35B7AADC-EC3F-4E8F-B3E0-BA0B009C5213}" srcId="{6AECF375-393A-45E2-911D-141359A4A78F}" destId="{E05DFDCB-775D-420F-AE3A-F0420B1A44C9}" srcOrd="1" destOrd="0" parTransId="{D2E58692-F5E8-420F-87A1-353D695096D1}" sibTransId="{72E81F14-FBBC-43AC-B5A7-E9D971EBE086}"/>
    <dgm:cxn modelId="{944FBCDD-2329-C647-BFAD-FE5C21F634DF}" type="presOf" srcId="{32255FA5-555F-4C05-85BF-3D064E91F39E}" destId="{C7087ABF-FAC2-1248-9909-9A9125FAFDB5}" srcOrd="0" destOrd="3" presId="urn:microsoft.com/office/officeart/2005/8/layout/hList1"/>
    <dgm:cxn modelId="{CA53EBDE-2846-3545-95AD-4605540003AD}" type="presOf" srcId="{17A073AF-C963-4B5A-9273-C49CB26B8B06}" destId="{F9763687-4B4A-1C46-B1B8-C609E5567B75}" srcOrd="0" destOrd="0" presId="urn:microsoft.com/office/officeart/2005/8/layout/hList1"/>
    <dgm:cxn modelId="{50402EF8-DA83-430A-BAEE-F6C899AEFF33}" srcId="{6AECF375-393A-45E2-911D-141359A4A78F}" destId="{B2C61345-9836-4976-BF9B-158F19CD19A7}" srcOrd="0" destOrd="0" parTransId="{7DE0B580-973D-458F-89FE-58B82934A399}" sibTransId="{2921C399-792F-4B9B-980D-AB66CB3E9887}"/>
    <dgm:cxn modelId="{88D035D9-3212-B54A-9ADD-2AC8EF304FFC}" type="presParOf" srcId="{CAD5BF59-0FC5-9742-B7B9-8C5B70D2A4A9}" destId="{DF8F77CA-2F9F-9540-BE31-C502247A3D29}" srcOrd="0" destOrd="0" presId="urn:microsoft.com/office/officeart/2005/8/layout/hList1"/>
    <dgm:cxn modelId="{35FC6E2B-E704-BE4A-88BC-92032E34E16F}" type="presParOf" srcId="{DF8F77CA-2F9F-9540-BE31-C502247A3D29}" destId="{D879EF2F-523D-0F4D-ADB1-9EE8EF55F303}" srcOrd="0" destOrd="0" presId="urn:microsoft.com/office/officeart/2005/8/layout/hList1"/>
    <dgm:cxn modelId="{FE185EA3-9026-3444-B4F1-38FBE2A9B256}" type="presParOf" srcId="{DF8F77CA-2F9F-9540-BE31-C502247A3D29}" destId="{B3286DA4-7027-2449-95F1-FD36D8D07530}" srcOrd="1" destOrd="0" presId="urn:microsoft.com/office/officeart/2005/8/layout/hList1"/>
    <dgm:cxn modelId="{02CDD8D7-70ED-244A-88BB-2A1843C5A16C}" type="presParOf" srcId="{CAD5BF59-0FC5-9742-B7B9-8C5B70D2A4A9}" destId="{89813682-34F2-7E4E-B6FA-68AF51A9D3EE}" srcOrd="1" destOrd="0" presId="urn:microsoft.com/office/officeart/2005/8/layout/hList1"/>
    <dgm:cxn modelId="{D7F2AE6C-73B0-5F4F-9F54-BC58AA0533CD}" type="presParOf" srcId="{CAD5BF59-0FC5-9742-B7B9-8C5B70D2A4A9}" destId="{91C1500F-FD56-B34C-B52D-C453E00E47A9}" srcOrd="2" destOrd="0" presId="urn:microsoft.com/office/officeart/2005/8/layout/hList1"/>
    <dgm:cxn modelId="{1A1B6C10-6636-6E41-8353-42084E31DA92}" type="presParOf" srcId="{91C1500F-FD56-B34C-B52D-C453E00E47A9}" destId="{EA5BA42A-DF8B-DE41-868C-9DE4BBED8D00}" srcOrd="0" destOrd="0" presId="urn:microsoft.com/office/officeart/2005/8/layout/hList1"/>
    <dgm:cxn modelId="{FADAAB4B-FE93-644C-9721-831B2DE41D25}" type="presParOf" srcId="{91C1500F-FD56-B34C-B52D-C453E00E47A9}" destId="{C7087ABF-FAC2-1248-9909-9A9125FAFDB5}" srcOrd="1" destOrd="0" presId="urn:microsoft.com/office/officeart/2005/8/layout/hList1"/>
    <dgm:cxn modelId="{09141D60-D919-2540-BA68-A2FDD1827048}" type="presParOf" srcId="{CAD5BF59-0FC5-9742-B7B9-8C5B70D2A4A9}" destId="{02BE8715-526C-B341-8245-21F0F79AB177}" srcOrd="3" destOrd="0" presId="urn:microsoft.com/office/officeart/2005/8/layout/hList1"/>
    <dgm:cxn modelId="{FD8FA535-25F2-0249-A013-4041058BEFFB}" type="presParOf" srcId="{CAD5BF59-0FC5-9742-B7B9-8C5B70D2A4A9}" destId="{02DC1316-1E30-8744-B312-A654A3F347E7}" srcOrd="4" destOrd="0" presId="urn:microsoft.com/office/officeart/2005/8/layout/hList1"/>
    <dgm:cxn modelId="{2FB20DA8-1B4D-1941-A3F4-3286F9E2CBCC}" type="presParOf" srcId="{02DC1316-1E30-8744-B312-A654A3F347E7}" destId="{F9763687-4B4A-1C46-B1B8-C609E5567B75}" srcOrd="0" destOrd="0" presId="urn:microsoft.com/office/officeart/2005/8/layout/hList1"/>
    <dgm:cxn modelId="{6521481E-706B-4B47-86D5-9CE15DDA8FEB}" type="presParOf" srcId="{02DC1316-1E30-8744-B312-A654A3F347E7}" destId="{B3F89C78-3B3A-F649-8E65-038B9B6E82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DD0E2-ED9A-0E49-9F1A-5A82E8888BA9}">
      <dsp:nvSpPr>
        <dsp:cNvPr id="0" name=""/>
        <dsp:cNvSpPr/>
      </dsp:nvSpPr>
      <dsp:spPr>
        <a:xfrm>
          <a:off x="0" y="0"/>
          <a:ext cx="8279964" cy="7451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Patří mezi </a:t>
          </a:r>
          <a:r>
            <a:rPr lang="cs-CZ" sz="1400" b="1" kern="1200"/>
            <a:t>nejčastější a nejzávažnější onemocnění</a:t>
          </a:r>
          <a:endParaRPr lang="en-US" sz="1400" kern="1200"/>
        </a:p>
      </dsp:txBody>
      <dsp:txXfrm>
        <a:off x="21826" y="21826"/>
        <a:ext cx="7388647" cy="701547"/>
      </dsp:txXfrm>
    </dsp:sp>
    <dsp:sp modelId="{116C359B-3BEF-5A44-B20D-624E942C6B2E}">
      <dsp:nvSpPr>
        <dsp:cNvPr id="0" name=""/>
        <dsp:cNvSpPr/>
      </dsp:nvSpPr>
      <dsp:spPr>
        <a:xfrm>
          <a:off x="618308" y="848699"/>
          <a:ext cx="8279964" cy="7451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V průmyslových zemích </a:t>
          </a:r>
          <a:r>
            <a:rPr lang="cs-CZ" sz="1400" b="1" kern="1200"/>
            <a:t>3. nejčastější příčina úmrtí </a:t>
          </a:r>
          <a:r>
            <a:rPr lang="cs-CZ" sz="1400" kern="1200"/>
            <a:t>po kardiovaskulárních chorobách a nádorech.</a:t>
          </a:r>
          <a:endParaRPr lang="en-US" sz="14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Onemocnění, které řadí neurologii mezi vysoce intenzivní obory.</a:t>
          </a:r>
          <a:endParaRPr lang="en-US" sz="1100" kern="1200"/>
        </a:p>
      </dsp:txBody>
      <dsp:txXfrm>
        <a:off x="640134" y="870525"/>
        <a:ext cx="7133623" cy="701547"/>
      </dsp:txXfrm>
    </dsp:sp>
    <dsp:sp modelId="{9FAE714F-BC52-9845-B567-F4E884A67E68}">
      <dsp:nvSpPr>
        <dsp:cNvPr id="0" name=""/>
        <dsp:cNvSpPr/>
      </dsp:nvSpPr>
      <dsp:spPr>
        <a:xfrm>
          <a:off x="1236617" y="1697399"/>
          <a:ext cx="8279964" cy="7451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Celosvětově </a:t>
          </a:r>
          <a:r>
            <a:rPr lang="cs-CZ" sz="1400" b="1" kern="1200"/>
            <a:t>jedna z nejvýznamnějších příčin morbidity a mortality</a:t>
          </a:r>
          <a:endParaRPr lang="en-US" sz="14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V akutním období umírá 10 – 15 %, do půl roku 30 %</a:t>
          </a:r>
          <a:endParaRPr lang="en-US" sz="1100" kern="1200"/>
        </a:p>
      </dsp:txBody>
      <dsp:txXfrm>
        <a:off x="1258443" y="1719225"/>
        <a:ext cx="7133623" cy="701547"/>
      </dsp:txXfrm>
    </dsp:sp>
    <dsp:sp modelId="{315784A1-AC1B-3547-B295-0DB756328909}">
      <dsp:nvSpPr>
        <dsp:cNvPr id="0" name=""/>
        <dsp:cNvSpPr/>
      </dsp:nvSpPr>
      <dsp:spPr>
        <a:xfrm>
          <a:off x="1854927" y="2546098"/>
          <a:ext cx="8279964" cy="7451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Jedna z </a:t>
          </a:r>
          <a:r>
            <a:rPr lang="cs-CZ" sz="1400" b="1" kern="1200"/>
            <a:t>hlavních příčin invalidizace</a:t>
          </a:r>
          <a:r>
            <a:rPr lang="cs-CZ" sz="1400" kern="1200"/>
            <a:t>:</a:t>
          </a:r>
          <a:endParaRPr lang="en-US" sz="14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Asi u 40 % v důsledku reziduálního neurologického postižení vede k trvalé invalidizaci a částečné či úplné závislosti na péči druhých osob.</a:t>
          </a:r>
          <a:endParaRPr lang="en-US" sz="1100" kern="1200"/>
        </a:p>
      </dsp:txBody>
      <dsp:txXfrm>
        <a:off x="1876753" y="2567924"/>
        <a:ext cx="7133623" cy="701547"/>
      </dsp:txXfrm>
    </dsp:sp>
    <dsp:sp modelId="{20702023-DD1A-484A-B9D4-337BF99159FA}">
      <dsp:nvSpPr>
        <dsp:cNvPr id="0" name=""/>
        <dsp:cNvSpPr/>
      </dsp:nvSpPr>
      <dsp:spPr>
        <a:xfrm>
          <a:off x="2473235" y="3394798"/>
          <a:ext cx="8279964" cy="7451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Incidence CMP- vzrůstá s věkem, v ČR vysoká, postupně se zvyšuje.</a:t>
          </a:r>
          <a:endParaRPr lang="en-US" sz="1400" kern="1200"/>
        </a:p>
      </dsp:txBody>
      <dsp:txXfrm>
        <a:off x="2495061" y="3416624"/>
        <a:ext cx="7133623" cy="701547"/>
      </dsp:txXfrm>
    </dsp:sp>
    <dsp:sp modelId="{1C8DA398-8C24-A54D-9A6C-6715393841C8}">
      <dsp:nvSpPr>
        <dsp:cNvPr id="0" name=""/>
        <dsp:cNvSpPr/>
      </dsp:nvSpPr>
      <dsp:spPr>
        <a:xfrm>
          <a:off x="7795584" y="544409"/>
          <a:ext cx="484379" cy="4843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904569" y="544409"/>
        <a:ext cx="266409" cy="364495"/>
      </dsp:txXfrm>
    </dsp:sp>
    <dsp:sp modelId="{FF27BFA3-A097-E04A-BA55-C85FAA92054E}">
      <dsp:nvSpPr>
        <dsp:cNvPr id="0" name=""/>
        <dsp:cNvSpPr/>
      </dsp:nvSpPr>
      <dsp:spPr>
        <a:xfrm>
          <a:off x="8413893" y="1393109"/>
          <a:ext cx="484379" cy="4843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522878" y="1393109"/>
        <a:ext cx="266409" cy="364495"/>
      </dsp:txXfrm>
    </dsp:sp>
    <dsp:sp modelId="{116F2645-58E9-B945-B1A0-10E9C454BDEE}">
      <dsp:nvSpPr>
        <dsp:cNvPr id="0" name=""/>
        <dsp:cNvSpPr/>
      </dsp:nvSpPr>
      <dsp:spPr>
        <a:xfrm>
          <a:off x="9032202" y="2229388"/>
          <a:ext cx="484379" cy="4843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141187" y="2229388"/>
        <a:ext cx="266409" cy="364495"/>
      </dsp:txXfrm>
    </dsp:sp>
    <dsp:sp modelId="{74BF55E2-71FC-8B4B-8BAE-D29C3046F1D1}">
      <dsp:nvSpPr>
        <dsp:cNvPr id="0" name=""/>
        <dsp:cNvSpPr/>
      </dsp:nvSpPr>
      <dsp:spPr>
        <a:xfrm>
          <a:off x="9650511" y="3086368"/>
          <a:ext cx="484379" cy="4843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759496" y="3086368"/>
        <a:ext cx="266409" cy="3644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BA430-5520-47E1-9719-C5EC74ECAE2D}">
      <dsp:nvSpPr>
        <dsp:cNvPr id="0" name=""/>
        <dsp:cNvSpPr/>
      </dsp:nvSpPr>
      <dsp:spPr>
        <a:xfrm>
          <a:off x="498178" y="766168"/>
          <a:ext cx="1439340" cy="14393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5B4A9D-41E4-430D-A064-9DD1D476453E}">
      <dsp:nvSpPr>
        <dsp:cNvPr id="0" name=""/>
        <dsp:cNvSpPr/>
      </dsp:nvSpPr>
      <dsp:spPr>
        <a:xfrm>
          <a:off x="804923" y="1072913"/>
          <a:ext cx="825851" cy="8258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860F0-3BA5-41DF-AF3B-A56BF2D78185}">
      <dsp:nvSpPr>
        <dsp:cNvPr id="0" name=""/>
        <dsp:cNvSpPr/>
      </dsp:nvSpPr>
      <dsp:spPr>
        <a:xfrm>
          <a:off x="38061" y="2653829"/>
          <a:ext cx="23595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b="0" kern="1200"/>
            <a:t>Na CT mozku zjistíme krvácení </a:t>
          </a:r>
          <a:endParaRPr lang="en-US" sz="1300" kern="1200"/>
        </a:p>
      </dsp:txBody>
      <dsp:txXfrm>
        <a:off x="38061" y="2653829"/>
        <a:ext cx="2359575" cy="720000"/>
      </dsp:txXfrm>
    </dsp:sp>
    <dsp:sp modelId="{D9F3D40E-BF1B-41B8-9FA9-FFB19099AA8C}">
      <dsp:nvSpPr>
        <dsp:cNvPr id="0" name=""/>
        <dsp:cNvSpPr/>
      </dsp:nvSpPr>
      <dsp:spPr>
        <a:xfrm>
          <a:off x="3270679" y="766168"/>
          <a:ext cx="1439340" cy="14393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BA593-694E-43EC-988D-0B155D6704E6}">
      <dsp:nvSpPr>
        <dsp:cNvPr id="0" name=""/>
        <dsp:cNvSpPr/>
      </dsp:nvSpPr>
      <dsp:spPr>
        <a:xfrm>
          <a:off x="3577424" y="1072913"/>
          <a:ext cx="825851" cy="8258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A3D92-6C3F-4ACD-BBF6-B1FB743A068B}">
      <dsp:nvSpPr>
        <dsp:cNvPr id="0" name=""/>
        <dsp:cNvSpPr/>
      </dsp:nvSpPr>
      <dsp:spPr>
        <a:xfrm>
          <a:off x="2810562" y="2653829"/>
          <a:ext cx="23595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b="0" kern="1200"/>
            <a:t>Korekce krevního tlaku: snaha o dosažení SKT 120-140 mmHg</a:t>
          </a:r>
          <a:endParaRPr lang="en-US" sz="1300" kern="1200"/>
        </a:p>
      </dsp:txBody>
      <dsp:txXfrm>
        <a:off x="2810562" y="2653829"/>
        <a:ext cx="2359575" cy="720000"/>
      </dsp:txXfrm>
    </dsp:sp>
    <dsp:sp modelId="{4555D730-D388-4CFB-861F-3C393560E00A}">
      <dsp:nvSpPr>
        <dsp:cNvPr id="0" name=""/>
        <dsp:cNvSpPr/>
      </dsp:nvSpPr>
      <dsp:spPr>
        <a:xfrm>
          <a:off x="6043179" y="766168"/>
          <a:ext cx="1439340" cy="14393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F12CD-E48B-4B7B-B8D5-E5572D79D729}">
      <dsp:nvSpPr>
        <dsp:cNvPr id="0" name=""/>
        <dsp:cNvSpPr/>
      </dsp:nvSpPr>
      <dsp:spPr>
        <a:xfrm>
          <a:off x="6349924" y="1072913"/>
          <a:ext cx="825851" cy="8258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06D68-9280-48DA-91C3-7C60472BA725}">
      <dsp:nvSpPr>
        <dsp:cNvPr id="0" name=""/>
        <dsp:cNvSpPr/>
      </dsp:nvSpPr>
      <dsp:spPr>
        <a:xfrm>
          <a:off x="5583062" y="2653829"/>
          <a:ext cx="23595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b="0" kern="1200"/>
            <a:t>Konzultace neurochirurga</a:t>
          </a:r>
          <a:endParaRPr lang="en-US" sz="1300" kern="1200"/>
        </a:p>
      </dsp:txBody>
      <dsp:txXfrm>
        <a:off x="5583062" y="2653829"/>
        <a:ext cx="2359575" cy="720000"/>
      </dsp:txXfrm>
    </dsp:sp>
    <dsp:sp modelId="{D4610BA7-C7FC-40F1-A5FB-D964E99F6274}">
      <dsp:nvSpPr>
        <dsp:cNvPr id="0" name=""/>
        <dsp:cNvSpPr/>
      </dsp:nvSpPr>
      <dsp:spPr>
        <a:xfrm>
          <a:off x="8815680" y="766168"/>
          <a:ext cx="1439340" cy="14393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D0D9D-EA5C-4165-A130-0FC83A7D4F54}">
      <dsp:nvSpPr>
        <dsp:cNvPr id="0" name=""/>
        <dsp:cNvSpPr/>
      </dsp:nvSpPr>
      <dsp:spPr>
        <a:xfrm>
          <a:off x="9122425" y="1072913"/>
          <a:ext cx="825851" cy="8258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C4507-FF9D-41FC-8CEC-DB1165E59D2E}">
      <dsp:nvSpPr>
        <dsp:cNvPr id="0" name=""/>
        <dsp:cNvSpPr/>
      </dsp:nvSpPr>
      <dsp:spPr>
        <a:xfrm>
          <a:off x="8355563" y="2653829"/>
          <a:ext cx="23595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b="0" kern="1200"/>
            <a:t>Optimalizace koagulačních parametrů</a:t>
          </a:r>
          <a:endParaRPr lang="en-US" sz="1300" kern="1200"/>
        </a:p>
      </dsp:txBody>
      <dsp:txXfrm>
        <a:off x="8355563" y="2653829"/>
        <a:ext cx="2359575" cy="720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BA430-5520-47E1-9719-C5EC74ECAE2D}">
      <dsp:nvSpPr>
        <dsp:cNvPr id="0" name=""/>
        <dsp:cNvSpPr/>
      </dsp:nvSpPr>
      <dsp:spPr>
        <a:xfrm>
          <a:off x="498178" y="766168"/>
          <a:ext cx="1439340" cy="14393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5B4A9D-41E4-430D-A064-9DD1D476453E}">
      <dsp:nvSpPr>
        <dsp:cNvPr id="0" name=""/>
        <dsp:cNvSpPr/>
      </dsp:nvSpPr>
      <dsp:spPr>
        <a:xfrm>
          <a:off x="804923" y="1072913"/>
          <a:ext cx="825851" cy="8258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860F0-3BA5-41DF-AF3B-A56BF2D78185}">
      <dsp:nvSpPr>
        <dsp:cNvPr id="0" name=""/>
        <dsp:cNvSpPr/>
      </dsp:nvSpPr>
      <dsp:spPr>
        <a:xfrm>
          <a:off x="38061" y="2653829"/>
          <a:ext cx="23595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b="0" kern="1200"/>
            <a:t>Na CT mozku zjistíme krvácení </a:t>
          </a:r>
          <a:endParaRPr lang="en-US" sz="1300" kern="1200"/>
        </a:p>
      </dsp:txBody>
      <dsp:txXfrm>
        <a:off x="38061" y="2653829"/>
        <a:ext cx="2359575" cy="720000"/>
      </dsp:txXfrm>
    </dsp:sp>
    <dsp:sp modelId="{D9F3D40E-BF1B-41B8-9FA9-FFB19099AA8C}">
      <dsp:nvSpPr>
        <dsp:cNvPr id="0" name=""/>
        <dsp:cNvSpPr/>
      </dsp:nvSpPr>
      <dsp:spPr>
        <a:xfrm>
          <a:off x="3270679" y="766168"/>
          <a:ext cx="1439340" cy="14393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BA593-694E-43EC-988D-0B155D6704E6}">
      <dsp:nvSpPr>
        <dsp:cNvPr id="0" name=""/>
        <dsp:cNvSpPr/>
      </dsp:nvSpPr>
      <dsp:spPr>
        <a:xfrm>
          <a:off x="3577424" y="1072913"/>
          <a:ext cx="825851" cy="8258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A3D92-6C3F-4ACD-BBF6-B1FB743A068B}">
      <dsp:nvSpPr>
        <dsp:cNvPr id="0" name=""/>
        <dsp:cNvSpPr/>
      </dsp:nvSpPr>
      <dsp:spPr>
        <a:xfrm>
          <a:off x="2810562" y="2653829"/>
          <a:ext cx="23595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b="0" kern="1200"/>
            <a:t>Korekce krevního tlaku: snaha o dosažení SKT 120-140 mmHg</a:t>
          </a:r>
          <a:endParaRPr lang="en-US" sz="1300" kern="1200"/>
        </a:p>
      </dsp:txBody>
      <dsp:txXfrm>
        <a:off x="2810562" y="2653829"/>
        <a:ext cx="2359575" cy="720000"/>
      </dsp:txXfrm>
    </dsp:sp>
    <dsp:sp modelId="{4555D730-D388-4CFB-861F-3C393560E00A}">
      <dsp:nvSpPr>
        <dsp:cNvPr id="0" name=""/>
        <dsp:cNvSpPr/>
      </dsp:nvSpPr>
      <dsp:spPr>
        <a:xfrm>
          <a:off x="6043179" y="766168"/>
          <a:ext cx="1439340" cy="14393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F12CD-E48B-4B7B-B8D5-E5572D79D729}">
      <dsp:nvSpPr>
        <dsp:cNvPr id="0" name=""/>
        <dsp:cNvSpPr/>
      </dsp:nvSpPr>
      <dsp:spPr>
        <a:xfrm>
          <a:off x="6349924" y="1072913"/>
          <a:ext cx="825851" cy="8258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06D68-9280-48DA-91C3-7C60472BA725}">
      <dsp:nvSpPr>
        <dsp:cNvPr id="0" name=""/>
        <dsp:cNvSpPr/>
      </dsp:nvSpPr>
      <dsp:spPr>
        <a:xfrm>
          <a:off x="5583062" y="2653829"/>
          <a:ext cx="23595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b="0" kern="1200"/>
            <a:t>Konzultace neurochirurga</a:t>
          </a:r>
          <a:endParaRPr lang="en-US" sz="1300" kern="1200"/>
        </a:p>
      </dsp:txBody>
      <dsp:txXfrm>
        <a:off x="5583062" y="2653829"/>
        <a:ext cx="2359575" cy="720000"/>
      </dsp:txXfrm>
    </dsp:sp>
    <dsp:sp modelId="{D4610BA7-C7FC-40F1-A5FB-D964E99F6274}">
      <dsp:nvSpPr>
        <dsp:cNvPr id="0" name=""/>
        <dsp:cNvSpPr/>
      </dsp:nvSpPr>
      <dsp:spPr>
        <a:xfrm>
          <a:off x="8815680" y="766168"/>
          <a:ext cx="1439340" cy="14393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D0D9D-EA5C-4165-A130-0FC83A7D4F54}">
      <dsp:nvSpPr>
        <dsp:cNvPr id="0" name=""/>
        <dsp:cNvSpPr/>
      </dsp:nvSpPr>
      <dsp:spPr>
        <a:xfrm>
          <a:off x="9122425" y="1072913"/>
          <a:ext cx="825851" cy="8258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C4507-FF9D-41FC-8CEC-DB1165E59D2E}">
      <dsp:nvSpPr>
        <dsp:cNvPr id="0" name=""/>
        <dsp:cNvSpPr/>
      </dsp:nvSpPr>
      <dsp:spPr>
        <a:xfrm>
          <a:off x="8355563" y="2653829"/>
          <a:ext cx="23595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b="0" kern="1200"/>
            <a:t>Optimalizace koagulačních parametrů</a:t>
          </a:r>
          <a:endParaRPr lang="en-US" sz="1300" kern="1200"/>
        </a:p>
      </dsp:txBody>
      <dsp:txXfrm>
        <a:off x="8355563" y="2653829"/>
        <a:ext cx="2359575" cy="720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3A7B5-C101-7848-9E19-74AECCCD3EB5}">
      <dsp:nvSpPr>
        <dsp:cNvPr id="0" name=""/>
        <dsp:cNvSpPr/>
      </dsp:nvSpPr>
      <dsp:spPr>
        <a:xfrm>
          <a:off x="0" y="53548"/>
          <a:ext cx="5219998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30-35% na </a:t>
          </a:r>
          <a:r>
            <a:rPr lang="cs-CZ" sz="2000" kern="1200" dirty="0" err="1"/>
            <a:t>a.communicans</a:t>
          </a:r>
          <a:r>
            <a:rPr lang="cs-CZ" sz="2000" kern="1200" dirty="0"/>
            <a:t> ant., </a:t>
          </a:r>
          <a:endParaRPr lang="en-US" sz="2000" kern="1200" dirty="0"/>
        </a:p>
      </dsp:txBody>
      <dsp:txXfrm>
        <a:off x="37125" y="90673"/>
        <a:ext cx="5145748" cy="686250"/>
      </dsp:txXfrm>
    </dsp:sp>
    <dsp:sp modelId="{7D5F459E-1E53-204D-801D-0E4DD41FE11E}">
      <dsp:nvSpPr>
        <dsp:cNvPr id="0" name=""/>
        <dsp:cNvSpPr/>
      </dsp:nvSpPr>
      <dsp:spPr>
        <a:xfrm>
          <a:off x="0" y="871649"/>
          <a:ext cx="5219998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30-35% na konci a.carotis před jejím větvením</a:t>
          </a:r>
          <a:endParaRPr lang="en-US" sz="2000" kern="1200"/>
        </a:p>
      </dsp:txBody>
      <dsp:txXfrm>
        <a:off x="37125" y="908774"/>
        <a:ext cx="5145748" cy="686250"/>
      </dsp:txXfrm>
    </dsp:sp>
    <dsp:sp modelId="{C1835632-85BA-E048-8241-FFABDB7C8ABA}">
      <dsp:nvSpPr>
        <dsp:cNvPr id="0" name=""/>
        <dsp:cNvSpPr/>
      </dsp:nvSpPr>
      <dsp:spPr>
        <a:xfrm>
          <a:off x="0" y="1689749"/>
          <a:ext cx="5219998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20% na ACM</a:t>
          </a:r>
          <a:endParaRPr lang="en-US" sz="2000" kern="1200"/>
        </a:p>
      </dsp:txBody>
      <dsp:txXfrm>
        <a:off x="37125" y="1726874"/>
        <a:ext cx="5145748" cy="686250"/>
      </dsp:txXfrm>
    </dsp:sp>
    <dsp:sp modelId="{A6F288B1-1CC5-D741-A1EE-ED4A31E523B7}">
      <dsp:nvSpPr>
        <dsp:cNvPr id="0" name=""/>
        <dsp:cNvSpPr/>
      </dsp:nvSpPr>
      <dsp:spPr>
        <a:xfrm>
          <a:off x="0" y="2507849"/>
          <a:ext cx="5219998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Jen 5% na a. vertebralis</a:t>
          </a:r>
          <a:endParaRPr lang="en-US" sz="2000" kern="1200"/>
        </a:p>
      </dsp:txBody>
      <dsp:txXfrm>
        <a:off x="37125" y="2544974"/>
        <a:ext cx="5145748" cy="686250"/>
      </dsp:txXfrm>
    </dsp:sp>
    <dsp:sp modelId="{1EA6283A-3E5D-E041-A06D-145170151544}">
      <dsp:nvSpPr>
        <dsp:cNvPr id="0" name=""/>
        <dsp:cNvSpPr/>
      </dsp:nvSpPr>
      <dsp:spPr>
        <a:xfrm>
          <a:off x="0" y="3325948"/>
          <a:ext cx="5219998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10% na a. basilaris</a:t>
          </a:r>
          <a:endParaRPr lang="en-US" sz="2000" kern="1200"/>
        </a:p>
      </dsp:txBody>
      <dsp:txXfrm>
        <a:off x="37125" y="3363073"/>
        <a:ext cx="5145748" cy="6862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641C4-83EC-2747-BD0E-54A1288ED501}">
      <dsp:nvSpPr>
        <dsp:cNvPr id="0" name=""/>
        <dsp:cNvSpPr/>
      </dsp:nvSpPr>
      <dsp:spPr>
        <a:xfrm>
          <a:off x="0" y="87416"/>
          <a:ext cx="5219998" cy="631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1" kern="1200" dirty="0"/>
            <a:t>1) Transport do nemocnice</a:t>
          </a:r>
          <a:endParaRPr lang="cs-CZ" sz="2700" kern="1200" dirty="0"/>
        </a:p>
      </dsp:txBody>
      <dsp:txXfrm>
        <a:off x="30842" y="118258"/>
        <a:ext cx="5158314" cy="570116"/>
      </dsp:txXfrm>
    </dsp:sp>
    <dsp:sp modelId="{C8172BC9-2F26-3B4C-A0D3-8297F2C78C0F}">
      <dsp:nvSpPr>
        <dsp:cNvPr id="0" name=""/>
        <dsp:cNvSpPr/>
      </dsp:nvSpPr>
      <dsp:spPr>
        <a:xfrm>
          <a:off x="0" y="719216"/>
          <a:ext cx="5219998" cy="628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b="0" kern="1200"/>
            <a:t>Při potvrzení dg. SAK do krajské nemocnice disponující neurochirurgem</a:t>
          </a:r>
          <a:endParaRPr lang="cs-CZ" sz="2100" kern="1200"/>
        </a:p>
      </dsp:txBody>
      <dsp:txXfrm>
        <a:off x="0" y="719216"/>
        <a:ext cx="5219998" cy="62876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495E2-16B2-164D-B7B2-77B82AA31CC8}">
      <dsp:nvSpPr>
        <dsp:cNvPr id="0" name=""/>
        <dsp:cNvSpPr/>
      </dsp:nvSpPr>
      <dsp:spPr>
        <a:xfrm>
          <a:off x="0" y="25147"/>
          <a:ext cx="5219998" cy="702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kern="1200" dirty="0"/>
            <a:t>2) Korekce krevního tlaku</a:t>
          </a:r>
          <a:endParaRPr lang="cs-CZ" sz="3000" kern="1200" dirty="0"/>
        </a:p>
      </dsp:txBody>
      <dsp:txXfrm>
        <a:off x="34269" y="59416"/>
        <a:ext cx="5151460" cy="633462"/>
      </dsp:txXfrm>
    </dsp:sp>
    <dsp:sp modelId="{E1C5F99B-BE60-9B44-AC52-0A44E89E356C}">
      <dsp:nvSpPr>
        <dsp:cNvPr id="0" name=""/>
        <dsp:cNvSpPr/>
      </dsp:nvSpPr>
      <dsp:spPr>
        <a:xfrm>
          <a:off x="0" y="727147"/>
          <a:ext cx="5219998" cy="683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300" b="0" kern="1200"/>
            <a:t>u NEOŠETŘENÉHO aneurysmatu TK 120-140 mmHG</a:t>
          </a:r>
          <a:endParaRPr lang="cs-CZ" sz="2300" kern="1200"/>
        </a:p>
      </dsp:txBody>
      <dsp:txXfrm>
        <a:off x="0" y="727147"/>
        <a:ext cx="5219998" cy="6831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3328D-6F7F-434B-8A4A-A1288410EEAA}">
      <dsp:nvSpPr>
        <dsp:cNvPr id="0" name=""/>
        <dsp:cNvSpPr/>
      </dsp:nvSpPr>
      <dsp:spPr>
        <a:xfrm>
          <a:off x="0" y="7666"/>
          <a:ext cx="5219998" cy="631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1" kern="1200" dirty="0"/>
            <a:t>3) Akutní definitivní ošetření</a:t>
          </a:r>
          <a:endParaRPr lang="cs-CZ" sz="2700" kern="1200" dirty="0"/>
        </a:p>
      </dsp:txBody>
      <dsp:txXfrm>
        <a:off x="30842" y="38508"/>
        <a:ext cx="5158314" cy="57011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53FDF-0BEB-EE40-88D1-93666A47700C}">
      <dsp:nvSpPr>
        <dsp:cNvPr id="0" name=""/>
        <dsp:cNvSpPr/>
      </dsp:nvSpPr>
      <dsp:spPr>
        <a:xfrm>
          <a:off x="0" y="62638"/>
          <a:ext cx="5219998" cy="959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b="1" u="sng" kern="1200"/>
            <a:t>1) CLIPPING</a:t>
          </a:r>
          <a:endParaRPr lang="cs-CZ" sz="4100" kern="1200"/>
        </a:p>
      </dsp:txBody>
      <dsp:txXfrm>
        <a:off x="46834" y="109472"/>
        <a:ext cx="5126330" cy="865732"/>
      </dsp:txXfrm>
    </dsp:sp>
    <dsp:sp modelId="{344D3D3B-C10A-E64C-A323-74B8CE7734FD}">
      <dsp:nvSpPr>
        <dsp:cNvPr id="0" name=""/>
        <dsp:cNvSpPr/>
      </dsp:nvSpPr>
      <dsp:spPr>
        <a:xfrm>
          <a:off x="0" y="1022038"/>
          <a:ext cx="5219998" cy="3055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200" b="0" kern="1200" dirty="0"/>
            <a:t>Otevřená operace, kraniotomie, vypreparování cévy, </a:t>
          </a:r>
          <a:r>
            <a:rPr lang="cs-CZ" sz="3200" b="0" kern="1200" dirty="0" err="1"/>
            <a:t>ozřejmení</a:t>
          </a:r>
          <a:r>
            <a:rPr lang="cs-CZ" sz="3200" b="0" kern="1200" dirty="0"/>
            <a:t> výdutě, nasazení cévní svorky a vyřazení výdutě z krevního oběhu</a:t>
          </a:r>
          <a:endParaRPr lang="cs-CZ" sz="3200" kern="1200" dirty="0"/>
        </a:p>
      </dsp:txBody>
      <dsp:txXfrm>
        <a:off x="0" y="1022038"/>
        <a:ext cx="5219998" cy="30553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0163D-A036-E240-B1BE-067EF3F1DC3D}">
      <dsp:nvSpPr>
        <dsp:cNvPr id="0" name=""/>
        <dsp:cNvSpPr/>
      </dsp:nvSpPr>
      <dsp:spPr>
        <a:xfrm>
          <a:off x="0" y="32083"/>
          <a:ext cx="5219998" cy="1076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600" b="1" u="sng" kern="1200"/>
            <a:t>2) COILING</a:t>
          </a:r>
          <a:endParaRPr lang="cs-CZ" sz="4600" kern="1200"/>
        </a:p>
      </dsp:txBody>
      <dsp:txXfrm>
        <a:off x="52546" y="84629"/>
        <a:ext cx="5114906" cy="971308"/>
      </dsp:txXfrm>
    </dsp:sp>
    <dsp:sp modelId="{1ACC90CA-3F87-BC45-A81F-859F328CCCB1}">
      <dsp:nvSpPr>
        <dsp:cNvPr id="0" name=""/>
        <dsp:cNvSpPr/>
      </dsp:nvSpPr>
      <dsp:spPr>
        <a:xfrm>
          <a:off x="0" y="1108483"/>
          <a:ext cx="5219998" cy="2999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b="0" kern="1200"/>
            <a:t>Endovaskulární ošetření, aplikace platinové spirálky do výdutě – spirálka výduť vyplní a vyřadí jej z oběhu</a:t>
          </a:r>
          <a:endParaRPr lang="cs-CZ" sz="3600" kern="1200"/>
        </a:p>
      </dsp:txBody>
      <dsp:txXfrm>
        <a:off x="0" y="1108483"/>
        <a:ext cx="5219998" cy="299943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DCF886-3E02-564E-9162-734CBB8C4CF4}">
      <dsp:nvSpPr>
        <dsp:cNvPr id="0" name=""/>
        <dsp:cNvSpPr/>
      </dsp:nvSpPr>
      <dsp:spPr>
        <a:xfrm>
          <a:off x="0" y="0"/>
          <a:ext cx="10389278" cy="536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 dirty="0"/>
            <a:t>Porucha žilního odtoku krve z hlavy          porucha mozkové cirkulace  </a:t>
          </a:r>
          <a:endParaRPr lang="cs-CZ" sz="2300" kern="1200" dirty="0"/>
        </a:p>
      </dsp:txBody>
      <dsp:txXfrm>
        <a:off x="26189" y="26189"/>
        <a:ext cx="10336900" cy="48409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C77B2-13A0-0A4A-8420-893AB26A79DD}">
      <dsp:nvSpPr>
        <dsp:cNvPr id="0" name=""/>
        <dsp:cNvSpPr/>
      </dsp:nvSpPr>
      <dsp:spPr>
        <a:xfrm>
          <a:off x="0" y="0"/>
          <a:ext cx="7553003" cy="12620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i="0" kern="1200" dirty="0">
              <a:solidFill>
                <a:schemeClr val="tx2"/>
              </a:solidFill>
            </a:rPr>
            <a:t>Klinické projevy</a:t>
          </a:r>
        </a:p>
      </dsp:txBody>
      <dsp:txXfrm>
        <a:off x="36964" y="36964"/>
        <a:ext cx="7479075" cy="1188126"/>
      </dsp:txXfrm>
    </dsp:sp>
    <dsp:sp modelId="{1FFBA701-5581-9D4A-97A9-CFBFA8D39E75}">
      <dsp:nvSpPr>
        <dsp:cNvPr id="0" name=""/>
        <dsp:cNvSpPr/>
      </dsp:nvSpPr>
      <dsp:spPr>
        <a:xfrm>
          <a:off x="3033" y="1523333"/>
          <a:ext cx="1415480" cy="24465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bolest hlavy (až 80%)</a:t>
          </a:r>
        </a:p>
      </dsp:txBody>
      <dsp:txXfrm>
        <a:off x="44491" y="1564791"/>
        <a:ext cx="1332564" cy="2363637"/>
      </dsp:txXfrm>
    </dsp:sp>
    <dsp:sp modelId="{14367CEF-6A18-884B-812E-3A71F451D6F1}">
      <dsp:nvSpPr>
        <dsp:cNvPr id="0" name=""/>
        <dsp:cNvSpPr/>
      </dsp:nvSpPr>
      <dsp:spPr>
        <a:xfrm>
          <a:off x="1537414" y="1523333"/>
          <a:ext cx="1415480" cy="24465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ložisková neurologická symptomatika (21-79%)</a:t>
          </a:r>
        </a:p>
      </dsp:txBody>
      <dsp:txXfrm>
        <a:off x="1578872" y="1564791"/>
        <a:ext cx="1332564" cy="2363637"/>
      </dsp:txXfrm>
    </dsp:sp>
    <dsp:sp modelId="{50934DBA-3527-9D40-B77A-4A253BBD77D9}">
      <dsp:nvSpPr>
        <dsp:cNvPr id="0" name=""/>
        <dsp:cNvSpPr/>
      </dsp:nvSpPr>
      <dsp:spPr>
        <a:xfrm>
          <a:off x="3071795" y="1523333"/>
          <a:ext cx="1415480" cy="24465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epielptický záchvat</a:t>
          </a:r>
        </a:p>
      </dsp:txBody>
      <dsp:txXfrm>
        <a:off x="3113253" y="1564791"/>
        <a:ext cx="1332564" cy="2363637"/>
      </dsp:txXfrm>
    </dsp:sp>
    <dsp:sp modelId="{E77A4ECB-DEF0-E943-A9A4-BDD6459A34EB}">
      <dsp:nvSpPr>
        <dsp:cNvPr id="0" name=""/>
        <dsp:cNvSpPr/>
      </dsp:nvSpPr>
      <dsp:spPr>
        <a:xfrm>
          <a:off x="4606176" y="1523333"/>
          <a:ext cx="1415480" cy="24465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porucha zraku</a:t>
          </a:r>
        </a:p>
      </dsp:txBody>
      <dsp:txXfrm>
        <a:off x="4647634" y="1564791"/>
        <a:ext cx="1332564" cy="2363637"/>
      </dsp:txXfrm>
    </dsp:sp>
    <dsp:sp modelId="{59341A71-103C-6945-991E-DA574A4C3D59}">
      <dsp:nvSpPr>
        <dsp:cNvPr id="0" name=""/>
        <dsp:cNvSpPr/>
      </dsp:nvSpPr>
      <dsp:spPr>
        <a:xfrm>
          <a:off x="6140556" y="1523333"/>
          <a:ext cx="1415480" cy="24465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poruchy vědomí</a:t>
          </a:r>
        </a:p>
      </dsp:txBody>
      <dsp:txXfrm>
        <a:off x="6182014" y="1564791"/>
        <a:ext cx="1332564" cy="2363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ED748-8D16-1D41-A879-DB6F12CCBEA5}">
      <dsp:nvSpPr>
        <dsp:cNvPr id="0" name=""/>
        <dsp:cNvSpPr/>
      </dsp:nvSpPr>
      <dsp:spPr>
        <a:xfrm>
          <a:off x="52" y="40072"/>
          <a:ext cx="5024810" cy="662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NEOVLIVNITELNÉ</a:t>
          </a:r>
          <a:endParaRPr lang="en-US" sz="2300" kern="1200"/>
        </a:p>
      </dsp:txBody>
      <dsp:txXfrm>
        <a:off x="52" y="40072"/>
        <a:ext cx="5024810" cy="662400"/>
      </dsp:txXfrm>
    </dsp:sp>
    <dsp:sp modelId="{AC88BC2F-CC5B-F740-A4A8-9C26F0B81971}">
      <dsp:nvSpPr>
        <dsp:cNvPr id="0" name=""/>
        <dsp:cNvSpPr/>
      </dsp:nvSpPr>
      <dsp:spPr>
        <a:xfrm>
          <a:off x="52" y="702472"/>
          <a:ext cx="5024810" cy="33974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Věk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Pohlaví </a:t>
          </a:r>
          <a:endParaRPr lang="en-US" sz="2300" kern="120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Muž má vyšší riziko v mladším věku (vliv testosteronu)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Dědičnost</a:t>
          </a:r>
          <a:endParaRPr lang="en-US" sz="2300" kern="120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↑ riziko - výskyt iktu do 65 let u příbuzných 1.řádu</a:t>
          </a:r>
          <a:endParaRPr lang="en-US" sz="2300" kern="1200"/>
        </a:p>
      </dsp:txBody>
      <dsp:txXfrm>
        <a:off x="52" y="702472"/>
        <a:ext cx="5024810" cy="3397452"/>
      </dsp:txXfrm>
    </dsp:sp>
    <dsp:sp modelId="{5336AD44-4D1D-A94E-8C52-477196904CCB}">
      <dsp:nvSpPr>
        <dsp:cNvPr id="0" name=""/>
        <dsp:cNvSpPr/>
      </dsp:nvSpPr>
      <dsp:spPr>
        <a:xfrm>
          <a:off x="5728336" y="40072"/>
          <a:ext cx="5024810" cy="662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OVLIVNITELNÉ</a:t>
          </a:r>
          <a:endParaRPr lang="en-US" sz="2300" kern="1200"/>
        </a:p>
      </dsp:txBody>
      <dsp:txXfrm>
        <a:off x="5728336" y="40072"/>
        <a:ext cx="5024810" cy="662400"/>
      </dsp:txXfrm>
    </dsp:sp>
    <dsp:sp modelId="{A4C72B52-64FD-FE43-8049-8D7A7A2C7F80}">
      <dsp:nvSpPr>
        <dsp:cNvPr id="0" name=""/>
        <dsp:cNvSpPr/>
      </dsp:nvSpPr>
      <dsp:spPr>
        <a:xfrm>
          <a:off x="5728336" y="702472"/>
          <a:ext cx="5024810" cy="33974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Kouření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Arteriální hypertenze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Obezita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Diabetes Mellitus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Hyperlipidémie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Hypercholesterolémie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Inaktivita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300" b="0" kern="1200"/>
            <a:t>Vliv alkoholu v malé míře je diskutován</a:t>
          </a:r>
          <a:endParaRPr lang="en-US" sz="2300" kern="1200"/>
        </a:p>
      </dsp:txBody>
      <dsp:txXfrm>
        <a:off x="5728336" y="702472"/>
        <a:ext cx="5024810" cy="33974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5D8D8A-4021-9C41-BBF7-559DA6F3CE5C}">
      <dsp:nvSpPr>
        <dsp:cNvPr id="0" name=""/>
        <dsp:cNvSpPr/>
      </dsp:nvSpPr>
      <dsp:spPr>
        <a:xfrm>
          <a:off x="25" y="661993"/>
          <a:ext cx="2439227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NEOVLIVNITELNÉ</a:t>
          </a:r>
          <a:endParaRPr lang="en-US" sz="1600" kern="1200"/>
        </a:p>
      </dsp:txBody>
      <dsp:txXfrm>
        <a:off x="25" y="661993"/>
        <a:ext cx="2439227" cy="460800"/>
      </dsp:txXfrm>
    </dsp:sp>
    <dsp:sp modelId="{630DCFE3-3EC5-9246-9D71-BC10F23B9173}">
      <dsp:nvSpPr>
        <dsp:cNvPr id="0" name=""/>
        <dsp:cNvSpPr/>
      </dsp:nvSpPr>
      <dsp:spPr>
        <a:xfrm>
          <a:off x="25" y="1122794"/>
          <a:ext cx="2439227" cy="23552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Věk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Pohlaví 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 dirty="0"/>
            <a:t>Muž má vyšší riziko v mladším věku (vliv testosteronu)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Dědičnost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↑ riziko - výskyt iktu do 65 let u příbuzných 1.řádu</a:t>
          </a:r>
          <a:endParaRPr lang="en-US" sz="1600" kern="1200"/>
        </a:p>
      </dsp:txBody>
      <dsp:txXfrm>
        <a:off x="25" y="1122794"/>
        <a:ext cx="2439227" cy="2355210"/>
      </dsp:txXfrm>
    </dsp:sp>
    <dsp:sp modelId="{C131D3FD-3F36-AB48-9F27-4C8C58205C06}">
      <dsp:nvSpPr>
        <dsp:cNvPr id="0" name=""/>
        <dsp:cNvSpPr/>
      </dsp:nvSpPr>
      <dsp:spPr>
        <a:xfrm>
          <a:off x="2780744" y="661993"/>
          <a:ext cx="2439227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OVLIVNITELNÉ</a:t>
          </a:r>
          <a:endParaRPr lang="en-US" sz="1600" kern="1200"/>
        </a:p>
      </dsp:txBody>
      <dsp:txXfrm>
        <a:off x="2780744" y="661993"/>
        <a:ext cx="2439227" cy="460800"/>
      </dsp:txXfrm>
    </dsp:sp>
    <dsp:sp modelId="{E31850B6-A78F-2D4A-A0B3-B614CC6F1F2C}">
      <dsp:nvSpPr>
        <dsp:cNvPr id="0" name=""/>
        <dsp:cNvSpPr/>
      </dsp:nvSpPr>
      <dsp:spPr>
        <a:xfrm>
          <a:off x="2780744" y="1122794"/>
          <a:ext cx="2439227" cy="23552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Kouření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Arteriální hypertenze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Obezita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Diabetes Mellitus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Hyperlipidémie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Hypercholesterolémie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Inaktivita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kern="1200"/>
            <a:t>Vliv alkoholu v malé míře je diskutován</a:t>
          </a:r>
          <a:endParaRPr lang="en-US" sz="1600" kern="1200"/>
        </a:p>
      </dsp:txBody>
      <dsp:txXfrm>
        <a:off x="2780744" y="1122794"/>
        <a:ext cx="2439227" cy="23552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F87DC-D0EC-4C68-A2F4-A17093D0CEE1}">
      <dsp:nvSpPr>
        <dsp:cNvPr id="0" name=""/>
        <dsp:cNvSpPr/>
      </dsp:nvSpPr>
      <dsp:spPr>
        <a:xfrm>
          <a:off x="0" y="505"/>
          <a:ext cx="10753200" cy="11825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194FF-A8F7-4E58-ADD4-CD6B1839BEF8}">
      <dsp:nvSpPr>
        <dsp:cNvPr id="0" name=""/>
        <dsp:cNvSpPr/>
      </dsp:nvSpPr>
      <dsp:spPr>
        <a:xfrm>
          <a:off x="357726" y="266583"/>
          <a:ext cx="650412" cy="6504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1654E-72EC-4BBA-B0D8-A9E614955B8E}">
      <dsp:nvSpPr>
        <dsp:cNvPr id="0" name=""/>
        <dsp:cNvSpPr/>
      </dsp:nvSpPr>
      <dsp:spPr>
        <a:xfrm>
          <a:off x="1365865" y="505"/>
          <a:ext cx="9387334" cy="1182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55" tIns="125155" rIns="125155" bIns="12515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Rychle diagnostikovat klinicky, získat základní laboratorní obraz a hlavně provést </a:t>
          </a:r>
          <a:r>
            <a:rPr lang="cs-CZ" sz="2300" b="1" kern="1200"/>
            <a:t>zobrazování pomoci CT či MRI </a:t>
          </a:r>
          <a:r>
            <a:rPr lang="cs-CZ" sz="2300" kern="1200"/>
            <a:t>k zejména </a:t>
          </a:r>
          <a:r>
            <a:rPr lang="cs-CZ" sz="2300" b="1" kern="1200"/>
            <a:t>rozlišení krvácení od ischemie</a:t>
          </a:r>
          <a:r>
            <a:rPr lang="cs-CZ" sz="2300" kern="1200"/>
            <a:t>!</a:t>
          </a:r>
          <a:endParaRPr lang="en-US" sz="2300" kern="1200"/>
        </a:p>
      </dsp:txBody>
      <dsp:txXfrm>
        <a:off x="1365865" y="505"/>
        <a:ext cx="9387334" cy="1182567"/>
      </dsp:txXfrm>
    </dsp:sp>
    <dsp:sp modelId="{CB2F7C09-A227-4F16-ADC0-6B4EDC16C982}">
      <dsp:nvSpPr>
        <dsp:cNvPr id="0" name=""/>
        <dsp:cNvSpPr/>
      </dsp:nvSpPr>
      <dsp:spPr>
        <a:xfrm>
          <a:off x="0" y="1478715"/>
          <a:ext cx="10753200" cy="11825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635F7-5B5D-466A-9E00-01681957B8D8}">
      <dsp:nvSpPr>
        <dsp:cNvPr id="0" name=""/>
        <dsp:cNvSpPr/>
      </dsp:nvSpPr>
      <dsp:spPr>
        <a:xfrm>
          <a:off x="357726" y="1744792"/>
          <a:ext cx="650412" cy="6504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5DE65-3BDD-49EA-B9BA-2D970C3D3F5A}">
      <dsp:nvSpPr>
        <dsp:cNvPr id="0" name=""/>
        <dsp:cNvSpPr/>
      </dsp:nvSpPr>
      <dsp:spPr>
        <a:xfrm>
          <a:off x="1365865" y="1478715"/>
          <a:ext cx="9387334" cy="1182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55" tIns="125155" rIns="125155" bIns="12515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CT </a:t>
          </a:r>
          <a:r>
            <a:rPr lang="cs-CZ" sz="2300" kern="1200"/>
            <a:t>- 1. volba – vyloučí krvácení </a:t>
          </a:r>
          <a:endParaRPr lang="en-US" sz="2300" kern="1200"/>
        </a:p>
      </dsp:txBody>
      <dsp:txXfrm>
        <a:off x="1365865" y="1478715"/>
        <a:ext cx="9387334" cy="1182567"/>
      </dsp:txXfrm>
    </dsp:sp>
    <dsp:sp modelId="{7A527598-7D5D-4585-9F95-67B8874FF21E}">
      <dsp:nvSpPr>
        <dsp:cNvPr id="0" name=""/>
        <dsp:cNvSpPr/>
      </dsp:nvSpPr>
      <dsp:spPr>
        <a:xfrm>
          <a:off x="0" y="2956924"/>
          <a:ext cx="10753200" cy="11825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D7761-8CC0-4214-9B5B-8C16DA5EA72E}">
      <dsp:nvSpPr>
        <dsp:cNvPr id="0" name=""/>
        <dsp:cNvSpPr/>
      </dsp:nvSpPr>
      <dsp:spPr>
        <a:xfrm>
          <a:off x="357726" y="3223002"/>
          <a:ext cx="650412" cy="6504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618E2-6CF3-4215-BCE8-7D6EE15C1496}">
      <dsp:nvSpPr>
        <dsp:cNvPr id="0" name=""/>
        <dsp:cNvSpPr/>
      </dsp:nvSpPr>
      <dsp:spPr>
        <a:xfrm>
          <a:off x="1365865" y="2956924"/>
          <a:ext cx="9387334" cy="1182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55" tIns="125155" rIns="125155" bIns="12515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/>
            <a:t>MRI</a:t>
          </a:r>
          <a:r>
            <a:rPr lang="cs-CZ" sz="2300" kern="1200" dirty="0"/>
            <a:t>  - citlivější v diagnostice ischémií – ale delší trvání a horší dostupnost </a:t>
          </a:r>
          <a:endParaRPr lang="en-US" sz="2300" kern="1200" dirty="0"/>
        </a:p>
      </dsp:txBody>
      <dsp:txXfrm>
        <a:off x="1365865" y="2956924"/>
        <a:ext cx="9387334" cy="11825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2A97D-4B6A-4A0F-8C16-ADE61544E8FD}">
      <dsp:nvSpPr>
        <dsp:cNvPr id="0" name=""/>
        <dsp:cNvSpPr/>
      </dsp:nvSpPr>
      <dsp:spPr>
        <a:xfrm>
          <a:off x="153447" y="812537"/>
          <a:ext cx="905562" cy="90556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B5671-D688-4F7A-8C4F-32B96730EE69}">
      <dsp:nvSpPr>
        <dsp:cNvPr id="0" name=""/>
        <dsp:cNvSpPr/>
      </dsp:nvSpPr>
      <dsp:spPr>
        <a:xfrm>
          <a:off x="343615" y="1002705"/>
          <a:ext cx="525225" cy="5252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FBD22-E719-4FA3-8A60-76899B878BF6}">
      <dsp:nvSpPr>
        <dsp:cNvPr id="0" name=""/>
        <dsp:cNvSpPr/>
      </dsp:nvSpPr>
      <dsp:spPr>
        <a:xfrm>
          <a:off x="1253058" y="812537"/>
          <a:ext cx="2134539" cy="90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Arteriální hypertenze</a:t>
          </a:r>
          <a:r>
            <a:rPr lang="cs-CZ" sz="1500" kern="1200"/>
            <a:t>: pravidelné měření TK, korekce</a:t>
          </a:r>
          <a:endParaRPr lang="en-US" sz="1500" kern="1200"/>
        </a:p>
      </dsp:txBody>
      <dsp:txXfrm>
        <a:off x="1253058" y="812537"/>
        <a:ext cx="2134539" cy="905562"/>
      </dsp:txXfrm>
    </dsp:sp>
    <dsp:sp modelId="{76F7D1A4-AF71-42AD-9D46-371F2E93C069}">
      <dsp:nvSpPr>
        <dsp:cNvPr id="0" name=""/>
        <dsp:cNvSpPr/>
      </dsp:nvSpPr>
      <dsp:spPr>
        <a:xfrm>
          <a:off x="3759525" y="812537"/>
          <a:ext cx="905562" cy="90556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0B6B3-F06A-4024-BABB-6E8FF05CA332}">
      <dsp:nvSpPr>
        <dsp:cNvPr id="0" name=""/>
        <dsp:cNvSpPr/>
      </dsp:nvSpPr>
      <dsp:spPr>
        <a:xfrm>
          <a:off x="3949693" y="1002705"/>
          <a:ext cx="525225" cy="5252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F68FE-5D91-4388-87AA-53A81ACFAA9C}">
      <dsp:nvSpPr>
        <dsp:cNvPr id="0" name=""/>
        <dsp:cNvSpPr/>
      </dsp:nvSpPr>
      <dsp:spPr>
        <a:xfrm>
          <a:off x="4859136" y="812537"/>
          <a:ext cx="2134539" cy="90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Dyslipidémie</a:t>
          </a:r>
          <a:r>
            <a:rPr lang="cs-CZ" sz="1500" kern="1200"/>
            <a:t>: dieta s nízkým obsahem živočišných tuků. LDL méně než 1,4 mmol/l</a:t>
          </a:r>
          <a:endParaRPr lang="en-US" sz="1500" kern="1200"/>
        </a:p>
      </dsp:txBody>
      <dsp:txXfrm>
        <a:off x="4859136" y="812537"/>
        <a:ext cx="2134539" cy="905562"/>
      </dsp:txXfrm>
    </dsp:sp>
    <dsp:sp modelId="{2EC51E65-4848-41B9-B6B4-DF2BC8C2C779}">
      <dsp:nvSpPr>
        <dsp:cNvPr id="0" name=""/>
        <dsp:cNvSpPr/>
      </dsp:nvSpPr>
      <dsp:spPr>
        <a:xfrm>
          <a:off x="7365602" y="812537"/>
          <a:ext cx="905562" cy="90556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2DF10-E752-462A-A7EE-D62380845D0B}">
      <dsp:nvSpPr>
        <dsp:cNvPr id="0" name=""/>
        <dsp:cNvSpPr/>
      </dsp:nvSpPr>
      <dsp:spPr>
        <a:xfrm>
          <a:off x="7555770" y="1002705"/>
          <a:ext cx="525225" cy="5252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3B9DB-23DB-432A-9EAF-4A76B08500E0}">
      <dsp:nvSpPr>
        <dsp:cNvPr id="0" name=""/>
        <dsp:cNvSpPr/>
      </dsp:nvSpPr>
      <dsp:spPr>
        <a:xfrm>
          <a:off x="8465213" y="812537"/>
          <a:ext cx="2134539" cy="90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Obezita: </a:t>
          </a:r>
          <a:r>
            <a:rPr lang="cs-CZ" sz="1500" kern="1200"/>
            <a:t>redukční dieta</a:t>
          </a:r>
          <a:endParaRPr lang="en-US" sz="1500" kern="1200"/>
        </a:p>
      </dsp:txBody>
      <dsp:txXfrm>
        <a:off x="8465213" y="812537"/>
        <a:ext cx="2134539" cy="905562"/>
      </dsp:txXfrm>
    </dsp:sp>
    <dsp:sp modelId="{05C4BE43-8B55-4C15-BCE1-541FA3DEA5A5}">
      <dsp:nvSpPr>
        <dsp:cNvPr id="0" name=""/>
        <dsp:cNvSpPr/>
      </dsp:nvSpPr>
      <dsp:spPr>
        <a:xfrm>
          <a:off x="153447" y="2421898"/>
          <a:ext cx="905562" cy="90556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57F64-8457-483E-A77B-7D8015888CE4}">
      <dsp:nvSpPr>
        <dsp:cNvPr id="0" name=""/>
        <dsp:cNvSpPr/>
      </dsp:nvSpPr>
      <dsp:spPr>
        <a:xfrm>
          <a:off x="343615" y="2612066"/>
          <a:ext cx="525225" cy="5252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B906A-4F49-48AB-8E52-AD2F2A4BD987}">
      <dsp:nvSpPr>
        <dsp:cNvPr id="0" name=""/>
        <dsp:cNvSpPr/>
      </dsp:nvSpPr>
      <dsp:spPr>
        <a:xfrm>
          <a:off x="1253058" y="2421898"/>
          <a:ext cx="2134539" cy="90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Nikotinismus</a:t>
          </a:r>
          <a:r>
            <a:rPr lang="cs-CZ" sz="1500" kern="1200"/>
            <a:t>: Přestat kouřit! Poradna pro odvykání kouření (KNPT FN Brno), psychoterapi</a:t>
          </a:r>
          <a:endParaRPr lang="en-US" sz="1500" kern="1200"/>
        </a:p>
      </dsp:txBody>
      <dsp:txXfrm>
        <a:off x="1253058" y="2421898"/>
        <a:ext cx="2134539" cy="905562"/>
      </dsp:txXfrm>
    </dsp:sp>
    <dsp:sp modelId="{C0D2BD52-0445-40D9-8683-41163F1A0382}">
      <dsp:nvSpPr>
        <dsp:cNvPr id="0" name=""/>
        <dsp:cNvSpPr/>
      </dsp:nvSpPr>
      <dsp:spPr>
        <a:xfrm>
          <a:off x="3759525" y="2421898"/>
          <a:ext cx="905562" cy="90556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636FFD-6870-437F-8757-93F4E01D19FF}">
      <dsp:nvSpPr>
        <dsp:cNvPr id="0" name=""/>
        <dsp:cNvSpPr/>
      </dsp:nvSpPr>
      <dsp:spPr>
        <a:xfrm>
          <a:off x="3949693" y="2612066"/>
          <a:ext cx="525225" cy="52522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85049-5A0D-4A55-8750-C432A557F59A}">
      <dsp:nvSpPr>
        <dsp:cNvPr id="0" name=""/>
        <dsp:cNvSpPr/>
      </dsp:nvSpPr>
      <dsp:spPr>
        <a:xfrm>
          <a:off x="4859136" y="2421898"/>
          <a:ext cx="2134539" cy="90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Diabetes Mellitus</a:t>
          </a:r>
          <a:r>
            <a:rPr lang="cs-CZ" sz="1500" kern="1200"/>
            <a:t>: dieta s omezením jednoduchých cukrů - DIABETICKÁ DIETA</a:t>
          </a:r>
          <a:endParaRPr lang="en-US" sz="1500" kern="1200"/>
        </a:p>
      </dsp:txBody>
      <dsp:txXfrm>
        <a:off x="4859136" y="2421898"/>
        <a:ext cx="2134539" cy="9055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C0514-D6D1-DE4C-9766-E64C8C6BF540}">
      <dsp:nvSpPr>
        <dsp:cNvPr id="0" name=""/>
        <dsp:cNvSpPr/>
      </dsp:nvSpPr>
      <dsp:spPr>
        <a:xfrm>
          <a:off x="0" y="226618"/>
          <a:ext cx="10753200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1</a:t>
          </a:r>
          <a:r>
            <a:rPr lang="cs-CZ" sz="2800" b="1" u="sng" kern="1200"/>
            <a:t>) antiagregační léčba (protidestičková)</a:t>
          </a:r>
          <a:endParaRPr lang="cs-CZ" sz="2800" kern="1200"/>
        </a:p>
      </dsp:txBody>
      <dsp:txXfrm>
        <a:off x="31984" y="258602"/>
        <a:ext cx="10689232" cy="591232"/>
      </dsp:txXfrm>
    </dsp:sp>
    <dsp:sp modelId="{D323EAF3-03FB-A44D-AACD-494484617905}">
      <dsp:nvSpPr>
        <dsp:cNvPr id="0" name=""/>
        <dsp:cNvSpPr/>
      </dsp:nvSpPr>
      <dsp:spPr>
        <a:xfrm>
          <a:off x="0" y="881819"/>
          <a:ext cx="10753200" cy="1014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i="0" kern="1200"/>
            <a:t>skupina léků, které inhibují </a:t>
          </a:r>
          <a:r>
            <a:rPr lang="cs-CZ" sz="2200" b="1" i="0" kern="1200"/>
            <a:t>primární hemostázu</a:t>
          </a:r>
          <a:r>
            <a:rPr lang="cs-CZ" sz="2200" b="0" i="0" kern="1200"/>
            <a:t>, a tak zabraňují vzniku </a:t>
          </a:r>
          <a:r>
            <a:rPr lang="cs-CZ" sz="2200" b="1" i="0" kern="1200"/>
            <a:t>primárního destičkového trombu</a:t>
          </a:r>
          <a:endParaRPr lang="cs-CZ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 dirty="0">
              <a:solidFill>
                <a:schemeClr val="tx2"/>
              </a:solidFill>
            </a:rPr>
            <a:t>např. kyselina acetylsalicylová – GODASAL, </a:t>
          </a:r>
          <a:r>
            <a:rPr lang="cs-CZ" sz="2200" b="0" kern="1200" dirty="0" err="1">
              <a:solidFill>
                <a:schemeClr val="tx2"/>
              </a:solidFill>
            </a:rPr>
            <a:t>clopidogrel</a:t>
          </a:r>
          <a:r>
            <a:rPr lang="cs-CZ" sz="2200" b="0" kern="1200" dirty="0">
              <a:solidFill>
                <a:schemeClr val="tx2"/>
              </a:solidFill>
            </a:rPr>
            <a:t> . TROMBEX</a:t>
          </a:r>
          <a:endParaRPr lang="cs-CZ" sz="2200" kern="1200" dirty="0">
            <a:solidFill>
              <a:schemeClr val="tx2"/>
            </a:solidFill>
          </a:endParaRPr>
        </a:p>
      </dsp:txBody>
      <dsp:txXfrm>
        <a:off x="0" y="881819"/>
        <a:ext cx="10753200" cy="1014300"/>
      </dsp:txXfrm>
    </dsp:sp>
    <dsp:sp modelId="{0B2E5C24-FD93-B948-BE6F-244418E42875}">
      <dsp:nvSpPr>
        <dsp:cNvPr id="0" name=""/>
        <dsp:cNvSpPr/>
      </dsp:nvSpPr>
      <dsp:spPr>
        <a:xfrm>
          <a:off x="0" y="1896119"/>
          <a:ext cx="10753200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2) </a:t>
          </a:r>
          <a:r>
            <a:rPr lang="cs-CZ" sz="2800" b="1" u="sng" kern="1200"/>
            <a:t>antikoagulační léčba (protisrážlivá)</a:t>
          </a:r>
          <a:endParaRPr lang="cs-CZ" sz="2800" kern="1200"/>
        </a:p>
      </dsp:txBody>
      <dsp:txXfrm>
        <a:off x="31984" y="1928103"/>
        <a:ext cx="10689232" cy="591232"/>
      </dsp:txXfrm>
    </dsp:sp>
    <dsp:sp modelId="{8EA7F914-521B-5B41-B784-261F764E28DA}">
      <dsp:nvSpPr>
        <dsp:cNvPr id="0" name=""/>
        <dsp:cNvSpPr/>
      </dsp:nvSpPr>
      <dsp:spPr>
        <a:xfrm>
          <a:off x="0" y="2551319"/>
          <a:ext cx="10753200" cy="1362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i="0" kern="1200"/>
            <a:t>Skupina léků, které svým působením blokují </a:t>
          </a:r>
          <a:r>
            <a:rPr lang="cs-CZ" sz="2200" b="0" i="0" kern="1200">
              <a:hlinkClick xmlns:r="http://schemas.openxmlformats.org/officeDocument/2006/relationships" r:id="rId1"/>
            </a:rPr>
            <a:t>koagulační faktory</a:t>
          </a:r>
          <a:r>
            <a:rPr lang="cs-CZ" sz="2200" b="0" i="0" kern="1200"/>
            <a:t>, a tím i vlastní koagulaci </a:t>
          </a:r>
          <a:endParaRPr lang="cs-CZ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 dirty="0"/>
            <a:t>Tam, kde je větší riziko embolizace (FISI)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 dirty="0">
              <a:solidFill>
                <a:schemeClr val="tx2"/>
              </a:solidFill>
            </a:rPr>
            <a:t>Např. </a:t>
          </a:r>
          <a:r>
            <a:rPr lang="cs-CZ" sz="2200" b="0" kern="1200" dirty="0" err="1">
              <a:solidFill>
                <a:schemeClr val="tx2"/>
              </a:solidFill>
            </a:rPr>
            <a:t>Apixaban</a:t>
          </a:r>
          <a:r>
            <a:rPr lang="cs-CZ" sz="2200" b="0" kern="1200" dirty="0">
              <a:solidFill>
                <a:schemeClr val="tx2"/>
              </a:solidFill>
            </a:rPr>
            <a:t> – ELIQUIS, </a:t>
          </a:r>
          <a:r>
            <a:rPr lang="cs-CZ" sz="2200" b="0" kern="1200" dirty="0" err="1">
              <a:solidFill>
                <a:schemeClr val="tx2"/>
              </a:solidFill>
            </a:rPr>
            <a:t>rivaroxaban</a:t>
          </a:r>
          <a:r>
            <a:rPr lang="cs-CZ" sz="2200" b="0" kern="1200" dirty="0">
              <a:solidFill>
                <a:schemeClr val="tx2"/>
              </a:solidFill>
            </a:rPr>
            <a:t> – XARELTO, </a:t>
          </a:r>
          <a:r>
            <a:rPr lang="cs-CZ" sz="2200" b="0" kern="1200" dirty="0" err="1">
              <a:solidFill>
                <a:schemeClr val="tx2"/>
              </a:solidFill>
            </a:rPr>
            <a:t>dabigatran</a:t>
          </a:r>
          <a:r>
            <a:rPr lang="cs-CZ" sz="2200" b="0" kern="1200" dirty="0">
              <a:solidFill>
                <a:schemeClr val="tx2"/>
              </a:solidFill>
            </a:rPr>
            <a:t> – PRADAXA </a:t>
          </a:r>
          <a:endParaRPr lang="cs-CZ" sz="2200" kern="1200" dirty="0">
            <a:solidFill>
              <a:schemeClr val="tx2"/>
            </a:solidFill>
          </a:endParaRPr>
        </a:p>
      </dsp:txBody>
      <dsp:txXfrm>
        <a:off x="0" y="2551319"/>
        <a:ext cx="10753200" cy="13620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C0514-D6D1-DE4C-9766-E64C8C6BF540}">
      <dsp:nvSpPr>
        <dsp:cNvPr id="0" name=""/>
        <dsp:cNvSpPr/>
      </dsp:nvSpPr>
      <dsp:spPr>
        <a:xfrm>
          <a:off x="0" y="226618"/>
          <a:ext cx="10753200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1</a:t>
          </a:r>
          <a:r>
            <a:rPr lang="cs-CZ" sz="2800" b="1" u="sng" kern="1200"/>
            <a:t>) antiagregační léčba (protidestičková)</a:t>
          </a:r>
          <a:endParaRPr lang="cs-CZ" sz="2800" kern="1200"/>
        </a:p>
      </dsp:txBody>
      <dsp:txXfrm>
        <a:off x="31984" y="258602"/>
        <a:ext cx="10689232" cy="591232"/>
      </dsp:txXfrm>
    </dsp:sp>
    <dsp:sp modelId="{D323EAF3-03FB-A44D-AACD-494484617905}">
      <dsp:nvSpPr>
        <dsp:cNvPr id="0" name=""/>
        <dsp:cNvSpPr/>
      </dsp:nvSpPr>
      <dsp:spPr>
        <a:xfrm>
          <a:off x="0" y="881819"/>
          <a:ext cx="10753200" cy="1014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i="0" kern="1200"/>
            <a:t>skupina léků, které inhibují </a:t>
          </a:r>
          <a:r>
            <a:rPr lang="cs-CZ" sz="2200" b="1" i="0" kern="1200"/>
            <a:t>primární hemostázu</a:t>
          </a:r>
          <a:r>
            <a:rPr lang="cs-CZ" sz="2200" b="0" i="0" kern="1200"/>
            <a:t>, a tak zabraňují vzniku </a:t>
          </a:r>
          <a:r>
            <a:rPr lang="cs-CZ" sz="2200" b="1" i="0" kern="1200"/>
            <a:t>primárního destičkového trombu</a:t>
          </a:r>
          <a:endParaRPr lang="cs-CZ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 dirty="0">
              <a:solidFill>
                <a:schemeClr val="tx2"/>
              </a:solidFill>
            </a:rPr>
            <a:t>např. kyselina acetylsalicylová – GODASAL, </a:t>
          </a:r>
          <a:r>
            <a:rPr lang="cs-CZ" sz="2200" b="0" kern="1200" dirty="0" err="1">
              <a:solidFill>
                <a:schemeClr val="tx2"/>
              </a:solidFill>
            </a:rPr>
            <a:t>clopidogrel</a:t>
          </a:r>
          <a:r>
            <a:rPr lang="cs-CZ" sz="2200" b="0" kern="1200" dirty="0">
              <a:solidFill>
                <a:schemeClr val="tx2"/>
              </a:solidFill>
            </a:rPr>
            <a:t> . TROMBEX</a:t>
          </a:r>
          <a:endParaRPr lang="cs-CZ" sz="2200" kern="1200" dirty="0">
            <a:solidFill>
              <a:schemeClr val="tx2"/>
            </a:solidFill>
          </a:endParaRPr>
        </a:p>
      </dsp:txBody>
      <dsp:txXfrm>
        <a:off x="0" y="881819"/>
        <a:ext cx="10753200" cy="1014300"/>
      </dsp:txXfrm>
    </dsp:sp>
    <dsp:sp modelId="{0B2E5C24-FD93-B948-BE6F-244418E42875}">
      <dsp:nvSpPr>
        <dsp:cNvPr id="0" name=""/>
        <dsp:cNvSpPr/>
      </dsp:nvSpPr>
      <dsp:spPr>
        <a:xfrm>
          <a:off x="0" y="1896119"/>
          <a:ext cx="10753200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2) </a:t>
          </a:r>
          <a:r>
            <a:rPr lang="cs-CZ" sz="2800" b="1" u="sng" kern="1200"/>
            <a:t>antikoagulační léčba (protisrážlivá)</a:t>
          </a:r>
          <a:endParaRPr lang="cs-CZ" sz="2800" kern="1200"/>
        </a:p>
      </dsp:txBody>
      <dsp:txXfrm>
        <a:off x="31984" y="1928103"/>
        <a:ext cx="10689232" cy="591232"/>
      </dsp:txXfrm>
    </dsp:sp>
    <dsp:sp modelId="{8EA7F914-521B-5B41-B784-261F764E28DA}">
      <dsp:nvSpPr>
        <dsp:cNvPr id="0" name=""/>
        <dsp:cNvSpPr/>
      </dsp:nvSpPr>
      <dsp:spPr>
        <a:xfrm>
          <a:off x="0" y="2551319"/>
          <a:ext cx="10753200" cy="1362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i="0" kern="1200" dirty="0"/>
            <a:t>Skupina léků, které svým působením blokují </a:t>
          </a:r>
          <a:r>
            <a:rPr lang="cs-CZ" sz="2200" b="0" i="0" kern="1200" dirty="0">
              <a:hlinkClick xmlns:r="http://schemas.openxmlformats.org/officeDocument/2006/relationships" r:id="rId1"/>
            </a:rPr>
            <a:t>koagulační faktory</a:t>
          </a:r>
          <a:r>
            <a:rPr lang="cs-CZ" sz="2200" b="0" i="0" kern="1200" dirty="0"/>
            <a:t>, a tím i vlastní koagulaci 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 dirty="0"/>
            <a:t>Tam, kde je větší riziko embolizace (FISI)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 dirty="0">
              <a:solidFill>
                <a:schemeClr val="tx2"/>
              </a:solidFill>
            </a:rPr>
            <a:t>Např. </a:t>
          </a:r>
          <a:r>
            <a:rPr lang="cs-CZ" sz="2200" b="0" kern="1200" dirty="0" err="1">
              <a:solidFill>
                <a:schemeClr val="tx2"/>
              </a:solidFill>
            </a:rPr>
            <a:t>Apixaban</a:t>
          </a:r>
          <a:r>
            <a:rPr lang="cs-CZ" sz="2200" b="0" kern="1200" dirty="0">
              <a:solidFill>
                <a:schemeClr val="tx2"/>
              </a:solidFill>
            </a:rPr>
            <a:t> – ELIQUIS, </a:t>
          </a:r>
          <a:r>
            <a:rPr lang="cs-CZ" sz="2200" b="0" kern="1200" dirty="0" err="1">
              <a:solidFill>
                <a:schemeClr val="tx2"/>
              </a:solidFill>
            </a:rPr>
            <a:t>rivaroxaban</a:t>
          </a:r>
          <a:r>
            <a:rPr lang="cs-CZ" sz="2200" b="0" kern="1200" dirty="0">
              <a:solidFill>
                <a:schemeClr val="tx2"/>
              </a:solidFill>
            </a:rPr>
            <a:t> – XARELTO, </a:t>
          </a:r>
          <a:r>
            <a:rPr lang="cs-CZ" sz="2200" b="0" kern="1200" dirty="0" err="1">
              <a:solidFill>
                <a:schemeClr val="tx2"/>
              </a:solidFill>
            </a:rPr>
            <a:t>dabigatran</a:t>
          </a:r>
          <a:r>
            <a:rPr lang="cs-CZ" sz="2200" b="0" kern="1200" dirty="0">
              <a:solidFill>
                <a:schemeClr val="tx2"/>
              </a:solidFill>
            </a:rPr>
            <a:t> – PRADAXA </a:t>
          </a:r>
          <a:endParaRPr lang="cs-CZ" sz="2200" kern="1200" dirty="0">
            <a:solidFill>
              <a:schemeClr val="tx2"/>
            </a:solidFill>
          </a:endParaRPr>
        </a:p>
      </dsp:txBody>
      <dsp:txXfrm>
        <a:off x="0" y="2551319"/>
        <a:ext cx="10753200" cy="13620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3D0CE-5DED-5E46-85AC-FEF48B91DD9C}">
      <dsp:nvSpPr>
        <dsp:cNvPr id="0" name=""/>
        <dsp:cNvSpPr/>
      </dsp:nvSpPr>
      <dsp:spPr>
        <a:xfrm>
          <a:off x="0" y="62998"/>
          <a:ext cx="10753200" cy="720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= jejich příčinou je </a:t>
          </a:r>
          <a:r>
            <a:rPr lang="cs-CZ" sz="2500" b="1" kern="1200" dirty="0"/>
            <a:t>porucha mozkové cirkulace </a:t>
          </a:r>
          <a:r>
            <a:rPr lang="cs-CZ" sz="2500" kern="1200" dirty="0"/>
            <a:t>z důvodů krvácení</a:t>
          </a:r>
          <a:endParaRPr lang="en-US" sz="2500" kern="1200" dirty="0"/>
        </a:p>
      </dsp:txBody>
      <dsp:txXfrm>
        <a:off x="0" y="62998"/>
        <a:ext cx="10753200" cy="720000"/>
      </dsp:txXfrm>
    </dsp:sp>
    <dsp:sp modelId="{23C6AF9C-18B4-314A-B987-6117AC935653}">
      <dsp:nvSpPr>
        <dsp:cNvPr id="0" name=""/>
        <dsp:cNvSpPr/>
      </dsp:nvSpPr>
      <dsp:spPr>
        <a:xfrm>
          <a:off x="0" y="782998"/>
          <a:ext cx="10753200" cy="3294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500" b="1" kern="1200"/>
            <a:t>Nejčastější příčiny:</a:t>
          </a:r>
          <a:endParaRPr lang="en-US" sz="2500" kern="1200"/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500" b="1" kern="1200" dirty="0"/>
            <a:t>Prasknutí (ruptura) malých perforujících tepen </a:t>
          </a:r>
          <a:r>
            <a:rPr lang="cs-CZ" sz="2500" kern="1200" dirty="0"/>
            <a:t>a následné krvácení do CNS </a:t>
          </a:r>
          <a:r>
            <a:rPr lang="cs-CZ" sz="2500" b="1" kern="1200" dirty="0"/>
            <a:t>při arteriální hypertenzi.</a:t>
          </a:r>
          <a:endParaRPr lang="en-US" sz="2500" kern="1200" dirty="0"/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500" b="1" kern="1200"/>
            <a:t>Méně častější zdroje:</a:t>
          </a:r>
          <a:endParaRPr lang="en-US" sz="2500" kern="1200"/>
        </a:p>
        <a:p>
          <a:pPr marL="685800" lvl="3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500" kern="1200" dirty="0"/>
            <a:t>AV malformace (nesprávně vyvinuté cévní řečiště), tumory, hemorhagické diatézy (hematologické poruchy)</a:t>
          </a:r>
          <a:endParaRPr lang="en-US" sz="2500" kern="1200" dirty="0"/>
        </a:p>
        <a:p>
          <a:pPr marL="685800" lvl="3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500" kern="1200"/>
            <a:t>Antikoagulační terapie (Warfarin, méně heparin)</a:t>
          </a:r>
          <a:endParaRPr lang="en-US" sz="2500" kern="1200"/>
        </a:p>
        <a:p>
          <a:pPr marL="685800" lvl="3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500" kern="1200"/>
            <a:t>U mladších drogová závislost (amfetaminy, kokain)</a:t>
          </a:r>
          <a:endParaRPr lang="en-US" sz="2500" kern="1200"/>
        </a:p>
      </dsp:txBody>
      <dsp:txXfrm>
        <a:off x="0" y="782998"/>
        <a:ext cx="10753200" cy="3294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9EF2F-523D-0F4D-ADB1-9EE8EF55F303}">
      <dsp:nvSpPr>
        <dsp:cNvPr id="0" name=""/>
        <dsp:cNvSpPr/>
      </dsp:nvSpPr>
      <dsp:spPr>
        <a:xfrm>
          <a:off x="3360" y="490217"/>
          <a:ext cx="3276365" cy="6421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Nelze jednoznačně klinicky odlišit </a:t>
          </a:r>
          <a:r>
            <a:rPr lang="cs-CZ" sz="1800" kern="1200"/>
            <a:t>od ischemických CMP</a:t>
          </a:r>
          <a:endParaRPr lang="en-US" sz="1800" kern="1200"/>
        </a:p>
      </dsp:txBody>
      <dsp:txXfrm>
        <a:off x="3360" y="490217"/>
        <a:ext cx="3276365" cy="642172"/>
      </dsp:txXfrm>
    </dsp:sp>
    <dsp:sp modelId="{B3286DA4-7027-2449-95F1-FD36D8D07530}">
      <dsp:nvSpPr>
        <dsp:cNvPr id="0" name=""/>
        <dsp:cNvSpPr/>
      </dsp:nvSpPr>
      <dsp:spPr>
        <a:xfrm>
          <a:off x="3360" y="1579600"/>
          <a:ext cx="3276365" cy="20701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5BA42A-DF8B-DE41-868C-9DE4BBED8D00}">
      <dsp:nvSpPr>
        <dsp:cNvPr id="0" name=""/>
        <dsp:cNvSpPr/>
      </dsp:nvSpPr>
      <dsp:spPr>
        <a:xfrm>
          <a:off x="3738417" y="266612"/>
          <a:ext cx="3276365" cy="6421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Mají-li větší rozsah:</a:t>
          </a:r>
          <a:endParaRPr lang="en-US" sz="1800" kern="1200"/>
        </a:p>
      </dsp:txBody>
      <dsp:txXfrm>
        <a:off x="3738417" y="266612"/>
        <a:ext cx="3276365" cy="642172"/>
      </dsp:txXfrm>
    </dsp:sp>
    <dsp:sp modelId="{C7087ABF-FAC2-1248-9909-9A9125FAFDB5}">
      <dsp:nvSpPr>
        <dsp:cNvPr id="0" name=""/>
        <dsp:cNvSpPr/>
      </dsp:nvSpPr>
      <dsp:spPr>
        <a:xfrm>
          <a:off x="3738417" y="908785"/>
          <a:ext cx="3276365" cy="29645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Jsou tříštivá, destruují mozkovou tkáň, mají expanzivní charakter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Způsobují často těžký neurologický deficit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Typičtější je pro ně </a:t>
          </a:r>
          <a:r>
            <a:rPr lang="cs-CZ" sz="1800" b="1" kern="1200"/>
            <a:t>prudká bolest hlavy, zvracení a porucha vědomí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1" kern="1200"/>
            <a:t>Velmi vážná prognóza, </a:t>
          </a:r>
          <a:r>
            <a:rPr lang="cs-CZ" sz="1800" kern="1200"/>
            <a:t>významná část pacientů umírá</a:t>
          </a:r>
          <a:endParaRPr lang="en-US" sz="1800" kern="1200"/>
        </a:p>
      </dsp:txBody>
      <dsp:txXfrm>
        <a:off x="3738417" y="908785"/>
        <a:ext cx="3276365" cy="2964599"/>
      </dsp:txXfrm>
    </dsp:sp>
    <dsp:sp modelId="{F9763687-4B4A-1C46-B1B8-C609E5567B75}">
      <dsp:nvSpPr>
        <dsp:cNvPr id="0" name=""/>
        <dsp:cNvSpPr/>
      </dsp:nvSpPr>
      <dsp:spPr>
        <a:xfrm>
          <a:off x="7473473" y="266612"/>
          <a:ext cx="3276365" cy="6421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Menší krvácení:</a:t>
          </a:r>
          <a:endParaRPr lang="en-US" sz="1800" kern="1200"/>
        </a:p>
      </dsp:txBody>
      <dsp:txXfrm>
        <a:off x="7473473" y="266612"/>
        <a:ext cx="3276365" cy="642172"/>
      </dsp:txXfrm>
    </dsp:sp>
    <dsp:sp modelId="{B3F89C78-3B3A-F649-8E65-038B9B6E823C}">
      <dsp:nvSpPr>
        <dsp:cNvPr id="0" name=""/>
        <dsp:cNvSpPr/>
      </dsp:nvSpPr>
      <dsp:spPr>
        <a:xfrm>
          <a:off x="7473473" y="908785"/>
          <a:ext cx="3276365" cy="29645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Obvykle nedestruují, ale jen komprimují mozkovou tkáň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Dominují ložiskové příznaky dle lokalizace – velmi podobné příznaky jako má ischemická cévní mozková příhoda</a:t>
          </a:r>
          <a:endParaRPr lang="en-US" sz="1800" kern="1200"/>
        </a:p>
      </dsp:txBody>
      <dsp:txXfrm>
        <a:off x="7473473" y="908785"/>
        <a:ext cx="3276365" cy="2964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4:55.76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369 0,'-2'0,"1"1,-1-1,0 1,0-1,1 1,-1 0,0-1,1 1,-1 0,0 0,1 0,0 0,-1 1,1-1,-1 0,0 2,-17 23,14-18,2-1,-1 1,1 0,0 1,1-1,0 0,0 1,1 0,-1 7,1 15,1 0,2 5,1 17,-3 510,0-548,1 0,0 0,2 0,-1-1,3 6,-2-12,-1 0,1 0,0-1,1 1,0-1,0 0,1 0,-1-1,2 1,2 2,57 64,-4-5,-33-41,-3-3,15 21,1 1,-26-30,-1 0,-1 1,0 0,9 17,53 97,-56-99,1 0,7 6,-6-8,-5-10,0-1,3 1,-1 0,14 19,17 37,-33-50,27 38,-22-34,-2 1,-1 0,8 19,-23-41,0 1,-1-1,0 1,0-1,-1 1,0 2,2 15,0-18,0 1,0-1,0 0,1-1,1 1,0-1,0 1,0-2,7 8,-4-4,0 0,-1 1,0 0,4 10,3 20,-11-30,1 0,0 0,1-1,0 0,6 9,-6-11,0 1,0-1,-1 1,0-1,-1 1,0 0,0 1,-1-1,0 5,1 15,-2 1,-2 17,0-15,-1 41,-7 47,5-77,2 36,0-2,3-75,-1-1,-1 1,1 0,0-1,-1 1,1 0,-1-1,0 1,0-1,0 1,0-1,0 1,0-1,-1 0,1 1,-1-1,0 0,1 0,-1 0,0 0,0-1,0 1,-1 0,1-1,0 0,-1 1,1-1,-1 0,1 0,-1 0,1-1,-2 1,-2 1,-1-1,1 1,0 0,1 0,-1 1,0 0,1 0,-1 0,1 1,0 0,0 0,1 0,-1 0,1 1,0 0,0 0,0 0,1 0,0 1,-3 4,-1 7,0 0,1 0,1 0,1 1,0 0,1 0,1 0,0 0,2 6,2 904,-2-570,-2-337,0-1,-1 0,-1 0,-3 9,1-5,1 1,0 14,4-30,-1-1,1 0,-1 1,-1-1,0 0,0 0,-1 0,-8 17,-10 12,11-19,0 1,1 1,1-1,4-4,-1 0,-1 0,-1-1,0-1,-1 1,-1 0,-1 0,0 2,1-1,0 1,2 1,0-1,0 2,1 0,-12 30,11-29,1 1,-2 6,5-13,-1-1,-1 0,0 0,-1-1,0 0,0 0,-1-1,-6 7,2-3,1 1,0 0,-7 16,9-13,-4 9,-9 24,14-34,-1 1,0-2,-2 1,0-1,0-1,-5 4,-5 8,-5 10,17-25,0 0,0-1,-1-1,-1 0,0 0,-10 7,13-11,0 2,0 1,1-1,0 2,0-1,1 0,0 1,1 0,0 1,-1 4,-1 2,-2-1,0 0,-2 2,-75 95,-49 45,125-147,-2-1,1 0,-4 2,7-7,1 0,0 1,1 0,-1 0,1 0,0 1,1 0,-1 0,2 0,-1 1,0 0,-8 30,9-23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5:14.86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84 18,'0'-1,"0"1,0-1,0 0,0 1,1-1,-1 1,0-1,1 1,-1-1,0 1,1-1,-1 1,1-1,-1 1,1-1,-1 1,1 0,-1-1,1 1,-1 0,1-1,0 1,-1 0,1 0,-1-1,1 1,0 0,-1 0,21-4,-19 4,5-1,1 1,-1-1,1 2,-1-1,1 1,-1 0,6 1,-10-1,-1 0,0 0,1 0,-1 0,0 0,0 0,0 0,0 1,0-1,0 1,0 0,0 0,-1-1,1 1,-1 0,1 0,-1 0,0 1,0-1,0 0,0 0,0 1,0-1,-1 0,1 3,1 7,-1 0,0 1,-1 1,0-5,0 0,0 0,1-1,1 1,-1 0,1 0,2 3,4 6,-6-14,1 1,-1 0,0 0,-1 0,1 0,-1 0,0 0,-1-4,0 1,0 0,0-1,0 1,-1-1,1 1,0-1,-1 1,1-1,-1 1,1-1,-1 0,0 1,0-1,0 0,1 1,-1-1,0 0,0 0,-1 0,1 0,0 0,0 0,0 0,-1 0,1 0,-39 23,-102 69,100-65,24-16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5:17.26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1,'0'0,"0"1,0 0,1 0,-1 0,1-1,-1 1,1 0,-1 0,1-1,-1 1,1-1,-1 1,1 0,0-1,0 1,-1-1,1 1,0-1,0 0,0 1,19 8,-18-8,9 2,0 0,1-1,-1 0,0 0,8-1,-3 0,-1 1,8 2,58 19,-47-13,0-1,1-1,0-2,19 0,265-4,-161-4,559 2,-710 0,0 0,0 0,0-1,0 0,0 0,-1-1,1 0,2-2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5:19.31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2,'26'-1,"22"1,-44 0,-1 1,0-1,0 1,1-1,-1 1,0 1,0-1,0 0,0 1,0-1,0 1,1 1,21 20,-2 1,8 10,-23-25,16 22,-1 1,-2 1,7 16,-26-46,0 0,0 0,-1 0,1 0,-1 1,0-1,0 0,0 1,-1-1,1 1,-1 0,0-1,0 1,0-1,0 1,0-1,-2 4,1-4,-1 1,1-1,-1 1,0-1,0 1,-1-1,1 0,-1 0,1 0,-1 0,0-1,0 1,0-1,0 0,-1 0,1 1,-38 20,27-16,0 1,0 1,1 0,0 1,-6 6,9-7,0 0,0 0,-1-1,-5 2,-3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10:31:05.76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1,'0'51,"0"23,0 4,0-9,0-10,0-12,0-10,0-9,0-59,0-20,0 1,0 15,0 17,0 12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10:31:07.4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1,'0'3,"0"7,0 5,0 4,0 1,0 0,0 0,0 0,0 2,0 1,0-1,0-1,0 0,0-2,0 0,0-4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10:31:09.4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0,'0'326,"0"-309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10:31:11.1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0,'0'3,"0"4,0 5,0 2,0 2,0 2,0 1,0 3,0 1,0-1,0 0,0-1,0-1,0-1,0 2,0 1,0-3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10:31:13.00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0,'0'3,"0"5,0 6,0 4,0 2,0 1,0 0,0 0,0-2,0 0,0 3,0 1,0-1,0-1,0-1,0-1,0-3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10:31:21.4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545 5187,'1'-38,"0"19,-1 0,-1-1,-1-5,1 19,-1-1,-1 1,1-1,-1 1,0 0,0 0,-2-2,-12-25,-34-114,49 143,-5-18,-1 1,-1 0,-5-9,11 25,-2-2,1 0,1 0,0 0,0 0,0-1,1 1,-1-6,0 2,0 0,-1-1,0 2,0-1,-1 0,-1 0,-1-1,1-1,1 0,-4-13,-31-116,37 131,-1 0,0-1,0 2,-1-1,-1 0,0 1,0 0,-1 1,0-1,-5-3,8 7,-1-1,1 0,0 0,0 0,1-1,0 1,-2-9,1 5,0 1,-1-1,-2-4,-22-27,16 25,-8-17,18 29,0-1,0 0,1 0,0 0,0 0,0 0,1-1,0-1,-1-48,2 42,0 0,-1 0,0 0,-2 1,1-1,-4-8,-7-12,7 20,1 0,1 0,0-1,1 1,0-3,0-27,2 0,3-22,0 20,-2-1,-2-3,-1 25,-2 1,-4-15,3 19,2-1,0-1,0-15,3-125,2 76,0 64,0 0,2 0,5-21,21-65,-1 4,-14 53,14-33,-15 47,0-2,-3 0,2-20,-11 54,0-3,0 0,1-1,-1 1,2 1,-1-1,1 0,1-1,10-23,-2 1,3-15,-9 28,-2 0,0 0,-1-1,0-15,6-32,0 25,3 0,10-24,-17 49,5-11,1 1,1 0,8-12,-8 16,-1-1,-2 0,0-1,-1-1,-2 1,0-1,-1-6,3-6,5-31,-5 20,-4 30,-1-1,-1 1,-1-1,1-3,0 1,3-8,-1 8,-1-1,-1-8,-3-17,0 28,1 0,1 0,1-3,0 11,1 0,0 0,4-9,-2 9,-1-1,-1 0,1-4,12-71,-11 54,-2 1,-2-1,0 1,-3-12,1-16,0-532,1 576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10:31:26.2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1,'0'1228,"0"-1209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4:58.11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1,'1'0,"0"0,-1 0,1 0,-1 1,1-1,0 0,-1 1,1-1,-1 0,1 1,-1-1,1 1,-1-1,1 1,-1-1,0 1,1-1,-1 1,0-1,1 1,-1 0,0-1,1 1,-1-1,0 1,0 0,0-1,0 1,4 22,-4-21,3 69,-3 42,-1-34,1-63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5:01.26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74 1,'-1'10,"0"1,-1-1,0 0,0 0,-1 1,0-2,-1 1,0 0,-1-1,-3 4,-13 34,17-37,1 1,0-1,0 1,2 0,-1 0,1 5,0 21,3 10,-1-7,-1-21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5:02.5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1,'0'438,"0"-420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5:03.85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35 1,'0'3,"0"10,0 6,0 2,0 1,0 0,0-1,0 2,0 0,0-1,0-1,0-1,-3-1,-4-1,-1 0,1 2,1 1,2-2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5:05.25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78 1,'0'24,"1"-15,-1 0,0 0,0 0,-1 0,0 0,-1 0,0 0,0 0,-1 0,0 0,-15 28,-4 16,18-39,-1 0,2 1,0-1,1 0,-1 12,4 62,0-50,-2 21,-1-41,-2-3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5:06.59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1,'2'3,"0"1,0 0,-1 0,1 0,-1 0,0 0,0 0,0 0,0 0,-1 0,1 0,-1 5,0-1,1 52,-2-48,0 0,1-1,1 1,0-1,1 1,0-1,0 0,1 1,2 2,6 9,21 53,-27-64,-1 1,0 0,-1 0,1 13,-4-21,0 1,0-1,0 0,-1 0,0 0,0 0,0 0,-1 0,0 0,0 0,0 0,0-1,-2 3,-4 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5:07.61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0,'0'3,"1"0,0 0,0 0,0 0,0 0,1 0,-1 0,1-1,1 3,5 9,-3-1,0 0,-1 0,0 0,-1 1,1 10,0 15,-2 15,-1-19,1-23,-1 1,2-1,2 9,-2-11,-1 0,0 0,-1 1,0-1,0 9,-2-4,0-1,-1 1,0 0,-3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9:15:12.66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1,'3'2,"0"-1,1 1,-1 0,1-1,-1 0,1 1,0-1,-1-1,1 1,0-1,0 1,2-1,10 2,21 5,-14-3,0 0,14-1,-13 0,1 0,-1 2,19 6,6 0,17 8,-41-11,26 5,12-5,0-2,0-3,35-5,75 4,-106 6,-41-3,25-1,-36-2,-1 0,0 1,0 1,-1 0,1 1,-1 0,5 4,39 13,-30-15,0-2,17 2,-13-2,-9-2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4E72AB-C6E4-4FBA-BE4A-E8C3E48A2AF0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3771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4E72AB-C6E4-4FBA-BE4A-E8C3E48A2AF0}" type="slidenum">
              <a:rPr lang="cs-CZ" altLang="cs-CZ" smtClean="0"/>
              <a:pPr>
                <a:defRPr/>
              </a:pPr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187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4E72AB-C6E4-4FBA-BE4A-E8C3E48A2AF0}" type="slidenum">
              <a:rPr lang="cs-CZ" altLang="cs-CZ" smtClean="0"/>
              <a:pPr>
                <a:defRPr/>
              </a:pPr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660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customXml" Target="../ink/ink4.xml"/><Relationship Id="rId26" Type="http://schemas.openxmlformats.org/officeDocument/2006/relationships/customXml" Target="../ink/ink8.xml"/><Relationship Id="rId3" Type="http://schemas.openxmlformats.org/officeDocument/2006/relationships/image" Target="../media/image24.png"/><Relationship Id="rId21" Type="http://schemas.openxmlformats.org/officeDocument/2006/relationships/image" Target="../media/image48.png"/><Relationship Id="rId34" Type="http://schemas.openxmlformats.org/officeDocument/2006/relationships/customXml" Target="../ink/ink12.xml"/><Relationship Id="rId7" Type="http://schemas.openxmlformats.org/officeDocument/2006/relationships/image" Target="../media/image27.png"/><Relationship Id="rId12" Type="http://schemas.openxmlformats.org/officeDocument/2006/relationships/customXml" Target="../ink/ink1.xml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3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3.xml"/><Relationship Id="rId20" Type="http://schemas.openxmlformats.org/officeDocument/2006/relationships/customXml" Target="../ink/ink5.xml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1.jpeg"/><Relationship Id="rId24" Type="http://schemas.openxmlformats.org/officeDocument/2006/relationships/customXml" Target="../ink/ink7.xml"/><Relationship Id="rId32" Type="http://schemas.openxmlformats.org/officeDocument/2006/relationships/customXml" Target="../ink/ink11.xml"/><Relationship Id="rId5" Type="http://schemas.openxmlformats.org/officeDocument/2006/relationships/image" Target="../media/image26.jpe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28" Type="http://schemas.openxmlformats.org/officeDocument/2006/relationships/customXml" Target="../ink/ink9.xml"/><Relationship Id="rId10" Type="http://schemas.openxmlformats.org/officeDocument/2006/relationships/image" Target="../media/image30.jpeg"/><Relationship Id="rId19" Type="http://schemas.openxmlformats.org/officeDocument/2006/relationships/image" Target="../media/image47.png"/><Relationship Id="rId31" Type="http://schemas.openxmlformats.org/officeDocument/2006/relationships/image" Target="../media/image53.png"/><Relationship Id="rId4" Type="http://schemas.openxmlformats.org/officeDocument/2006/relationships/image" Target="../media/image25.png"/><Relationship Id="rId9" Type="http://schemas.openxmlformats.org/officeDocument/2006/relationships/image" Target="../media/image29.jpeg"/><Relationship Id="rId14" Type="http://schemas.openxmlformats.org/officeDocument/2006/relationships/customXml" Target="../ink/ink2.xml"/><Relationship Id="rId22" Type="http://schemas.openxmlformats.org/officeDocument/2006/relationships/customXml" Target="../ink/ink6.xml"/><Relationship Id="rId27" Type="http://schemas.openxmlformats.org/officeDocument/2006/relationships/image" Target="../media/image51.png"/><Relationship Id="rId30" Type="http://schemas.openxmlformats.org/officeDocument/2006/relationships/customXml" Target="../ink/ink10.xml"/><Relationship Id="rId35" Type="http://schemas.openxmlformats.org/officeDocument/2006/relationships/image" Target="../media/image55.png"/><Relationship Id="rId8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fajir.cz/plazmin" TargetMode="External"/><Relationship Id="rId2" Type="http://schemas.openxmlformats.org/officeDocument/2006/relationships/hyperlink" Target="https://www.stefajir.cz/plazminogen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tefajir.cz/rozpousteni-krevnich-srazeni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6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74.png"/><Relationship Id="rId18" Type="http://schemas.openxmlformats.org/officeDocument/2006/relationships/image" Target="../media/image76.png"/><Relationship Id="rId3" Type="http://schemas.openxmlformats.org/officeDocument/2006/relationships/image" Target="../media/image71.emf"/><Relationship Id="rId7" Type="http://schemas.openxmlformats.org/officeDocument/2006/relationships/image" Target="../media/image71.png"/><Relationship Id="rId12" Type="http://schemas.openxmlformats.org/officeDocument/2006/relationships/customXml" Target="../ink/ink16.xml"/><Relationship Id="rId17" Type="http://schemas.openxmlformats.org/officeDocument/2006/relationships/customXml" Target="../ink/ink19.xml"/><Relationship Id="rId2" Type="http://schemas.openxmlformats.org/officeDocument/2006/relationships/image" Target="../media/image70.jpe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11" Type="http://schemas.openxmlformats.org/officeDocument/2006/relationships/image" Target="../media/image730.png"/><Relationship Id="rId5" Type="http://schemas.openxmlformats.org/officeDocument/2006/relationships/image" Target="../media/image73.png"/><Relationship Id="rId15" Type="http://schemas.openxmlformats.org/officeDocument/2006/relationships/customXml" Target="../ink/ink18.xml"/><Relationship Id="rId10" Type="http://schemas.openxmlformats.org/officeDocument/2006/relationships/customXml" Target="../ink/ink15.xml"/><Relationship Id="rId4" Type="http://schemas.openxmlformats.org/officeDocument/2006/relationships/image" Target="../media/image72.jpeg"/><Relationship Id="rId9" Type="http://schemas.openxmlformats.org/officeDocument/2006/relationships/image" Target="../media/image72.png"/><Relationship Id="rId14" Type="http://schemas.openxmlformats.org/officeDocument/2006/relationships/customXml" Target="../ink/ink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8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Cévní onemocnění mozku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MUDr. Sabina Muzikářová</a:t>
            </a:r>
          </a:p>
          <a:p>
            <a:r>
              <a:rPr lang="cs-CZ" sz="1400" dirty="0"/>
              <a:t>Neurologická klinika FN Brno a LF MU</a:t>
            </a:r>
          </a:p>
        </p:txBody>
      </p:sp>
      <p:pic>
        <p:nvPicPr>
          <p:cNvPr id="6" name="Picture 5" descr="pro hlavicku RGB">
            <a:extLst>
              <a:ext uri="{FF2B5EF4-FFF2-40B4-BE49-F238E27FC236}">
                <a16:creationId xmlns:a16="http://schemas.microsoft.com/office/drawing/2014/main" id="{299D8AF2-F54B-0B34-469F-B3B511E0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752" y="403400"/>
            <a:ext cx="381635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73BE31-14BD-283B-F9FE-87186D8AC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4F2083-B53A-5062-76F3-FF9AC1C702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2079D8-D015-D424-F8A1-C9EAB52B3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Topická diagnostika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DD744A9-5BDF-68BD-DECA-4F3551717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r>
              <a:rPr lang="cs-CZ" sz="2000" b="1" u="sng" dirty="0">
                <a:solidFill>
                  <a:schemeClr val="tx2"/>
                </a:solidFill>
              </a:rPr>
              <a:t>PŘEDNÍ POVODÍ</a:t>
            </a:r>
          </a:p>
          <a:p>
            <a:r>
              <a:rPr lang="cs-CZ" sz="2000" b="1" dirty="0"/>
              <a:t>a. </a:t>
            </a:r>
            <a:r>
              <a:rPr lang="cs-CZ" sz="2000" b="1" dirty="0" err="1"/>
              <a:t>opthalmica</a:t>
            </a:r>
            <a:r>
              <a:rPr lang="cs-CZ" sz="2000" dirty="0"/>
              <a:t>: monokulární porucha visu</a:t>
            </a:r>
          </a:p>
          <a:p>
            <a:r>
              <a:rPr lang="cs-CZ" sz="2000" b="1" dirty="0"/>
              <a:t>a. </a:t>
            </a:r>
            <a:r>
              <a:rPr lang="cs-CZ" sz="2000" b="1" dirty="0" err="1"/>
              <a:t>cerebri</a:t>
            </a:r>
            <a:r>
              <a:rPr lang="cs-CZ" sz="2000" b="1" dirty="0"/>
              <a:t> media</a:t>
            </a:r>
            <a:r>
              <a:rPr lang="cs-CZ" sz="2000" dirty="0"/>
              <a:t>: hemiparéza/plegie,  hypestezie,  </a:t>
            </a:r>
          </a:p>
          <a:p>
            <a:pPr marL="72000" indent="0">
              <a:buNone/>
            </a:pPr>
            <a:r>
              <a:rPr lang="cs-CZ" sz="2000" dirty="0"/>
              <a:t>   deviace hlavy a bulbů k  ložisku, paréza pohledu na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   opačnou  stranu</a:t>
            </a:r>
            <a:br>
              <a:rPr lang="cs-CZ" sz="2000" dirty="0"/>
            </a:br>
            <a:r>
              <a:rPr lang="cs-CZ" sz="2000" dirty="0"/>
              <a:t>        - dominantní ACM:  afázie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        - nedominantní ACM: </a:t>
            </a:r>
            <a:r>
              <a:rPr lang="cs-CZ" sz="2000" dirty="0" err="1"/>
              <a:t>neglect</a:t>
            </a:r>
            <a:r>
              <a:rPr lang="cs-CZ" sz="2000" dirty="0"/>
              <a:t>, apraxie</a:t>
            </a:r>
          </a:p>
          <a:p>
            <a:pPr marL="72000" indent="0">
              <a:lnSpc>
                <a:spcPct val="150000"/>
              </a:lnSpc>
              <a:buNone/>
            </a:pPr>
            <a:r>
              <a:rPr lang="cs-CZ" sz="2000" dirty="0"/>
              <a:t>- </a:t>
            </a:r>
            <a:r>
              <a:rPr lang="cs-CZ" sz="2000" b="1" dirty="0"/>
              <a:t>a. </a:t>
            </a:r>
            <a:r>
              <a:rPr lang="cs-CZ" sz="2000" b="1" dirty="0" err="1"/>
              <a:t>cerebri</a:t>
            </a:r>
            <a:r>
              <a:rPr lang="cs-CZ" sz="2000" b="1" dirty="0"/>
              <a:t> </a:t>
            </a:r>
            <a:r>
              <a:rPr lang="cs-CZ" sz="2000" b="1" dirty="0" err="1"/>
              <a:t>anterior</a:t>
            </a:r>
            <a:r>
              <a:rPr lang="cs-CZ" sz="2000" dirty="0"/>
              <a:t>: hemiparéza převážně na DK, 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5124" name="Picture 4" descr="Cerebral vascular territories (illustration) | Radiology Case |  Radiopaedia.org">
            <a:extLst>
              <a:ext uri="{FF2B5EF4-FFF2-40B4-BE49-F238E27FC236}">
                <a16:creationId xmlns:a16="http://schemas.microsoft.com/office/drawing/2014/main" id="{9E8F8C9D-406E-CDB1-0B6D-30C7FED7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92002"/>
            <a:ext cx="40806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152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38A0D-C625-EEDD-181C-EBD4895E8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C92305-3C42-1476-F3E7-1692FE3E80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5D79A0-4179-CE11-91EB-CD6298956E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BD3C65-099C-5626-9FC0-94051079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Topická diagnostika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CC4163-967C-040B-D559-DF4ED2196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2000" b="1" u="sng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ZADNÍ (VERTEBROBASILÁRNÍ) POVODÍ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2000" dirty="0" err="1">
                <a:latin typeface="+mj-lt"/>
                <a:cs typeface="Times New Roman" panose="02020603050405020304" pitchFamily="18" charset="0"/>
              </a:rPr>
              <a:t>Kvadruparéza</a:t>
            </a: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 či alternující parézy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Postižení kraniálních nervů (dysartrie, často okohybných – diplopie..)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Vestibulární syndrom (závratě), ataxie (porucha koordinace pohybů)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Porucha vědomí z postižení RF kmene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Porucha životně důležitých center.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>
                <a:latin typeface="+mj-lt"/>
              </a:rPr>
              <a:t>- </a:t>
            </a:r>
            <a:r>
              <a:rPr lang="cs-CZ" sz="2000" b="1" dirty="0">
                <a:latin typeface="+mj-lt"/>
              </a:rPr>
              <a:t>a. </a:t>
            </a:r>
            <a:r>
              <a:rPr lang="cs-CZ" sz="2000" b="1" dirty="0" err="1">
                <a:latin typeface="+mj-lt"/>
              </a:rPr>
              <a:t>basilaris</a:t>
            </a:r>
            <a:r>
              <a:rPr lang="cs-CZ" sz="2000" dirty="0">
                <a:latin typeface="+mj-lt"/>
              </a:rPr>
              <a:t>: porucha vědomí, </a:t>
            </a:r>
            <a:r>
              <a:rPr lang="cs-CZ" sz="2000" dirty="0" err="1">
                <a:latin typeface="+mj-lt"/>
              </a:rPr>
              <a:t>locked</a:t>
            </a:r>
            <a:r>
              <a:rPr lang="cs-CZ" sz="2000" dirty="0">
                <a:latin typeface="+mj-lt"/>
              </a:rPr>
              <a:t>-in syndrom</a:t>
            </a:r>
            <a:endParaRPr lang="cs-CZ" altLang="cs-CZ" sz="2000" dirty="0">
              <a:latin typeface="+mj-lt"/>
              <a:cs typeface="Times New Roman" panose="02020603050405020304" pitchFamily="18" charset="0"/>
            </a:endParaRPr>
          </a:p>
          <a:p>
            <a:endParaRPr lang="cs-CZ" sz="2000" dirty="0"/>
          </a:p>
        </p:txBody>
      </p:sp>
      <p:pic>
        <p:nvPicPr>
          <p:cNvPr id="5124" name="Picture 4" descr="Cerebral vascular territories (illustration) | Radiology Case |  Radiopaedia.org">
            <a:extLst>
              <a:ext uri="{FF2B5EF4-FFF2-40B4-BE49-F238E27FC236}">
                <a16:creationId xmlns:a16="http://schemas.microsoft.com/office/drawing/2014/main" id="{9AF35F87-F029-0A60-059A-EA2E28C4E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0" y="2383150"/>
            <a:ext cx="2734400" cy="278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433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970D84-E4CF-5DE1-CE1E-B0C6B94364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7D097E-752A-1AE7-E533-749B779A5E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6C1D91-F79E-3DAD-8006-2B9FD5BF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Management pacienta s akutní CMP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6D03108-365B-5ACF-3BB3-4DA2FC358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Věstník MZ ČR 2021</a:t>
            </a:r>
          </a:p>
          <a:p>
            <a:r>
              <a:rPr lang="cs-CZ" dirty="0"/>
              <a:t>Iktové centrum (IC) </a:t>
            </a:r>
            <a:r>
              <a:rPr lang="cs-CZ" dirty="0" err="1"/>
              <a:t>x</a:t>
            </a:r>
            <a:r>
              <a:rPr lang="cs-CZ" dirty="0"/>
              <a:t> Komplexní cerebrovaskulární centrum (KCC)</a:t>
            </a:r>
          </a:p>
          <a:p>
            <a:r>
              <a:rPr lang="cs-CZ" dirty="0"/>
              <a:t>FAST </a:t>
            </a:r>
            <a:r>
              <a:rPr lang="cs-CZ" dirty="0" err="1"/>
              <a:t>x</a:t>
            </a:r>
            <a:r>
              <a:rPr lang="cs-CZ" dirty="0"/>
              <a:t> FAST plus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430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51908-BD02-15F9-4668-D6D4244AF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1E6636-8035-FF4C-578C-F569508A2A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6E32D7-40A2-81D0-1244-CBAE7E44D7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0508AC-46DF-C43F-5CE2-6782745B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Management pacienta s akutní CMP</a:t>
            </a:r>
          </a:p>
        </p:txBody>
      </p:sp>
      <p:pic>
        <p:nvPicPr>
          <p:cNvPr id="6" name="Zástupný obsah 5" descr="Obsah obrázku text, snímek obrazovky, diagram, mapa&#10;&#10;Obsah vygenerovaný umělou inteligencí může být nesprávný.">
            <a:extLst>
              <a:ext uri="{FF2B5EF4-FFF2-40B4-BE49-F238E27FC236}">
                <a16:creationId xmlns:a16="http://schemas.microsoft.com/office/drawing/2014/main" id="{33F5F3EC-0B8B-11B5-4AE4-123AAAB2B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01" y="1452214"/>
            <a:ext cx="6553199" cy="44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58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D515E0-F89F-CA85-95B3-8EB97AD9E7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8399E8-0E3A-496B-0C65-19549C3F70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031BF9-23E8-77D5-5C70-F86BE3CF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Ischemické CMP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322FB56-ABD4-8F16-A382-6F904DF2C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latin typeface="+mn-lt"/>
              </a:rPr>
              <a:t>jejich příčinou je porucha mozkové cirkulace z důvodů nedostatečného přítoku krve </a:t>
            </a:r>
          </a:p>
          <a:p>
            <a:pPr marL="72000" indent="0">
              <a:buNone/>
            </a:pPr>
            <a:r>
              <a:rPr lang="cs-CZ" sz="2000" b="1" dirty="0">
                <a:solidFill>
                  <a:schemeClr val="tx2"/>
                </a:solidFill>
                <a:latin typeface="+mn-lt"/>
              </a:rPr>
              <a:t>1) </a:t>
            </a:r>
            <a:r>
              <a:rPr lang="cs-CZ" sz="2000" b="1" u="sng" dirty="0" err="1">
                <a:solidFill>
                  <a:schemeClr val="tx2"/>
                </a:solidFill>
                <a:latin typeface="+mn-lt"/>
              </a:rPr>
              <a:t>Makroangiopatie</a:t>
            </a:r>
            <a:r>
              <a:rPr lang="cs-CZ" sz="2000" b="1" u="sng" dirty="0">
                <a:solidFill>
                  <a:schemeClr val="tx2"/>
                </a:solidFill>
                <a:latin typeface="+mn-lt"/>
              </a:rPr>
              <a:t>:</a:t>
            </a:r>
          </a:p>
          <a:p>
            <a:pPr lvl="1"/>
            <a:r>
              <a:rPr lang="cs-CZ" sz="1600" dirty="0" err="1"/>
              <a:t>Signifikatní</a:t>
            </a:r>
            <a:r>
              <a:rPr lang="cs-CZ" sz="1600" dirty="0"/>
              <a:t> stenóza či okluze MMT či kortikální větve</a:t>
            </a:r>
          </a:p>
          <a:p>
            <a:pPr lvl="1"/>
            <a:r>
              <a:rPr lang="cs-CZ" sz="1600" dirty="0" err="1">
                <a:latin typeface="+mn-lt"/>
              </a:rPr>
              <a:t>Přičina</a:t>
            </a:r>
            <a:r>
              <a:rPr lang="cs-CZ" sz="1600" dirty="0">
                <a:latin typeface="+mn-lt"/>
              </a:rPr>
              <a:t> aterosklerózy : cévní rizikové </a:t>
            </a:r>
            <a:r>
              <a:rPr lang="cs-CZ" sz="1600" dirty="0" err="1">
                <a:latin typeface="+mn-lt"/>
              </a:rPr>
              <a:t>faktory+genetika</a:t>
            </a:r>
            <a:endParaRPr lang="cs-CZ" sz="1600" dirty="0">
              <a:latin typeface="+mn-lt"/>
            </a:endParaRPr>
          </a:p>
          <a:p>
            <a:pPr marL="7200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2) </a:t>
            </a:r>
            <a:r>
              <a:rPr lang="cs-CZ" sz="2000" b="1" u="sng" dirty="0">
                <a:solidFill>
                  <a:schemeClr val="tx2"/>
                </a:solidFill>
              </a:rPr>
              <a:t>Mikroangiopatie</a:t>
            </a:r>
            <a:r>
              <a:rPr lang="cs-CZ" b="1" u="sng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600" dirty="0"/>
              <a:t>Postižení drobných mozkových tepen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-  rozvoj tzv. </a:t>
            </a:r>
            <a:r>
              <a:rPr lang="cs-CZ" sz="1600" b="1" dirty="0">
                <a:solidFill>
                  <a:schemeClr val="tx2"/>
                </a:solidFill>
              </a:rPr>
              <a:t>lakunárních infarktů</a:t>
            </a:r>
            <a:r>
              <a:rPr lang="cs-CZ" sz="1600" dirty="0">
                <a:solidFill>
                  <a:schemeClr val="tx2"/>
                </a:solidFill>
              </a:rPr>
              <a:t> (do 15mm)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>
                <a:solidFill>
                  <a:schemeClr val="tx2"/>
                </a:solidFill>
              </a:rPr>
              <a:t>3) </a:t>
            </a:r>
            <a:r>
              <a:rPr lang="cs-CZ" sz="2000" b="1" u="sng" dirty="0" err="1">
                <a:solidFill>
                  <a:schemeClr val="tx2"/>
                </a:solidFill>
                <a:latin typeface="+mn-lt"/>
              </a:rPr>
              <a:t>Kardioembolizace</a:t>
            </a:r>
            <a:r>
              <a:rPr lang="cs-CZ" sz="2000" b="1" u="sng" dirty="0">
                <a:solidFill>
                  <a:schemeClr val="tx2"/>
                </a:solidFill>
                <a:latin typeface="+mn-lt"/>
              </a:rPr>
              <a:t> </a:t>
            </a:r>
            <a:endParaRPr lang="cs-CZ" sz="2000" b="1" u="sng" dirty="0">
              <a:solidFill>
                <a:schemeClr val="tx2"/>
              </a:solidFill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>
                <a:latin typeface="+mn-lt"/>
              </a:rPr>
              <a:t>- Fibrilace srdečních síní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600" dirty="0">
                <a:latin typeface="+mn-lt"/>
              </a:rPr>
              <a:t>Stenóza mitrální srdeční chlopně, Umělá chlopeň srdce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>
                <a:solidFill>
                  <a:schemeClr val="tx2"/>
                </a:solidFill>
                <a:latin typeface="+mn-lt"/>
              </a:rPr>
              <a:t>4) </a:t>
            </a:r>
            <a:r>
              <a:rPr lang="cs-CZ" sz="2000" b="1" u="sng" dirty="0">
                <a:solidFill>
                  <a:schemeClr val="tx2"/>
                </a:solidFill>
                <a:latin typeface="+mn-lt"/>
              </a:rPr>
              <a:t>Jiné určené příčiny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600" dirty="0"/>
              <a:t>Hematologické poruchy, vaskulitidy, genetické </a:t>
            </a:r>
            <a:r>
              <a:rPr lang="cs-CZ" sz="1600" dirty="0" err="1"/>
              <a:t>angiopatie</a:t>
            </a:r>
            <a:r>
              <a:rPr lang="cs-CZ" sz="1600" dirty="0"/>
              <a:t>,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>
                <a:latin typeface="+mn-lt"/>
              </a:rPr>
              <a:t>Medikamenty, drogy, tuková, nádorová embolie..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600" b="1" dirty="0">
              <a:solidFill>
                <a:schemeClr val="tx2"/>
              </a:solidFill>
            </a:endParaRPr>
          </a:p>
        </p:txBody>
      </p:sp>
      <p:pic>
        <p:nvPicPr>
          <p:cNvPr id="7" name="Obrázek 6" descr="Obsah obrázku text, kruh, snímek obrazovky, vizitka&#10;&#10;Obsah vygenerovaný umělou inteligencí může být nesprávný.">
            <a:extLst>
              <a:ext uri="{FF2B5EF4-FFF2-40B4-BE49-F238E27FC236}">
                <a16:creationId xmlns:a16="http://schemas.microsoft.com/office/drawing/2014/main" id="{FA974B32-5F90-951E-397D-C4BF27C1D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492143"/>
            <a:ext cx="4452200" cy="27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09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82325D-8399-5C59-B539-174962AFE1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D28D28-7860-EEF8-6FAE-0596B9DF3E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68843DC-218A-4228-67D5-D06ED5F4E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u="sng" dirty="0"/>
              <a:t>ISHCEMICKÉ CÉVNÍ MOZKOVÉ PŘÍHODY– DLE LOKALIZACE</a:t>
            </a:r>
            <a:br>
              <a:rPr lang="cs-CZ" sz="2400" b="1" u="sng" dirty="0"/>
            </a:br>
            <a:endParaRPr lang="cs-CZ" sz="2400" u="sng" dirty="0"/>
          </a:p>
        </p:txBody>
      </p:sp>
      <p:pic>
        <p:nvPicPr>
          <p:cNvPr id="7" name="Zástupný obsah 6" descr="Obsah obrázku text, snímek obrazovky, Písmo&#10;&#10;Obsah vygenerovaný umělou inteligencí může být nesprávný.">
            <a:extLst>
              <a:ext uri="{FF2B5EF4-FFF2-40B4-BE49-F238E27FC236}">
                <a16:creationId xmlns:a16="http://schemas.microsoft.com/office/drawing/2014/main" id="{C752B0D4-FF7E-42A7-3F8A-20D3E1DF8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2" y="1872027"/>
            <a:ext cx="10752138" cy="3113945"/>
          </a:xfrm>
        </p:spPr>
      </p:pic>
    </p:spTree>
    <p:extLst>
      <p:ext uri="{BB962C8B-B14F-4D97-AF65-F5344CB8AC3E}">
        <p14:creationId xmlns:p14="http://schemas.microsoft.com/office/powerpoint/2010/main" val="2553518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A3438D-562B-4949-A14D-183808180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959150" cy="3789040"/>
          </a:xfrm>
          <a:prstGeom prst="rect">
            <a:avLst/>
          </a:prstGeom>
        </p:spPr>
      </p:pic>
      <p:pic>
        <p:nvPicPr>
          <p:cNvPr id="5" name="Picture 5" descr="Akutní infarkt - mírné vymizení sulků na postižené straně">
            <a:extLst>
              <a:ext uri="{FF2B5EF4-FFF2-40B4-BE49-F238E27FC236}">
                <a16:creationId xmlns:a16="http://schemas.microsoft.com/office/drawing/2014/main" id="{EB06C63D-4036-4274-A0D6-ED57C85CB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50" y="-6225"/>
            <a:ext cx="3073731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Rozsáhlý mozkový infarkt v povodí ACM (subakutní)">
            <a:extLst>
              <a:ext uri="{FF2B5EF4-FFF2-40B4-BE49-F238E27FC236}">
                <a16:creationId xmlns:a16="http://schemas.microsoft.com/office/drawing/2014/main" id="{A2965C6E-F000-4994-944A-1CE75F78E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t="14364" r="14339" b="10947"/>
          <a:stretch/>
        </p:blipFill>
        <p:spPr bwMode="auto">
          <a:xfrm>
            <a:off x="6032882" y="-6224"/>
            <a:ext cx="3133244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8D6558A3-60D2-40A0-9FD5-86BA9011C89F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9166126" y="-6225"/>
          <a:ext cx="3031232" cy="378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2857899" imgH="3572374" progId="MSPhotoEd.3">
                  <p:embed/>
                </p:oleObj>
              </mc:Choice>
              <mc:Fallback>
                <p:oleObj name="Fotografie" r:id="rId6" imgW="2857899" imgH="3572374" progId="MSPhotoEd.3">
                  <p:embed/>
                  <p:pic>
                    <p:nvPicPr>
                      <p:cNvPr id="7" name="Object 3">
                        <a:extLst>
                          <a:ext uri="{FF2B5EF4-FFF2-40B4-BE49-F238E27FC236}">
                            <a16:creationId xmlns:a16="http://schemas.microsoft.com/office/drawing/2014/main" id="{8D6558A3-60D2-40A0-9FD5-86BA9011C89F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6126" y="-6225"/>
                        <a:ext cx="3031232" cy="3789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lakunární infarkt v thalamu">
            <a:extLst>
              <a:ext uri="{FF2B5EF4-FFF2-40B4-BE49-F238E27FC236}">
                <a16:creationId xmlns:a16="http://schemas.microsoft.com/office/drawing/2014/main" id="{BA3E1386-AF06-4CFE-B188-74954548A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8800" r="18018" b="9959"/>
          <a:stretch/>
        </p:blipFill>
        <p:spPr bwMode="auto">
          <a:xfrm>
            <a:off x="1" y="3582172"/>
            <a:ext cx="2639616" cy="327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lakunární infarkt">
            <a:extLst>
              <a:ext uri="{FF2B5EF4-FFF2-40B4-BE49-F238E27FC236}">
                <a16:creationId xmlns:a16="http://schemas.microsoft.com/office/drawing/2014/main" id="{9241157B-682E-408B-86C7-AFF4AB6D0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t="15071" r="23239" b="14429"/>
          <a:stretch/>
        </p:blipFill>
        <p:spPr bwMode="auto">
          <a:xfrm>
            <a:off x="2585672" y="3582172"/>
            <a:ext cx="2718240" cy="327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4" descr="FDA Clears Triage Software to Flag Signs of Stroke on CT">
            <a:extLst>
              <a:ext uri="{FF2B5EF4-FFF2-40B4-BE49-F238E27FC236}">
                <a16:creationId xmlns:a16="http://schemas.microsoft.com/office/drawing/2014/main" id="{55AFBC83-357B-4EBC-ABB4-2A2C43E1B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t="3380" r="21561" b="5900"/>
          <a:stretch/>
        </p:blipFill>
        <p:spPr bwMode="auto">
          <a:xfrm>
            <a:off x="5303912" y="3548411"/>
            <a:ext cx="2808312" cy="330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Stroke brain damage, CT scan - Stock Image - C037/1600 - Science ...">
            <a:extLst>
              <a:ext uri="{FF2B5EF4-FFF2-40B4-BE49-F238E27FC236}">
                <a16:creationId xmlns:a16="http://schemas.microsoft.com/office/drawing/2014/main" id="{4CF6E1B6-71C1-4262-BFBC-21112C02D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1" t="8804" r="19760" b="11031"/>
          <a:stretch/>
        </p:blipFill>
        <p:spPr bwMode="auto">
          <a:xfrm>
            <a:off x="8112224" y="3551738"/>
            <a:ext cx="2952328" cy="332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C894017-38D8-49FC-8002-7A21D3FC92E5}"/>
              </a:ext>
            </a:extLst>
          </p:cNvPr>
          <p:cNvSpPr/>
          <p:nvPr/>
        </p:nvSpPr>
        <p:spPr>
          <a:xfrm>
            <a:off x="119335" y="2783707"/>
            <a:ext cx="2836403" cy="7647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1400" dirty="0">
                <a:cs typeface="Times New Roman" panose="02020603050405020304" pitchFamily="18" charset="0"/>
              </a:rPr>
              <a:t>Trombóza pravé ACM, šipka ukazuje tzv. </a:t>
            </a:r>
            <a:r>
              <a:rPr lang="cs-CZ" altLang="cs-CZ" sz="1400" b="1" dirty="0" err="1">
                <a:cs typeface="Times New Roman" panose="02020603050405020304" pitchFamily="18" charset="0"/>
              </a:rPr>
              <a:t>dense</a:t>
            </a:r>
            <a:r>
              <a:rPr lang="cs-CZ" altLang="cs-CZ" sz="1400" b="1" dirty="0">
                <a:cs typeface="Times New Roman" panose="02020603050405020304" pitchFamily="18" charset="0"/>
              </a:rPr>
              <a:t> </a:t>
            </a:r>
            <a:r>
              <a:rPr lang="cs-CZ" altLang="cs-CZ" sz="1400" b="1" dirty="0" err="1">
                <a:cs typeface="Times New Roman" panose="02020603050405020304" pitchFamily="18" charset="0"/>
              </a:rPr>
              <a:t>artery</a:t>
            </a:r>
            <a:r>
              <a:rPr lang="cs-CZ" altLang="cs-CZ" sz="1400" b="1" dirty="0">
                <a:cs typeface="Times New Roman" panose="02020603050405020304" pitchFamily="18" charset="0"/>
              </a:rPr>
              <a:t> sign </a:t>
            </a:r>
            <a:r>
              <a:rPr lang="cs-CZ" altLang="cs-CZ" sz="1400" dirty="0">
                <a:cs typeface="Times New Roman" panose="02020603050405020304" pitchFamily="18" charset="0"/>
              </a:rPr>
              <a:t>(analog trombózy, náznak ucpání)</a:t>
            </a:r>
            <a:endParaRPr lang="cs-CZ" sz="1400" dirty="0"/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50516901-A684-4BA2-8723-22EEB95C9A25}"/>
              </a:ext>
            </a:extLst>
          </p:cNvPr>
          <p:cNvCxnSpPr/>
          <p:nvPr/>
        </p:nvCxnSpPr>
        <p:spPr>
          <a:xfrm>
            <a:off x="551384" y="980728"/>
            <a:ext cx="432048" cy="57606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>
            <a:extLst>
              <a:ext uri="{FF2B5EF4-FFF2-40B4-BE49-F238E27FC236}">
                <a16:creationId xmlns:a16="http://schemas.microsoft.com/office/drawing/2014/main" id="{6FAE9FC3-22E7-428C-A451-56C671367D72}"/>
              </a:ext>
            </a:extLst>
          </p:cNvPr>
          <p:cNvSpPr/>
          <p:nvPr/>
        </p:nvSpPr>
        <p:spPr>
          <a:xfrm>
            <a:off x="3104159" y="2775549"/>
            <a:ext cx="2836403" cy="7647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1400" dirty="0">
                <a:cs typeface="Times New Roman" panose="02020603050405020304" pitchFamily="18" charset="0"/>
              </a:rPr>
              <a:t>Mírné vyhlazení </a:t>
            </a:r>
            <a:r>
              <a:rPr lang="cs-CZ" altLang="cs-CZ" sz="1400" dirty="0" err="1">
                <a:cs typeface="Times New Roman" panose="02020603050405020304" pitchFamily="18" charset="0"/>
              </a:rPr>
              <a:t>sulků</a:t>
            </a:r>
            <a:r>
              <a:rPr lang="cs-CZ" altLang="cs-CZ" sz="1400" dirty="0">
                <a:cs typeface="Times New Roman" panose="02020603050405020304" pitchFamily="18" charset="0"/>
              </a:rPr>
              <a:t>/zářezů na postižené straně (narůstající otok), ukazuje šipka (porovnej strany).</a:t>
            </a:r>
            <a:endParaRPr lang="cs-CZ" sz="1400" dirty="0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03EFFEC8-AB35-463B-93CD-EDC02227A9FA}"/>
              </a:ext>
            </a:extLst>
          </p:cNvPr>
          <p:cNvCxnSpPr/>
          <p:nvPr/>
        </p:nvCxnSpPr>
        <p:spPr>
          <a:xfrm>
            <a:off x="3127471" y="1072492"/>
            <a:ext cx="432048" cy="57606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93FF287-4E5B-4B49-8904-20B4DF315BD1}"/>
              </a:ext>
            </a:extLst>
          </p:cNvPr>
          <p:cNvSpPr/>
          <p:nvPr/>
        </p:nvSpPr>
        <p:spPr>
          <a:xfrm>
            <a:off x="6168008" y="2766195"/>
            <a:ext cx="5904657" cy="7647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1400" dirty="0">
                <a:cs typeface="Times New Roman" panose="02020603050405020304" pitchFamily="18" charset="0"/>
              </a:rPr>
              <a:t>Subakutní rozsáhlý iktus – výrazná </a:t>
            </a:r>
            <a:r>
              <a:rPr lang="cs-CZ" altLang="cs-CZ" sz="1400" dirty="0" err="1">
                <a:cs typeface="Times New Roman" panose="02020603050405020304" pitchFamily="18" charset="0"/>
              </a:rPr>
              <a:t>hypodenzita</a:t>
            </a:r>
            <a:r>
              <a:rPr lang="cs-CZ" altLang="cs-CZ" sz="1400" dirty="0">
                <a:cs typeface="Times New Roman" panose="02020603050405020304" pitchFamily="18" charset="0"/>
              </a:rPr>
              <a:t>, edém (otok) s přetlakem </a:t>
            </a:r>
            <a:r>
              <a:rPr lang="cs-CZ" altLang="cs-CZ" sz="1400" dirty="0" err="1">
                <a:cs typeface="Times New Roman" panose="02020603050405020304" pitchFamily="18" charset="0"/>
              </a:rPr>
              <a:t>středočarových</a:t>
            </a:r>
            <a:r>
              <a:rPr lang="cs-CZ" altLang="cs-CZ" sz="1400" dirty="0">
                <a:cs typeface="Times New Roman" panose="02020603050405020304" pitchFamily="18" charset="0"/>
              </a:rPr>
              <a:t> struktur  </a:t>
            </a:r>
            <a:endParaRPr lang="cs-CZ" sz="1400" dirty="0"/>
          </a:p>
        </p:txBody>
      </p:sp>
      <p:grpSp>
        <p:nvGrpSpPr>
          <p:cNvPr id="128001" name="Skupina 128000">
            <a:extLst>
              <a:ext uri="{FF2B5EF4-FFF2-40B4-BE49-F238E27FC236}">
                <a16:creationId xmlns:a16="http://schemas.microsoft.com/office/drawing/2014/main" id="{FB3C6F5C-39BE-4DD8-B120-8D89DBFD23E6}"/>
              </a:ext>
            </a:extLst>
          </p:cNvPr>
          <p:cNvGrpSpPr/>
          <p:nvPr/>
        </p:nvGrpSpPr>
        <p:grpSpPr>
          <a:xfrm>
            <a:off x="7226170" y="355440"/>
            <a:ext cx="902520" cy="2388600"/>
            <a:chOff x="7226170" y="355440"/>
            <a:chExt cx="902520" cy="238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Rukopis 17">
                  <a:extLst>
                    <a:ext uri="{FF2B5EF4-FFF2-40B4-BE49-F238E27FC236}">
                      <a16:creationId xmlns:a16="http://schemas.microsoft.com/office/drawing/2014/main" id="{FB066BD2-538D-4299-BB90-503129AF114C}"/>
                    </a:ext>
                  </a:extLst>
                </p14:cNvPr>
                <p14:cNvContentPartPr/>
                <p14:nvPr/>
              </p14:nvContentPartPr>
              <p14:xfrm>
                <a:off x="7645930" y="355440"/>
                <a:ext cx="482760" cy="2388600"/>
              </p14:xfrm>
            </p:contentPart>
          </mc:Choice>
          <mc:Fallback xmlns="">
            <p:pic>
              <p:nvPicPr>
                <p:cNvPr id="18" name="Rukopis 17">
                  <a:extLst>
                    <a:ext uri="{FF2B5EF4-FFF2-40B4-BE49-F238E27FC236}">
                      <a16:creationId xmlns:a16="http://schemas.microsoft.com/office/drawing/2014/main" id="{FB066BD2-538D-4299-BB90-503129AF114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37290" y="346440"/>
                  <a:ext cx="500400" cy="240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Rukopis 18">
                  <a:extLst>
                    <a:ext uri="{FF2B5EF4-FFF2-40B4-BE49-F238E27FC236}">
                      <a16:creationId xmlns:a16="http://schemas.microsoft.com/office/drawing/2014/main" id="{BED22F5C-E038-42B2-9EB9-6EC814C36DC6}"/>
                    </a:ext>
                  </a:extLst>
                </p14:cNvPr>
                <p14:cNvContentPartPr/>
                <p14:nvPr/>
              </p14:nvContentPartPr>
              <p14:xfrm>
                <a:off x="7734130" y="843960"/>
                <a:ext cx="7200" cy="114480"/>
              </p14:xfrm>
            </p:contentPart>
          </mc:Choice>
          <mc:Fallback xmlns="">
            <p:pic>
              <p:nvPicPr>
                <p:cNvPr id="19" name="Rukopis 18">
                  <a:extLst>
                    <a:ext uri="{FF2B5EF4-FFF2-40B4-BE49-F238E27FC236}">
                      <a16:creationId xmlns:a16="http://schemas.microsoft.com/office/drawing/2014/main" id="{BED22F5C-E038-42B2-9EB9-6EC814C36DC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725130" y="835320"/>
                  <a:ext cx="248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Rukopis 20">
                  <a:extLst>
                    <a:ext uri="{FF2B5EF4-FFF2-40B4-BE49-F238E27FC236}">
                      <a16:creationId xmlns:a16="http://schemas.microsoft.com/office/drawing/2014/main" id="{DF124922-EA50-4FF7-9452-071CA9C5F067}"/>
                    </a:ext>
                  </a:extLst>
                </p14:cNvPr>
                <p14:cNvContentPartPr/>
                <p14:nvPr/>
              </p14:nvContentPartPr>
              <p14:xfrm>
                <a:off x="7688410" y="1047360"/>
                <a:ext cx="27000" cy="13824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DF124922-EA50-4FF7-9452-071CA9C5F06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79410" y="1038720"/>
                  <a:ext cx="4464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Rukopis 21">
                  <a:extLst>
                    <a:ext uri="{FF2B5EF4-FFF2-40B4-BE49-F238E27FC236}">
                      <a16:creationId xmlns:a16="http://schemas.microsoft.com/office/drawing/2014/main" id="{C150B116-5E83-4D05-80C4-720D0003F8C4}"/>
                    </a:ext>
                  </a:extLst>
                </p14:cNvPr>
                <p14:cNvContentPartPr/>
                <p14:nvPr/>
              </p14:nvContentPartPr>
              <p14:xfrm>
                <a:off x="7689490" y="1339320"/>
                <a:ext cx="360" cy="164520"/>
              </p14:xfrm>
            </p:contentPart>
          </mc:Choice>
          <mc:Fallback xmlns="">
            <p:pic>
              <p:nvPicPr>
                <p:cNvPr id="22" name="Rukopis 21">
                  <a:extLst>
                    <a:ext uri="{FF2B5EF4-FFF2-40B4-BE49-F238E27FC236}">
                      <a16:creationId xmlns:a16="http://schemas.microsoft.com/office/drawing/2014/main" id="{C150B116-5E83-4D05-80C4-720D0003F8C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80490" y="1330680"/>
                  <a:ext cx="180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Rukopis 22">
                  <a:extLst>
                    <a:ext uri="{FF2B5EF4-FFF2-40B4-BE49-F238E27FC236}">
                      <a16:creationId xmlns:a16="http://schemas.microsoft.com/office/drawing/2014/main" id="{981DAF19-FB69-46A9-8249-3B3422287FB4}"/>
                    </a:ext>
                  </a:extLst>
                </p14:cNvPr>
                <p14:cNvContentPartPr/>
                <p14:nvPr/>
              </p14:nvContentPartPr>
              <p14:xfrm>
                <a:off x="7664650" y="1637760"/>
                <a:ext cx="12600" cy="124560"/>
              </p14:xfrm>
            </p:contentPart>
          </mc:Choice>
          <mc:Fallback xmlns="">
            <p:pic>
              <p:nvPicPr>
                <p:cNvPr id="23" name="Rukopis 22">
                  <a:extLst>
                    <a:ext uri="{FF2B5EF4-FFF2-40B4-BE49-F238E27FC236}">
                      <a16:creationId xmlns:a16="http://schemas.microsoft.com/office/drawing/2014/main" id="{981DAF19-FB69-46A9-8249-3B3422287FB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655650" y="1629120"/>
                  <a:ext cx="302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Rukopis 23">
                  <a:extLst>
                    <a:ext uri="{FF2B5EF4-FFF2-40B4-BE49-F238E27FC236}">
                      <a16:creationId xmlns:a16="http://schemas.microsoft.com/office/drawing/2014/main" id="{1402CB59-BCF5-4B01-87E6-9F1BF5793275}"/>
                    </a:ext>
                  </a:extLst>
                </p14:cNvPr>
                <p14:cNvContentPartPr/>
                <p14:nvPr/>
              </p14:nvContentPartPr>
              <p14:xfrm>
                <a:off x="7636210" y="1885440"/>
                <a:ext cx="28800" cy="190440"/>
              </p14:xfrm>
            </p:contentPart>
          </mc:Choice>
          <mc:Fallback xmlns="">
            <p:pic>
              <p:nvPicPr>
                <p:cNvPr id="24" name="Rukopis 23">
                  <a:extLst>
                    <a:ext uri="{FF2B5EF4-FFF2-40B4-BE49-F238E27FC236}">
                      <a16:creationId xmlns:a16="http://schemas.microsoft.com/office/drawing/2014/main" id="{1402CB59-BCF5-4B01-87E6-9F1BF579327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627210" y="1876800"/>
                  <a:ext cx="464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Rukopis 24">
                  <a:extLst>
                    <a:ext uri="{FF2B5EF4-FFF2-40B4-BE49-F238E27FC236}">
                      <a16:creationId xmlns:a16="http://schemas.microsoft.com/office/drawing/2014/main" id="{12AE1F96-7412-4383-A7EB-495735F16594}"/>
                    </a:ext>
                  </a:extLst>
                </p14:cNvPr>
                <p14:cNvContentPartPr/>
                <p14:nvPr/>
              </p14:nvContentPartPr>
              <p14:xfrm>
                <a:off x="7613530" y="2190360"/>
                <a:ext cx="34200" cy="181080"/>
              </p14:xfrm>
            </p:contentPart>
          </mc:Choice>
          <mc:Fallback xmlns="">
            <p:pic>
              <p:nvPicPr>
                <p:cNvPr id="25" name="Rukopis 24">
                  <a:extLst>
                    <a:ext uri="{FF2B5EF4-FFF2-40B4-BE49-F238E27FC236}">
                      <a16:creationId xmlns:a16="http://schemas.microsoft.com/office/drawing/2014/main" id="{12AE1F96-7412-4383-A7EB-495735F1659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604890" y="2181720"/>
                  <a:ext cx="518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E6B94A2C-A544-47BB-BB5B-E9D02DD49B88}"/>
                    </a:ext>
                  </a:extLst>
                </p14:cNvPr>
                <p14:cNvContentPartPr/>
                <p14:nvPr/>
              </p14:nvContentPartPr>
              <p14:xfrm>
                <a:off x="7613530" y="2444520"/>
                <a:ext cx="27000" cy="16884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E6B94A2C-A544-47BB-BB5B-E9D02DD49B8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604890" y="2435520"/>
                  <a:ext cx="446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Rukopis 27">
                  <a:extLst>
                    <a:ext uri="{FF2B5EF4-FFF2-40B4-BE49-F238E27FC236}">
                      <a16:creationId xmlns:a16="http://schemas.microsoft.com/office/drawing/2014/main" id="{40958E8B-2683-4AD9-98B2-EAB8641D730B}"/>
                    </a:ext>
                  </a:extLst>
                </p14:cNvPr>
                <p14:cNvContentPartPr/>
                <p14:nvPr/>
              </p14:nvContentPartPr>
              <p14:xfrm>
                <a:off x="7359010" y="1136280"/>
                <a:ext cx="511200" cy="81360"/>
              </p14:xfrm>
            </p:contentPart>
          </mc:Choice>
          <mc:Fallback xmlns="">
            <p:pic>
              <p:nvPicPr>
                <p:cNvPr id="28" name="Rukopis 27">
                  <a:extLst>
                    <a:ext uri="{FF2B5EF4-FFF2-40B4-BE49-F238E27FC236}">
                      <a16:creationId xmlns:a16="http://schemas.microsoft.com/office/drawing/2014/main" id="{40958E8B-2683-4AD9-98B2-EAB8641D730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350370" y="1127640"/>
                  <a:ext cx="5288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Rukopis 28">
                  <a:extLst>
                    <a:ext uri="{FF2B5EF4-FFF2-40B4-BE49-F238E27FC236}">
                      <a16:creationId xmlns:a16="http://schemas.microsoft.com/office/drawing/2014/main" id="{BD35863E-55C8-4CF5-BF80-54D915C72D3E}"/>
                    </a:ext>
                  </a:extLst>
                </p14:cNvPr>
                <p14:cNvContentPartPr/>
                <p14:nvPr/>
              </p14:nvContentPartPr>
              <p14:xfrm>
                <a:off x="7786690" y="1136280"/>
                <a:ext cx="94320" cy="153720"/>
              </p14:xfrm>
            </p:contentPart>
          </mc:Choice>
          <mc:Fallback xmlns="">
            <p:pic>
              <p:nvPicPr>
                <p:cNvPr id="29" name="Rukopis 28">
                  <a:extLst>
                    <a:ext uri="{FF2B5EF4-FFF2-40B4-BE49-F238E27FC236}">
                      <a16:creationId xmlns:a16="http://schemas.microsoft.com/office/drawing/2014/main" id="{BD35863E-55C8-4CF5-BF80-54D915C72D3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778050" y="1127280"/>
                  <a:ext cx="1119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1" name="Rukopis 30">
                  <a:extLst>
                    <a:ext uri="{FF2B5EF4-FFF2-40B4-BE49-F238E27FC236}">
                      <a16:creationId xmlns:a16="http://schemas.microsoft.com/office/drawing/2014/main" id="{F8F3E58D-08F4-4D7A-9098-05204BED2B9C}"/>
                    </a:ext>
                  </a:extLst>
                </p14:cNvPr>
                <p14:cNvContentPartPr/>
                <p14:nvPr/>
              </p14:nvContentPartPr>
              <p14:xfrm>
                <a:off x="7226170" y="1942680"/>
                <a:ext cx="610560" cy="38880"/>
              </p14:xfrm>
            </p:contentPart>
          </mc:Choice>
          <mc:Fallback xmlns="">
            <p:pic>
              <p:nvPicPr>
                <p:cNvPr id="31" name="Rukopis 30">
                  <a:extLst>
                    <a:ext uri="{FF2B5EF4-FFF2-40B4-BE49-F238E27FC236}">
                      <a16:creationId xmlns:a16="http://schemas.microsoft.com/office/drawing/2014/main" id="{F8F3E58D-08F4-4D7A-9098-05204BED2B9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217530" y="1934040"/>
                  <a:ext cx="6282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28000" name="Rukopis 127999">
                  <a:extLst>
                    <a:ext uri="{FF2B5EF4-FFF2-40B4-BE49-F238E27FC236}">
                      <a16:creationId xmlns:a16="http://schemas.microsoft.com/office/drawing/2014/main" id="{3B35A136-48BF-49BF-9AAB-C90EFBE6A093}"/>
                    </a:ext>
                  </a:extLst>
                </p14:cNvPr>
                <p14:cNvContentPartPr/>
                <p14:nvPr/>
              </p14:nvContentPartPr>
              <p14:xfrm>
                <a:off x="7746370" y="1891200"/>
                <a:ext cx="113400" cy="181080"/>
              </p14:xfrm>
            </p:contentPart>
          </mc:Choice>
          <mc:Fallback xmlns="">
            <p:pic>
              <p:nvPicPr>
                <p:cNvPr id="128000" name="Rukopis 127999">
                  <a:extLst>
                    <a:ext uri="{FF2B5EF4-FFF2-40B4-BE49-F238E27FC236}">
                      <a16:creationId xmlns:a16="http://schemas.microsoft.com/office/drawing/2014/main" id="{3B35A136-48BF-49BF-9AAB-C90EFBE6A09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737730" y="1882560"/>
                  <a:ext cx="131040" cy="198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Obdélník 43">
            <a:extLst>
              <a:ext uri="{FF2B5EF4-FFF2-40B4-BE49-F238E27FC236}">
                <a16:creationId xmlns:a16="http://schemas.microsoft.com/office/drawing/2014/main" id="{BD9D668C-D92C-46D1-BB45-452A4FEB340A}"/>
              </a:ext>
            </a:extLst>
          </p:cNvPr>
          <p:cNvSpPr/>
          <p:nvPr/>
        </p:nvSpPr>
        <p:spPr>
          <a:xfrm>
            <a:off x="120925" y="6021288"/>
            <a:ext cx="5399011" cy="7647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1400" dirty="0">
                <a:cs typeface="Times New Roman" panose="02020603050405020304" pitchFamily="18" charset="0"/>
              </a:rPr>
              <a:t>Lakunární ikty - postižení drobných cév (</a:t>
            </a:r>
            <a:r>
              <a:rPr lang="cs-CZ" altLang="cs-CZ" sz="1400" dirty="0" err="1">
                <a:cs typeface="Times New Roman" panose="02020603050405020304" pitchFamily="18" charset="0"/>
              </a:rPr>
              <a:t>rame</a:t>
            </a:r>
            <a:r>
              <a:rPr lang="cs-CZ" altLang="cs-CZ" sz="1400" dirty="0">
                <a:cs typeface="Times New Roman" panose="02020603050405020304" pitchFamily="18" charset="0"/>
              </a:rPr>
              <a:t> </a:t>
            </a:r>
            <a:r>
              <a:rPr lang="cs-CZ" altLang="cs-CZ" sz="1400" dirty="0" err="1">
                <a:cs typeface="Times New Roman" panose="02020603050405020304" pitchFamily="18" charset="0"/>
              </a:rPr>
              <a:t>perforantes</a:t>
            </a:r>
            <a:r>
              <a:rPr lang="cs-CZ" altLang="cs-CZ" sz="1400" dirty="0">
                <a:cs typeface="Times New Roman" panose="02020603050405020304" pitchFamily="18" charset="0"/>
              </a:rPr>
              <a:t>), obvykle hypertenzní etiologie, následek = malá dutinka = lakuna (do 15-20 mm), na CT nemusí být patrné (ukazují šipky)</a:t>
            </a:r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96136951-41C0-4114-B3CF-690CC222638E}"/>
              </a:ext>
            </a:extLst>
          </p:cNvPr>
          <p:cNvCxnSpPr/>
          <p:nvPr/>
        </p:nvCxnSpPr>
        <p:spPr>
          <a:xfrm>
            <a:off x="965492" y="4483714"/>
            <a:ext cx="432048" cy="57606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ECAE5A65-D499-4110-8896-A2FFA1C91534}"/>
              </a:ext>
            </a:extLst>
          </p:cNvPr>
          <p:cNvCxnSpPr/>
          <p:nvPr/>
        </p:nvCxnSpPr>
        <p:spPr>
          <a:xfrm>
            <a:off x="2888135" y="4192092"/>
            <a:ext cx="432048" cy="57606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26246B39-8069-47DD-85E0-48AC75B8AC1C}"/>
              </a:ext>
            </a:extLst>
          </p:cNvPr>
          <p:cNvCxnSpPr/>
          <p:nvPr/>
        </p:nvCxnSpPr>
        <p:spPr>
          <a:xfrm>
            <a:off x="5912471" y="4081828"/>
            <a:ext cx="432048" cy="57606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886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33D9E7-2E30-E11C-E0E9-17135B286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96F5DC-EDB4-F3B4-60DF-7E0F99B70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AE4547-4CDD-5488-30EA-089189A55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cs-CZ" u="sng" dirty="0"/>
              <a:t>Rizikové faktory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0C937D52-E472-E63D-C927-8E24B16556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944284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8399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D13FB-51A1-6AE4-D720-D0DFC2DF1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A9652D-F1E3-82AC-7666-119DB515CA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kern="1200">
                <a:latin typeface="+mj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514A10-A538-0F25-CB36-0CF8BE6F8D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18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756768E-914B-593C-7FE5-4F0CFDFB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ctr"/>
            <a:r>
              <a:rPr lang="cs-CZ" b="1" u="sng">
                <a:latin typeface="+mj-lt"/>
                <a:ea typeface="+mj-ea"/>
                <a:cs typeface="+mj-cs"/>
              </a:rPr>
              <a:t>Rizikové faktory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0A52BF3-34CB-BD7B-8913-CB935984D4CC}"/>
              </a:ext>
            </a:extLst>
          </p:cNvPr>
          <p:cNvSpPr txBox="1"/>
          <p:nvPr/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52000" indent="-1800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altLang="cs-CZ" sz="2000" dirty="0">
                <a:solidFill>
                  <a:schemeClr val="tx2"/>
                </a:solidFill>
                <a:latin typeface="+mn-lt"/>
              </a:rPr>
              <a:t>SAMOSTATNÉ RIZIKOVÉ FAKTORY </a:t>
            </a:r>
            <a:r>
              <a:rPr lang="en-US" altLang="cs-CZ" sz="2000" dirty="0" err="1">
                <a:solidFill>
                  <a:schemeClr val="tx2"/>
                </a:solidFill>
                <a:latin typeface="+mn-lt"/>
              </a:rPr>
              <a:t>iCMP</a:t>
            </a:r>
            <a:r>
              <a:rPr lang="en-US" altLang="cs-CZ" sz="2000" dirty="0">
                <a:latin typeface="+mn-lt"/>
              </a:rPr>
              <a:t>:</a:t>
            </a:r>
          </a:p>
          <a:p>
            <a:pPr marL="252000" indent="-1800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altLang="cs-CZ" sz="2000" dirty="0" err="1">
                <a:latin typeface="+mn-lt"/>
              </a:rPr>
              <a:t>Onemocnění</a:t>
            </a:r>
            <a:r>
              <a:rPr lang="en-US" altLang="cs-CZ" sz="2000" dirty="0">
                <a:latin typeface="+mn-lt"/>
              </a:rPr>
              <a:t> </a:t>
            </a:r>
            <a:r>
              <a:rPr lang="en-US" altLang="cs-CZ" sz="2000" dirty="0" err="1">
                <a:latin typeface="+mn-lt"/>
              </a:rPr>
              <a:t>srdce</a:t>
            </a:r>
            <a:r>
              <a:rPr lang="en-US" altLang="cs-CZ" sz="2000" dirty="0">
                <a:latin typeface="+mn-lt"/>
              </a:rPr>
              <a:t> (ICHS, SS, Fisi (↑ </a:t>
            </a:r>
            <a:r>
              <a:rPr lang="en-US" altLang="cs-CZ" sz="2000" dirty="0" err="1">
                <a:latin typeface="+mn-lt"/>
              </a:rPr>
              <a:t>rizika</a:t>
            </a:r>
            <a:r>
              <a:rPr lang="en-US" altLang="cs-CZ" sz="2000" dirty="0">
                <a:latin typeface="+mn-lt"/>
              </a:rPr>
              <a:t> 6x), </a:t>
            </a:r>
            <a:r>
              <a:rPr lang="en-US" altLang="cs-CZ" sz="2000" dirty="0" err="1">
                <a:latin typeface="+mn-lt"/>
              </a:rPr>
              <a:t>chlopenní</a:t>
            </a:r>
            <a:r>
              <a:rPr lang="en-US" altLang="cs-CZ" sz="2000" dirty="0">
                <a:latin typeface="+mn-lt"/>
              </a:rPr>
              <a:t> </a:t>
            </a:r>
            <a:r>
              <a:rPr lang="en-US" altLang="cs-CZ" sz="2000" dirty="0" err="1">
                <a:latin typeface="+mn-lt"/>
              </a:rPr>
              <a:t>vady</a:t>
            </a:r>
            <a:r>
              <a:rPr lang="en-US" altLang="cs-CZ" sz="2000" dirty="0">
                <a:latin typeface="+mn-lt"/>
              </a:rPr>
              <a:t>)</a:t>
            </a:r>
          </a:p>
          <a:p>
            <a:pPr marL="252000" indent="-1800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altLang="cs-CZ" sz="2000" dirty="0" err="1">
                <a:latin typeface="+mn-lt"/>
              </a:rPr>
              <a:t>Předchozí</a:t>
            </a:r>
            <a:r>
              <a:rPr lang="en-US" altLang="cs-CZ" sz="2000" dirty="0">
                <a:latin typeface="+mn-lt"/>
              </a:rPr>
              <a:t> CMP </a:t>
            </a:r>
            <a:r>
              <a:rPr lang="en-US" altLang="cs-CZ" sz="2000" dirty="0" err="1">
                <a:latin typeface="+mn-lt"/>
              </a:rPr>
              <a:t>či</a:t>
            </a:r>
            <a:r>
              <a:rPr lang="en-US" altLang="cs-CZ" sz="2000" dirty="0">
                <a:latin typeface="+mn-lt"/>
              </a:rPr>
              <a:t> TIA</a:t>
            </a:r>
          </a:p>
          <a:p>
            <a:pPr marL="252000" indent="-1800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altLang="cs-CZ" sz="2000" dirty="0" err="1">
                <a:latin typeface="+mn-lt"/>
              </a:rPr>
              <a:t>Hemostatické</a:t>
            </a:r>
            <a:r>
              <a:rPr lang="en-US" altLang="cs-CZ" sz="2000" dirty="0">
                <a:latin typeface="+mn-lt"/>
              </a:rPr>
              <a:t> </a:t>
            </a:r>
            <a:r>
              <a:rPr lang="en-US" altLang="cs-CZ" sz="2000" dirty="0" err="1">
                <a:latin typeface="+mn-lt"/>
              </a:rPr>
              <a:t>faktory</a:t>
            </a:r>
            <a:r>
              <a:rPr lang="en-US" altLang="cs-CZ" sz="2000" dirty="0">
                <a:latin typeface="+mn-lt"/>
              </a:rPr>
              <a:t>  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B27EF53A-2DEB-8DC2-D06C-CB3BCFBE8021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2505781943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Fibrilace síní | Cerebrovaskulární manuál">
            <a:extLst>
              <a:ext uri="{FF2B5EF4-FFF2-40B4-BE49-F238E27FC236}">
                <a16:creationId xmlns:a16="http://schemas.microsoft.com/office/drawing/2014/main" id="{3D650636-F85E-A942-DC5F-3A257B5F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49" y="3868851"/>
            <a:ext cx="4895100" cy="197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45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E2E532-C3F7-0090-8D93-833C3EB116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8A06C9-1A9A-999D-0B39-0A6E9F236B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6F29D5-3FFF-29E2-7674-038407FBC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Terapie akutní </a:t>
            </a:r>
            <a:r>
              <a:rPr lang="cs-CZ" u="sng" dirty="0" err="1"/>
              <a:t>iCMP</a:t>
            </a:r>
            <a:endParaRPr lang="cs-CZ" u="sng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774FAA8-8F83-1D5B-B6AD-E522ADA949BD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30604" y="1701210"/>
            <a:ext cx="5219998" cy="4139998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solidFill>
                  <a:schemeClr val="tx2"/>
                </a:solidFill>
              </a:rPr>
              <a:t>2) TRANSPORT DO IC/KCC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ACC6ED9E-9A74-F97D-2750-A94B474BD233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1" dirty="0">
                <a:solidFill>
                  <a:schemeClr val="tx2"/>
                </a:solidFill>
              </a:rPr>
              <a:t>1) PŘEDNEMOCNIČNÍ PÉČE </a:t>
            </a:r>
          </a:p>
          <a:p>
            <a:pPr lvl="1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(BE) FAST           správně rozpoznat příznaky a volat ZZS</a:t>
            </a:r>
          </a:p>
          <a:p>
            <a:pPr lvl="1"/>
            <a:r>
              <a:rPr lang="cs-CZ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IS BRAIN </a:t>
            </a:r>
          </a:p>
        </p:txBody>
      </p:sp>
      <p:sp>
        <p:nvSpPr>
          <p:cNvPr id="11" name="Šipka vpravo 10">
            <a:extLst>
              <a:ext uri="{FF2B5EF4-FFF2-40B4-BE49-F238E27FC236}">
                <a16:creationId xmlns:a16="http://schemas.microsoft.com/office/drawing/2014/main" id="{276518C1-C317-1D78-427C-C14E546279D3}"/>
              </a:ext>
            </a:extLst>
          </p:cNvPr>
          <p:cNvSpPr/>
          <p:nvPr/>
        </p:nvSpPr>
        <p:spPr bwMode="auto">
          <a:xfrm flipV="1">
            <a:off x="2654300" y="2209800"/>
            <a:ext cx="495300" cy="203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2" name="Picture 8" descr="Medicine Icon design Icon, ambulance PNG | PNGWave">
            <a:extLst>
              <a:ext uri="{FF2B5EF4-FFF2-40B4-BE49-F238E27FC236}">
                <a16:creationId xmlns:a16="http://schemas.microsoft.com/office/drawing/2014/main" id="{90507C79-4A86-AC5E-3482-812721292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7" t="7500" r="23416" b="11364"/>
          <a:stretch/>
        </p:blipFill>
        <p:spPr bwMode="auto">
          <a:xfrm>
            <a:off x="2240800" y="3517504"/>
            <a:ext cx="1584176" cy="1584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otogalerie - Fakultní nemocnice Brno">
            <a:extLst>
              <a:ext uri="{FF2B5EF4-FFF2-40B4-BE49-F238E27FC236}">
                <a16:creationId xmlns:a16="http://schemas.microsoft.com/office/drawing/2014/main" id="{524A77DB-88CD-1C4E-FF5E-44E038529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199" y="2564463"/>
            <a:ext cx="4690815" cy="313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20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F6284A-49BE-E5B7-4854-80D7B1A026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91A6F9-F447-E79D-3896-988AF25EFB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8BF4379-C715-40EB-5600-422D58C73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1)</a:t>
            </a:r>
            <a:r>
              <a:rPr lang="cs-CZ" b="1" dirty="0"/>
              <a:t> Lokalizované </a:t>
            </a:r>
            <a:r>
              <a:rPr lang="cs-CZ" dirty="0"/>
              <a:t>postižení cévního zásobení</a:t>
            </a:r>
          </a:p>
          <a:p>
            <a:pPr marL="324000" lvl="1" indent="0">
              <a:buNone/>
            </a:pPr>
            <a:r>
              <a:rPr lang="cs-CZ" dirty="0"/>
              <a:t>       a) akutní cévní mozkové příhody </a:t>
            </a:r>
          </a:p>
          <a:p>
            <a:pPr marL="1314450" lvl="2" indent="-400050">
              <a:buAutoNum type="romanLcParenR"/>
            </a:pPr>
            <a:r>
              <a:rPr lang="cs-CZ" dirty="0"/>
              <a:t>Ischemické:  uzávěr mozkové tepny</a:t>
            </a:r>
          </a:p>
          <a:p>
            <a:pPr marL="1314450" lvl="2" indent="-400050">
              <a:buAutoNum type="romanLcParenR"/>
            </a:pPr>
            <a:r>
              <a:rPr lang="cs-CZ" dirty="0"/>
              <a:t>Hemoragické: ruptura mozkové tepny</a:t>
            </a:r>
          </a:p>
          <a:p>
            <a:pPr marL="1314450" lvl="2" indent="-400050">
              <a:buAutoNum type="romanLcParenR"/>
            </a:pPr>
            <a:endParaRPr lang="cs-CZ" sz="2000" dirty="0"/>
          </a:p>
          <a:p>
            <a:pPr lvl="2"/>
            <a:r>
              <a:rPr lang="cs-CZ" sz="2000" dirty="0"/>
              <a:t>b) Trombóza mozkových splavů a hlubokých žil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r>
              <a:rPr lang="cs-CZ" dirty="0"/>
              <a:t>2) </a:t>
            </a:r>
            <a:r>
              <a:rPr lang="cs-CZ" b="1" dirty="0" err="1"/>
              <a:t>Víceložiskové</a:t>
            </a:r>
            <a:r>
              <a:rPr lang="cs-CZ" b="1" dirty="0"/>
              <a:t>/difuzní </a:t>
            </a:r>
            <a:r>
              <a:rPr lang="cs-CZ" dirty="0"/>
              <a:t>postižení cévního zásobení</a:t>
            </a:r>
          </a:p>
          <a:p>
            <a:pPr marL="324000" lvl="1" indent="0">
              <a:buNone/>
            </a:pPr>
            <a:r>
              <a:rPr lang="cs-CZ" dirty="0"/>
              <a:t>- Akutní a chronické ischemické vaskulární encefalopatie</a:t>
            </a:r>
          </a:p>
          <a:p>
            <a:pPr lvl="2"/>
            <a:endParaRPr lang="cs-CZ" sz="2000" dirty="0"/>
          </a:p>
          <a:p>
            <a:pPr lvl="2"/>
            <a:endParaRPr lang="cs-CZ" sz="2000" dirty="0"/>
          </a:p>
          <a:p>
            <a:pPr lvl="2"/>
            <a:endParaRPr 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73DDD6B-C39C-217E-ECD7-8C86BA14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ZÁKLADNÍ DĚLENÍ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83764A0-3842-DECC-868F-DA75A7549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2" t="8351" r="17732" b="1836"/>
          <a:stretch/>
        </p:blipFill>
        <p:spPr>
          <a:xfrm>
            <a:off x="7971099" y="2087788"/>
            <a:ext cx="668901" cy="6800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3491973-9AFA-9594-C707-A42397C27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374" y="2083762"/>
            <a:ext cx="668901" cy="6840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 descr="Hanka Slavíková - Krajinou duše - Kraniosakrální ošetření : drenáž žilních  splavů Velmi důležitá podpora pro celý náš systém, vhodná po operacích,  zánětech mozkových blan, encefalitidě, nízká hladina vitality, migrény,  bolesti hlavy....">
            <a:extLst>
              <a:ext uri="{FF2B5EF4-FFF2-40B4-BE49-F238E27FC236}">
                <a16:creationId xmlns:a16="http://schemas.microsoft.com/office/drawing/2014/main" id="{9738178D-4791-15F3-DC54-7FB94B918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801" y="2921023"/>
            <a:ext cx="1182023" cy="1015954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46215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556CC-0A89-055B-E722-4445DD767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3D7B1A-2D29-08BC-083C-44D8C95342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kern="1200">
                <a:latin typeface="+mj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13CF9D-4B67-F6FB-04DF-286DDEC8EA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20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4BB2364-5494-8556-BD3A-B7EB58EEF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396001"/>
          </a:xfrm>
        </p:spPr>
        <p:txBody>
          <a:bodyPr vert="horz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2400" b="1" u="sng" dirty="0">
                <a:latin typeface="+mn-lt"/>
                <a:ea typeface="+mn-ea"/>
                <a:cs typeface="+mn-cs"/>
              </a:rPr>
              <a:t>3) NEMOCNIČNÍ PÉČE 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8A5193-0E2C-6B26-8F16-99ED1B39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ctr"/>
            <a:r>
              <a:rPr lang="cs-CZ" b="1" u="sng" dirty="0">
                <a:latin typeface="+mj-lt"/>
                <a:ea typeface="+mj-ea"/>
                <a:cs typeface="+mj-cs"/>
              </a:rPr>
              <a:t>Terapie akutní </a:t>
            </a:r>
            <a:r>
              <a:rPr lang="cs-CZ" b="1" u="sng" dirty="0" err="1">
                <a:latin typeface="+mj-lt"/>
                <a:ea typeface="+mj-ea"/>
                <a:cs typeface="+mj-cs"/>
              </a:rPr>
              <a:t>iCMP</a:t>
            </a:r>
            <a:endParaRPr lang="cs-CZ" b="1" u="sng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1" name="TextovéPole 8">
            <a:extLst>
              <a:ext uri="{FF2B5EF4-FFF2-40B4-BE49-F238E27FC236}">
                <a16:creationId xmlns:a16="http://schemas.microsoft.com/office/drawing/2014/main" id="{DB1D8F8A-1253-3C0C-86BC-2BD50F962F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125863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1306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8D94B19-6262-3C42-E052-35F33607E6F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472100" cy="2230711"/>
          </a:xfrm>
        </p:spPr>
        <p:txBody>
          <a:bodyPr/>
          <a:lstStyle/>
          <a:p>
            <a:r>
              <a:rPr lang="en-US" sz="1600" b="1" dirty="0">
                <a:solidFill>
                  <a:schemeClr val="accent2"/>
                </a:solidFill>
              </a:rPr>
              <a:t>2) </a:t>
            </a:r>
            <a:r>
              <a:rPr lang="en-US" sz="1600" b="1" u="sng" dirty="0">
                <a:solidFill>
                  <a:schemeClr val="accent2"/>
                </a:solidFill>
              </a:rPr>
              <a:t>MECHANICKÁ TROMBECTOMIE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FD04C9F-B804-8413-2583-2A08C04A18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155EE6-973D-AB4E-9E95-16C0E6E82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21</a:t>
            </a:fld>
            <a:endParaRPr lang="cs-CZ" altLang="cs-CZ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F543E46-B6D6-A51E-6C02-335D585EBE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3957308"/>
            <a:ext cx="3312000" cy="1884693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/>
                </a:solidFill>
                <a:latin typeface="+mj-lt"/>
              </a:rPr>
              <a:t>ALTEPLÁZA (ACTILYSE)</a:t>
            </a:r>
          </a:p>
          <a:p>
            <a:pPr marL="285750" lvl="1" indent="-285750">
              <a:buFontTx/>
              <a:buChar char="-"/>
            </a:pPr>
            <a:r>
              <a:rPr lang="cs-CZ" sz="1600" b="0" i="0" u="none" strike="noStrike" dirty="0">
                <a:solidFill>
                  <a:srgbClr val="3B3B3B"/>
                </a:solidFill>
                <a:effectLst/>
                <a:latin typeface="+mj-lt"/>
              </a:rPr>
              <a:t> přeměňuje </a:t>
            </a:r>
            <a:r>
              <a:rPr lang="cs-CZ" sz="1600" b="0" i="0" dirty="0">
                <a:solidFill>
                  <a:srgbClr val="FA6900"/>
                </a:solidFill>
                <a:effectLst/>
                <a:latin typeface="+mj-lt"/>
                <a:hlinkClick r:id="rId2"/>
              </a:rPr>
              <a:t>plazminogen</a:t>
            </a:r>
            <a:r>
              <a:rPr lang="cs-CZ" sz="1600" b="0" i="0" u="none" strike="noStrike" dirty="0">
                <a:solidFill>
                  <a:srgbClr val="3B3B3B"/>
                </a:solidFill>
                <a:effectLst/>
                <a:latin typeface="+mj-lt"/>
              </a:rPr>
              <a:t> na </a:t>
            </a:r>
          </a:p>
          <a:p>
            <a:pPr marL="285750" lvl="1" indent="-285750">
              <a:buFontTx/>
              <a:buChar char="-"/>
            </a:pPr>
            <a:r>
              <a:rPr lang="cs-CZ" sz="1600" b="0" i="0" dirty="0">
                <a:solidFill>
                  <a:srgbClr val="FA6900"/>
                </a:solidFill>
                <a:effectLst/>
                <a:latin typeface="+mj-lt"/>
                <a:hlinkClick r:id="rId3"/>
              </a:rPr>
              <a:t>Plazmin</a:t>
            </a:r>
            <a:r>
              <a:rPr lang="cs-CZ" sz="1600" b="0" i="0" u="none" strike="noStrike" dirty="0">
                <a:solidFill>
                  <a:srgbClr val="3B3B3B"/>
                </a:solidFill>
                <a:effectLst/>
                <a:latin typeface="+mj-lt"/>
              </a:rPr>
              <a:t> a tím pomáhá </a:t>
            </a:r>
            <a:r>
              <a:rPr lang="cs-CZ" sz="1600" b="0" i="0" dirty="0">
                <a:solidFill>
                  <a:srgbClr val="FA6900"/>
                </a:solidFill>
                <a:effectLst/>
                <a:latin typeface="+mj-lt"/>
                <a:hlinkClick r:id="rId4"/>
              </a:rPr>
              <a:t>rozpouštět krevní (fibrinové) sraženiny</a:t>
            </a:r>
            <a:r>
              <a:rPr lang="cs-CZ" sz="1600" b="0" i="0" u="none" strike="noStrike" dirty="0">
                <a:solidFill>
                  <a:srgbClr val="3B3B3B"/>
                </a:solidFill>
                <a:effectLst/>
                <a:latin typeface="+mj-lt"/>
              </a:rPr>
              <a:t>.</a:t>
            </a:r>
            <a:endParaRPr lang="en-US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/>
                </a:solidFill>
                <a:latin typeface="+mj-lt"/>
              </a:rPr>
              <a:t>TENEKTEPLÁZA (METALYSE)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07E6082-187A-6714-C11A-B7C25E641A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2339270"/>
            <a:ext cx="3312000" cy="15335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1600" dirty="0"/>
              <a:t>Pod </a:t>
            </a:r>
            <a:r>
              <a:rPr lang="pl-PL" sz="1600" dirty="0" err="1"/>
              <a:t>radiolografickou</a:t>
            </a:r>
            <a:r>
              <a:rPr lang="pl-PL" sz="1600" dirty="0"/>
              <a:t> </a:t>
            </a:r>
            <a:r>
              <a:rPr lang="pl-PL" sz="1600" dirty="0" err="1"/>
              <a:t>kontrolou</a:t>
            </a:r>
            <a:r>
              <a:rPr lang="pl-PL" sz="1600" dirty="0"/>
              <a:t> </a:t>
            </a:r>
            <a:r>
              <a:rPr lang="pl-PL" sz="1600" dirty="0" err="1"/>
              <a:t>vytažení</a:t>
            </a:r>
            <a:r>
              <a:rPr lang="pl-PL" sz="1600" dirty="0"/>
              <a:t> </a:t>
            </a:r>
            <a:r>
              <a:rPr lang="pl-PL" sz="1600" dirty="0" err="1"/>
              <a:t>ucpávky</a:t>
            </a:r>
            <a:r>
              <a:rPr lang="pl-PL" sz="1600" dirty="0"/>
              <a:t> a </a:t>
            </a:r>
            <a:r>
              <a:rPr lang="pl-PL" sz="1600" dirty="0" err="1"/>
              <a:t>zprůchodnění</a:t>
            </a:r>
            <a:r>
              <a:rPr lang="pl-PL" sz="1600" dirty="0"/>
              <a:t> </a:t>
            </a:r>
            <a:r>
              <a:rPr lang="pl-PL" sz="1600" dirty="0" err="1"/>
              <a:t>řečiště</a:t>
            </a:r>
            <a:r>
              <a:rPr lang="pl-PL" sz="1600" dirty="0"/>
              <a:t>. </a:t>
            </a:r>
            <a:r>
              <a:rPr lang="pl-PL" sz="1600" dirty="0" err="1"/>
              <a:t>Lze</a:t>
            </a:r>
            <a:r>
              <a:rPr lang="pl-PL" sz="1600" dirty="0"/>
              <a:t> </a:t>
            </a:r>
            <a:r>
              <a:rPr lang="pl-PL" sz="1600" dirty="0" err="1"/>
              <a:t>pouze</a:t>
            </a:r>
            <a:r>
              <a:rPr lang="pl-PL" sz="1600" dirty="0"/>
              <a:t> na </a:t>
            </a:r>
            <a:r>
              <a:rPr lang="pl-PL" sz="1600" dirty="0" err="1"/>
              <a:t>specializovaných</a:t>
            </a:r>
            <a:r>
              <a:rPr lang="pl-PL" sz="1600" dirty="0"/>
              <a:t> </a:t>
            </a:r>
            <a:r>
              <a:rPr lang="pl-PL" sz="1600" dirty="0" err="1"/>
              <a:t>pracovištích</a:t>
            </a:r>
            <a:r>
              <a:rPr lang="pl-PL" sz="1600" dirty="0"/>
              <a:t> a v </a:t>
            </a:r>
            <a:r>
              <a:rPr lang="pl-PL" sz="1600" dirty="0" err="1"/>
              <a:t>indikovaných</a:t>
            </a:r>
            <a:r>
              <a:rPr lang="pl-PL" sz="1600" dirty="0"/>
              <a:t> </a:t>
            </a:r>
            <a:r>
              <a:rPr lang="pl-PL" sz="1600" dirty="0" err="1"/>
              <a:t>případech</a:t>
            </a:r>
            <a:r>
              <a:rPr lang="pl-PL" sz="1600" dirty="0"/>
              <a:t>. </a:t>
            </a:r>
            <a:r>
              <a:rPr lang="pl-PL" sz="1600" dirty="0" err="1"/>
              <a:t>Zpravidla</a:t>
            </a:r>
            <a:r>
              <a:rPr lang="pl-PL" sz="1600" dirty="0"/>
              <a:t> </a:t>
            </a:r>
            <a:r>
              <a:rPr lang="pl-PL" sz="1600" b="1" dirty="0">
                <a:solidFill>
                  <a:srgbClr val="FF0000"/>
                </a:solidFill>
              </a:rPr>
              <a:t>do 6 </a:t>
            </a:r>
            <a:r>
              <a:rPr lang="pl-PL" sz="1600" b="1" dirty="0" err="1">
                <a:solidFill>
                  <a:srgbClr val="FF0000"/>
                </a:solidFill>
              </a:rPr>
              <a:t>hodin</a:t>
            </a:r>
            <a:r>
              <a:rPr lang="pl-PL" sz="1600" b="1" dirty="0"/>
              <a:t> od </a:t>
            </a:r>
            <a:r>
              <a:rPr lang="pl-PL" sz="1600" b="1" dirty="0" err="1"/>
              <a:t>vzniku</a:t>
            </a:r>
            <a:r>
              <a:rPr lang="pl-PL" sz="1600" b="1" dirty="0"/>
              <a:t> </a:t>
            </a:r>
            <a:r>
              <a:rPr lang="pl-PL" sz="1600" b="1" dirty="0" err="1"/>
              <a:t>obtíží</a:t>
            </a:r>
            <a:r>
              <a:rPr lang="pl-PL" sz="1600" dirty="0"/>
              <a:t>.</a:t>
            </a:r>
          </a:p>
          <a:p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91319EF-15AB-7E7E-436F-CA860FF720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2268004"/>
            <a:ext cx="3311525" cy="15702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dirty="0"/>
              <a:t>Maximálně </a:t>
            </a:r>
            <a:r>
              <a:rPr lang="cs-CZ" sz="1600" b="1" dirty="0"/>
              <a:t>do </a:t>
            </a:r>
            <a:r>
              <a:rPr lang="cs-CZ" sz="1600" b="1" dirty="0">
                <a:solidFill>
                  <a:srgbClr val="FF0000"/>
                </a:solidFill>
              </a:rPr>
              <a:t>4,5 hodin</a:t>
            </a:r>
            <a:r>
              <a:rPr lang="cs-CZ" sz="1600" b="1" dirty="0"/>
              <a:t> od vzniku obtíží </a:t>
            </a:r>
            <a:r>
              <a:rPr lang="cs-CZ" sz="1600" dirty="0"/>
              <a:t>(v oblasti VB povodí až do 24 hodin). Má i jiné limitace (vysoký tlak, st. p. recentní operaci, </a:t>
            </a:r>
            <a:r>
              <a:rPr lang="cs-CZ" sz="1600" dirty="0" err="1"/>
              <a:t>atp</a:t>
            </a:r>
            <a:r>
              <a:rPr lang="cs-CZ" sz="1600" dirty="0"/>
              <a:t>). Riziko krvácení cca 4 – 6 %.</a:t>
            </a:r>
          </a:p>
          <a:p>
            <a:endParaRPr lang="en-US" dirty="0"/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13F82EC5-37EB-B074-8178-279A96AF9D4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451577"/>
          </a:xfrm>
        </p:spPr>
        <p:txBody>
          <a:bodyPr/>
          <a:lstStyle/>
          <a:p>
            <a:r>
              <a:rPr lang="en-US" sz="1600" b="1" u="sng" dirty="0">
                <a:solidFill>
                  <a:schemeClr val="accent2"/>
                </a:solidFill>
              </a:rPr>
              <a:t>1) INTRAVENÓZNÍ TROMBOLÝZA</a:t>
            </a:r>
          </a:p>
        </p:txBody>
      </p:sp>
      <p:sp>
        <p:nvSpPr>
          <p:cNvPr id="27" name="Content Placeholder 11">
            <a:extLst>
              <a:ext uri="{FF2B5EF4-FFF2-40B4-BE49-F238E27FC236}">
                <a16:creationId xmlns:a16="http://schemas.microsoft.com/office/drawing/2014/main" id="{A8C68BCD-09A0-C41F-49BF-EC8BEC0B182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r>
              <a:rPr lang="en-US" sz="1800" b="1" u="sng" dirty="0">
                <a:solidFill>
                  <a:schemeClr val="accent2"/>
                </a:solidFill>
              </a:rPr>
              <a:t>3) KOMBINACE IVT+MT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9B6C36-3C55-3B7C-A9B0-468C8458B9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b="1" dirty="0"/>
              <a:t>REKANALIZAČNÍ LÉČBA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6156CC4-09B0-F8CA-01AE-A65A1E07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cs-CZ" dirty="0"/>
              <a:t>Terapie akutní </a:t>
            </a:r>
            <a:r>
              <a:rPr lang="cs-CZ" dirty="0" err="1"/>
              <a:t>iCMP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3223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40F39C9-E844-832A-0CA1-0A4F21585B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3D8332-C2D1-E5E9-707F-1290FEF4D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12292" name="Picture 4" descr="Intravenózní trombolýza (IVT) | Cerebrovaskulární manuál">
            <a:extLst>
              <a:ext uri="{FF2B5EF4-FFF2-40B4-BE49-F238E27FC236}">
                <a16:creationId xmlns:a16="http://schemas.microsoft.com/office/drawing/2014/main" id="{184312AF-48FA-CB66-4A4E-745732F7B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968375"/>
            <a:ext cx="359410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ntravenózní trombolýza (IVT) | Cerebrovaskulární manuál">
            <a:extLst>
              <a:ext uri="{FF2B5EF4-FFF2-40B4-BE49-F238E27FC236}">
                <a16:creationId xmlns:a16="http://schemas.microsoft.com/office/drawing/2014/main" id="{F5EFD4BB-22E8-DB24-B409-4633B865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527050"/>
            <a:ext cx="4527550" cy="45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855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E9E81A-CC31-2669-79BF-7066C59316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7A4F71-9800-F714-A02B-DABC54230E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23</a:t>
            </a:fld>
            <a:endParaRPr lang="cs-CZ" altLang="cs-CZ"/>
          </a:p>
        </p:txBody>
      </p:sp>
      <p:pic>
        <p:nvPicPr>
          <p:cNvPr id="13314" name="Picture 2" descr="Mechanická rekanalizace | Cerebrovaskulární manuál">
            <a:extLst>
              <a:ext uri="{FF2B5EF4-FFF2-40B4-BE49-F238E27FC236}">
                <a16:creationId xmlns:a16="http://schemas.microsoft.com/office/drawing/2014/main" id="{51248E41-5EFD-FA9B-0F6D-C15A7ACE0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27" y="987600"/>
            <a:ext cx="6217746" cy="41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VÃ½sledek obrÃ¡zku pro mechanical thrombectomy">
            <a:extLst>
              <a:ext uri="{FF2B5EF4-FFF2-40B4-BE49-F238E27FC236}">
                <a16:creationId xmlns:a16="http://schemas.microsoft.com/office/drawing/2014/main" id="{3A197464-015B-402D-C161-1F0793725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" y="378000"/>
            <a:ext cx="4587875" cy="565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756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C1C8CA-2284-3AD7-12BD-EB15A5CBF9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2464C1-57FF-18BA-0418-5E9182DE65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1DDDE5-75DD-8602-8C48-C62313F5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A jak tomu předejít?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100D9B2-27A6-A66E-A6A5-1308376C1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9" y="2852694"/>
            <a:ext cx="11807541" cy="84295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C910017-04C0-61C9-ADFE-D6B34F5F4651}"/>
              </a:ext>
            </a:extLst>
          </p:cNvPr>
          <p:cNvSpPr txBox="1"/>
          <p:nvPr/>
        </p:nvSpPr>
        <p:spPr>
          <a:xfrm>
            <a:off x="192229" y="3703931"/>
            <a:ext cx="2155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100" dirty="0">
                <a:latin typeface="+mn-lt"/>
              </a:rPr>
              <a:t>Zdroj: </a:t>
            </a:r>
            <a:r>
              <a:rPr lang="cs-CZ" sz="1100" dirty="0" err="1">
                <a:latin typeface="+mn-lt"/>
              </a:rPr>
              <a:t>www.manual-cmp.cz</a:t>
            </a:r>
            <a:endParaRPr lang="cs-CZ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5807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7476E-43E5-BD3E-F8BF-935131BA8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303283-4C22-9F49-1800-DA19C07314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kern="1200">
                <a:latin typeface="+mj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C968B5-6C69-62D7-F037-B478F0723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FB3AA7E-8695-FF2A-1AC7-AD7C2C10F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pPr algn="ctr"/>
            <a:r>
              <a:rPr lang="en-US" b="1" u="sng" dirty="0"/>
              <a:t>PRIMÁRNÍ PREVENCE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BECB56-A64B-17E7-BB93-778A1D66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ctr"/>
            <a:r>
              <a:rPr lang="cs-CZ" b="1" u="sng" dirty="0">
                <a:latin typeface="+mj-lt"/>
                <a:ea typeface="+mj-ea"/>
                <a:cs typeface="+mj-cs"/>
              </a:rPr>
              <a:t>A jak tomu předejít?</a:t>
            </a:r>
          </a:p>
        </p:txBody>
      </p:sp>
      <p:graphicFrame>
        <p:nvGraphicFramePr>
          <p:cNvPr id="10" name="TextovéPole 7">
            <a:extLst>
              <a:ext uri="{FF2B5EF4-FFF2-40B4-BE49-F238E27FC236}">
                <a16:creationId xmlns:a16="http://schemas.microsoft.com/office/drawing/2014/main" id="{1D7125A4-BAB0-C73F-ECAC-ECF722436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827120"/>
              </p:ext>
            </p:extLst>
          </p:nvPr>
        </p:nvGraphicFramePr>
        <p:xfrm>
          <a:off x="720000" y="17174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7878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AA935-7117-6B0A-E509-2C87D695C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E9A601-9F99-EE96-0209-1839CC4EB7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91A319-0610-610C-A5B0-B46F1204BE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F7F056F-61EA-5F7A-058E-68088616B4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cs-CZ" b="1" u="sng" dirty="0"/>
              <a:t>Sekundární prevence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6A96FAD-B19C-48AE-F813-E72A34BB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A jak tomu znovu předejít?</a:t>
            </a:r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5D768D44-2954-9D87-E002-8BD3B95091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893610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8769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591A0-CC1D-9F3A-1751-D3B183011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761A81-B2F9-5BED-31B1-CC537A77E5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25FE4C-6732-1DF5-EDE6-FF31225F7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ED2C791-3D93-58EA-7C67-E3B20263F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cs-CZ" b="1" u="sng" dirty="0"/>
              <a:t>Sekundární prevence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5CBBCE4-8D84-0F2C-F434-3C23AE5F0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A jak tomu znovu předejít?</a:t>
            </a:r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7C9C9504-5B4D-D2BC-12BB-0AF19D63DA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095867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C0F07288-38EB-1CBC-06C1-6290D1F691F7}"/>
              </a:ext>
            </a:extLst>
          </p:cNvPr>
          <p:cNvSpPr/>
          <p:nvPr/>
        </p:nvSpPr>
        <p:spPr bwMode="auto">
          <a:xfrm>
            <a:off x="1320800" y="1171576"/>
            <a:ext cx="9372600" cy="46604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2F876F2-549F-000A-AA64-EE270606897B}"/>
              </a:ext>
            </a:extLst>
          </p:cNvPr>
          <p:cNvSpPr txBox="1"/>
          <p:nvPr/>
        </p:nvSpPr>
        <p:spPr>
          <a:xfrm>
            <a:off x="2565400" y="316739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latin typeface="+mn-lt"/>
              </a:rPr>
              <a:t>POZOR: ZVÝŠENÉ RIZIKO KRVÁCENÍ</a:t>
            </a:r>
          </a:p>
        </p:txBody>
      </p:sp>
    </p:spTree>
    <p:extLst>
      <p:ext uri="{BB962C8B-B14F-4D97-AF65-F5344CB8AC3E}">
        <p14:creationId xmlns:p14="http://schemas.microsoft.com/office/powerpoint/2010/main" val="3283689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B2C0E3F-5A32-4144-978B-C5395E4D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385762"/>
            <a:ext cx="10369153" cy="647700"/>
          </a:xfrm>
        </p:spPr>
        <p:txBody>
          <a:bodyPr/>
          <a:lstStyle/>
          <a:p>
            <a:pPr algn="ctr" eaLnBrk="1" hangingPunct="1"/>
            <a:r>
              <a:rPr lang="cs-CZ" altLang="cs-CZ" b="1" u="sng" dirty="0">
                <a:cs typeface="Times New Roman" panose="02020603050405020304" pitchFamily="18" charset="0"/>
              </a:rPr>
              <a:t>PREVENTIVNÍ VÝKONY CHIRURGICKÉ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1E67ECC-2B17-4334-B783-3580F9592F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7368" y="1412875"/>
            <a:ext cx="9936782" cy="44116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Karotická </a:t>
            </a:r>
            <a:r>
              <a:rPr lang="cs-CZ" altLang="cs-CZ" sz="2400" b="1" dirty="0" err="1">
                <a:latin typeface="Times New Roman" pitchFamily="18" charset="0"/>
                <a:cs typeface="Times New Roman" pitchFamily="18" charset="0"/>
              </a:rPr>
              <a:t>endarterektomie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u pacientů se </a:t>
            </a:r>
            <a:r>
              <a:rPr lang="cs-CZ" altLang="cs-CZ" sz="2400" b="1" dirty="0" err="1">
                <a:latin typeface="Times New Roman" pitchFamily="18" charset="0"/>
                <a:cs typeface="Times New Roman" pitchFamily="18" charset="0"/>
              </a:rPr>
              <a:t>sumptomatickou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 stenózou </a:t>
            </a:r>
            <a:r>
              <a:rPr lang="cs-CZ" altLang="cs-CZ" sz="2400" b="1" dirty="0" err="1">
                <a:latin typeface="Times New Roman" pitchFamily="18" charset="0"/>
                <a:cs typeface="Times New Roman" pitchFamily="18" charset="0"/>
              </a:rPr>
              <a:t>artetia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400" b="1" dirty="0" err="1">
                <a:latin typeface="Times New Roman" pitchFamily="18" charset="0"/>
                <a:cs typeface="Times New Roman" pitchFamily="18" charset="0"/>
              </a:rPr>
              <a:t>carotis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 interna 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(spolehlivě nad 70%, resp. 70-99%, sporně u 50-69%)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Alternativně PTA včetně implantace stentu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cs-CZ" altLang="cs-CZ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4" name="Picture 5" descr="VÃ½sledek obrÃ¡zku pro carotid endarterectomy">
            <a:extLst>
              <a:ext uri="{FF2B5EF4-FFF2-40B4-BE49-F238E27FC236}">
                <a16:creationId xmlns:a16="http://schemas.microsoft.com/office/drawing/2014/main" id="{DEA357BC-8C72-4CA5-A76C-E0F3ECC4D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3141663"/>
            <a:ext cx="6477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8DA02F-A9B9-B144-AB4E-A60F7CDF45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2DDC2EB-2D13-6F81-EB22-82094E9A4E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29</a:t>
            </a:fld>
            <a:endParaRPr lang="cs-CZ" alt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A9D8958-2D48-A86B-5EE4-A4C563FB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cs-CZ" u="sng" dirty="0"/>
              <a:t>Hemoragické CMP</a:t>
            </a:r>
          </a:p>
        </p:txBody>
      </p:sp>
      <p:graphicFrame>
        <p:nvGraphicFramePr>
          <p:cNvPr id="8" name="Zástupný obsah 5">
            <a:extLst>
              <a:ext uri="{FF2B5EF4-FFF2-40B4-BE49-F238E27FC236}">
                <a16:creationId xmlns:a16="http://schemas.microsoft.com/office/drawing/2014/main" id="{F088D25C-6B30-E54F-F538-85503D2D8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504796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Zástupný obsah 6" descr="Mozek v hlavě se souvislou výplní">
            <a:extLst>
              <a:ext uri="{FF2B5EF4-FFF2-40B4-BE49-F238E27FC236}">
                <a16:creationId xmlns:a16="http://schemas.microsoft.com/office/drawing/2014/main" id="{ADAD548F-1CD5-D78F-20EB-E3E304E9CF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1894" y="3902075"/>
            <a:ext cx="914400" cy="914400"/>
          </a:xfrm>
          <a:prstGeom prst="rect">
            <a:avLst/>
          </a:prstGeom>
        </p:spPr>
      </p:pic>
      <p:sp>
        <p:nvSpPr>
          <p:cNvPr id="11" name="Grafický objekt 9" descr="Voda se souvislou výplní">
            <a:extLst>
              <a:ext uri="{FF2B5EF4-FFF2-40B4-BE49-F238E27FC236}">
                <a16:creationId xmlns:a16="http://schemas.microsoft.com/office/drawing/2014/main" id="{69F59714-DB02-048D-CD3E-DE47C1869496}"/>
              </a:ext>
            </a:extLst>
          </p:cNvPr>
          <p:cNvSpPr/>
          <p:nvPr/>
        </p:nvSpPr>
        <p:spPr>
          <a:xfrm>
            <a:off x="9376569" y="583838"/>
            <a:ext cx="476250" cy="723900"/>
          </a:xfrm>
          <a:custGeom>
            <a:avLst/>
            <a:gdLst>
              <a:gd name="connsiteX0" fmla="*/ 238125 w 476250"/>
              <a:gd name="connsiteY0" fmla="*/ 0 h 723900"/>
              <a:gd name="connsiteX1" fmla="*/ 0 w 476250"/>
              <a:gd name="connsiteY1" fmla="*/ 485775 h 723900"/>
              <a:gd name="connsiteX2" fmla="*/ 238125 w 476250"/>
              <a:gd name="connsiteY2" fmla="*/ 723900 h 723900"/>
              <a:gd name="connsiteX3" fmla="*/ 476250 w 476250"/>
              <a:gd name="connsiteY3" fmla="*/ 485775 h 723900"/>
              <a:gd name="connsiteX4" fmla="*/ 238125 w 476250"/>
              <a:gd name="connsiteY4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723900">
                <a:moveTo>
                  <a:pt x="238125" y="0"/>
                </a:moveTo>
                <a:cubicBezTo>
                  <a:pt x="238125" y="0"/>
                  <a:pt x="0" y="335280"/>
                  <a:pt x="0" y="485775"/>
                </a:cubicBezTo>
                <a:cubicBezTo>
                  <a:pt x="0" y="617220"/>
                  <a:pt x="106680" y="723900"/>
                  <a:pt x="238125" y="723900"/>
                </a:cubicBezTo>
                <a:cubicBezTo>
                  <a:pt x="369570" y="723900"/>
                  <a:pt x="476250" y="617220"/>
                  <a:pt x="476250" y="485775"/>
                </a:cubicBezTo>
                <a:cubicBezTo>
                  <a:pt x="476250" y="334328"/>
                  <a:pt x="238125" y="0"/>
                  <a:pt x="238125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480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A58704-243D-6362-C4D3-8D67D2A317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06374A-ED72-91CC-40C0-F715B6F525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BB8517E-58E3-C2B5-9E8A-81808E57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u="sng" dirty="0"/>
              <a:t>CÉVNÍ MOZKOVÁ PŘÍHODA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E253EF-4BC4-F814-5560-32489043D03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cs-CZ" b="1" dirty="0"/>
              <a:t>Definice</a:t>
            </a:r>
            <a:r>
              <a:rPr lang="cs-CZ" dirty="0"/>
              <a:t>: onemocnění mozku způsobené náhle vzniklou poruchou cévního zásobení v délce trvání více než 24 hodin </a:t>
            </a:r>
            <a:r>
              <a:rPr lang="cs-CZ" sz="2800" dirty="0">
                <a:solidFill>
                  <a:schemeClr val="tx1"/>
                </a:solidFill>
              </a:rPr>
              <a:t>bez jiné zjevné příčiny, než je porucha mozkové cirkulace.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Trvalé </a:t>
            </a:r>
            <a:r>
              <a:rPr lang="cs-CZ" dirty="0" err="1"/>
              <a:t>x</a:t>
            </a:r>
            <a:r>
              <a:rPr lang="cs-CZ" dirty="0"/>
              <a:t> dočasné následky</a:t>
            </a:r>
          </a:p>
          <a:p>
            <a:pPr>
              <a:spcAft>
                <a:spcPts val="600"/>
              </a:spcAft>
            </a:pPr>
            <a:r>
              <a:rPr lang="cs-CZ" b="1" dirty="0"/>
              <a:t>Tranzitorní ischemická ataka (TIA) </a:t>
            </a:r>
          </a:p>
        </p:txBody>
      </p:sp>
      <p:pic>
        <p:nvPicPr>
          <p:cNvPr id="1026" name="Picture 2" descr="24 hodin stock fotografie, royalty free obrázky | Depositphotos">
            <a:extLst>
              <a:ext uri="{FF2B5EF4-FFF2-40B4-BE49-F238E27FC236}">
                <a16:creationId xmlns:a16="http://schemas.microsoft.com/office/drawing/2014/main" id="{5B7EEB28-B3D9-3DE8-816B-5D81AC099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1280" y="1701505"/>
            <a:ext cx="4139998" cy="41399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88230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FCDD63-CE36-3828-7CBC-B25575AD6B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E20D4D-7DAD-14E9-7EAD-3F74028DCB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30</a:t>
            </a:fld>
            <a:endParaRPr lang="cs-CZ" alt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AA40917-0D9F-BC93-2265-4EC226B1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cs-CZ" u="sng" dirty="0"/>
              <a:t>Hemoragické CMP</a:t>
            </a:r>
          </a:p>
        </p:txBody>
      </p:sp>
      <p:graphicFrame>
        <p:nvGraphicFramePr>
          <p:cNvPr id="14" name="Zástupný obsah 5">
            <a:extLst>
              <a:ext uri="{FF2B5EF4-FFF2-40B4-BE49-F238E27FC236}">
                <a16:creationId xmlns:a16="http://schemas.microsoft.com/office/drawing/2014/main" id="{85B6BDF2-313F-C370-DC4F-095FEECDD7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933943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682EDE62-5D4F-ADD5-B199-DD29F5FF815B}"/>
              </a:ext>
            </a:extLst>
          </p:cNvPr>
          <p:cNvSpPr txBox="1"/>
          <p:nvPr/>
        </p:nvSpPr>
        <p:spPr>
          <a:xfrm>
            <a:off x="1066800" y="3543300"/>
            <a:ext cx="257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Nutno provést CT mozku</a:t>
            </a:r>
          </a:p>
        </p:txBody>
      </p:sp>
    </p:spTree>
    <p:extLst>
      <p:ext uri="{BB962C8B-B14F-4D97-AF65-F5344CB8AC3E}">
        <p14:creationId xmlns:p14="http://schemas.microsoft.com/office/powerpoint/2010/main" val="1787222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Brain Imaging in Hypertensive Hemorrhage: Practice Essentials ...">
            <a:extLst>
              <a:ext uri="{FF2B5EF4-FFF2-40B4-BE49-F238E27FC236}">
                <a16:creationId xmlns:a16="http://schemas.microsoft.com/office/drawing/2014/main" id="{BF4FBBFD-BD1C-45CA-A78F-DC323A449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83" y="81557"/>
            <a:ext cx="3139296" cy="34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BF2495-CB2D-4696-A159-811E0E775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" r="54150"/>
          <a:stretch/>
        </p:blipFill>
        <p:spPr>
          <a:xfrm>
            <a:off x="1" y="1"/>
            <a:ext cx="2639615" cy="35594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2F0141E-F814-428C-AA15-729A48F68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68"/>
          <a:stretch/>
        </p:blipFill>
        <p:spPr>
          <a:xfrm>
            <a:off x="2639616" y="1"/>
            <a:ext cx="2505295" cy="3559494"/>
          </a:xfrm>
          <a:prstGeom prst="rect">
            <a:avLst/>
          </a:prstGeom>
        </p:spPr>
      </p:pic>
      <p:pic>
        <p:nvPicPr>
          <p:cNvPr id="9" name="Picture 6" descr="ANd9GcT3k-ywoL_gpQ-xWWuhQkdCWagflbul-A-Fjr3b_OOFi-s8YKHo7g">
            <a:extLst>
              <a:ext uri="{FF2B5EF4-FFF2-40B4-BE49-F238E27FC236}">
                <a16:creationId xmlns:a16="http://schemas.microsoft.com/office/drawing/2014/main" id="{1CE40782-64FC-40BB-B3AA-A02D43A2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11" y="0"/>
            <a:ext cx="2901545" cy="355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D2BF741-6867-4BCF-B6AD-5C9AFCBC22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0" t="3247" r="52361" b="3247"/>
          <a:stretch/>
        </p:blipFill>
        <p:spPr>
          <a:xfrm>
            <a:off x="0" y="3501008"/>
            <a:ext cx="5212168" cy="33569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09A189F-3633-4979-9673-238D5DB249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512" t="3247" r="1967" b="3247"/>
          <a:stretch/>
        </p:blipFill>
        <p:spPr>
          <a:xfrm>
            <a:off x="5212168" y="3501008"/>
            <a:ext cx="4772264" cy="3358261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808E7033-783A-47C2-9F13-3FA9195D9121}"/>
              </a:ext>
            </a:extLst>
          </p:cNvPr>
          <p:cNvSpPr/>
          <p:nvPr/>
        </p:nvSpPr>
        <p:spPr>
          <a:xfrm>
            <a:off x="191344" y="2924943"/>
            <a:ext cx="4953566" cy="7200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1400" dirty="0">
                <a:cs typeface="Times New Roman" panose="02020603050405020304" pitchFamily="18" charset="0"/>
              </a:rPr>
              <a:t>Krvácení – na CT vždy </a:t>
            </a:r>
            <a:r>
              <a:rPr lang="cs-CZ" altLang="cs-CZ" sz="1400" b="1" dirty="0" err="1">
                <a:cs typeface="Times New Roman" panose="02020603050405020304" pitchFamily="18" charset="0"/>
              </a:rPr>
              <a:t>hyperdenzní</a:t>
            </a:r>
            <a:r>
              <a:rPr lang="cs-CZ" altLang="cs-CZ" sz="1400" dirty="0">
                <a:cs typeface="Times New Roman" panose="02020603050405020304" pitchFamily="18" charset="0"/>
              </a:rPr>
              <a:t>, patrné již od okamžiku vzniku, často drobné v oblasti bazálních ganglií a talamu (ukazuje šipka), ale může být i rozsáhle tříštivé (vpravo)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C3A7B6B-3FEA-47DC-A430-3EB35BE1B9F5}"/>
              </a:ext>
            </a:extLst>
          </p:cNvPr>
          <p:cNvCxnSpPr/>
          <p:nvPr/>
        </p:nvCxnSpPr>
        <p:spPr>
          <a:xfrm>
            <a:off x="485616" y="1174440"/>
            <a:ext cx="432048" cy="57606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73BC5789-B774-4D67-AF94-18607ABC26EB}"/>
              </a:ext>
            </a:extLst>
          </p:cNvPr>
          <p:cNvGrpSpPr/>
          <p:nvPr/>
        </p:nvGrpSpPr>
        <p:grpSpPr>
          <a:xfrm>
            <a:off x="3663720" y="326931"/>
            <a:ext cx="228960" cy="1867680"/>
            <a:chOff x="3663720" y="326931"/>
            <a:chExt cx="228960" cy="186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AC26D7AC-C50F-439D-AC51-D875129E828D}"/>
                    </a:ext>
                  </a:extLst>
                </p14:cNvPr>
                <p14:cNvContentPartPr/>
                <p14:nvPr/>
              </p14:nvContentPartPr>
              <p14:xfrm>
                <a:off x="3879000" y="992211"/>
                <a:ext cx="360" cy="15984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AC26D7AC-C50F-439D-AC51-D875129E828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70360" y="983571"/>
                  <a:ext cx="180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9617F764-4353-437E-BA20-7E043133AFF5}"/>
                    </a:ext>
                  </a:extLst>
                </p14:cNvPr>
                <p14:cNvContentPartPr/>
                <p14:nvPr/>
              </p14:nvContentPartPr>
              <p14:xfrm>
                <a:off x="3885840" y="1227291"/>
                <a:ext cx="360" cy="10476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9617F764-4353-437E-BA20-7E043133AFF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77200" y="1218651"/>
                  <a:ext cx="180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id="{477BC2FD-7365-4CE6-A214-C7554E55D25D}"/>
                    </a:ext>
                  </a:extLst>
                </p14:cNvPr>
                <p14:cNvContentPartPr/>
                <p14:nvPr/>
              </p14:nvContentPartPr>
              <p14:xfrm>
                <a:off x="3885840" y="1410531"/>
                <a:ext cx="360" cy="123480"/>
              </p14:xfrm>
            </p:contentPart>
          </mc:Choice>
          <mc:Fallback xmlns=""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477BC2FD-7365-4CE6-A214-C7554E55D25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77200" y="1401531"/>
                  <a:ext cx="180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Rukopis 18">
                  <a:extLst>
                    <a:ext uri="{FF2B5EF4-FFF2-40B4-BE49-F238E27FC236}">
                      <a16:creationId xmlns:a16="http://schemas.microsoft.com/office/drawing/2014/main" id="{C914F02D-1762-4F6D-A8AB-5472FEBA97D4}"/>
                    </a:ext>
                  </a:extLst>
                </p14:cNvPr>
                <p14:cNvContentPartPr/>
                <p14:nvPr/>
              </p14:nvContentPartPr>
              <p14:xfrm>
                <a:off x="3892320" y="1724091"/>
                <a:ext cx="360" cy="108360"/>
              </p14:xfrm>
            </p:contentPart>
          </mc:Choice>
          <mc:Fallback xmlns="">
            <p:pic>
              <p:nvPicPr>
                <p:cNvPr id="19" name="Rukopis 18">
                  <a:extLst>
                    <a:ext uri="{FF2B5EF4-FFF2-40B4-BE49-F238E27FC236}">
                      <a16:creationId xmlns:a16="http://schemas.microsoft.com/office/drawing/2014/main" id="{C914F02D-1762-4F6D-A8AB-5472FEBA97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83680" y="1715091"/>
                  <a:ext cx="18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" name="Rukopis 19">
                  <a:extLst>
                    <a:ext uri="{FF2B5EF4-FFF2-40B4-BE49-F238E27FC236}">
                      <a16:creationId xmlns:a16="http://schemas.microsoft.com/office/drawing/2014/main" id="{1E111444-DA96-44DB-9500-DA8CD7B9A4B0}"/>
                    </a:ext>
                  </a:extLst>
                </p14:cNvPr>
                <p14:cNvContentPartPr/>
                <p14:nvPr/>
              </p14:nvContentPartPr>
              <p14:xfrm>
                <a:off x="3892320" y="1946211"/>
                <a:ext cx="360" cy="110880"/>
              </p14:xfrm>
            </p:contentPart>
          </mc:Choice>
          <mc:Fallback xmlns="">
            <p:pic>
              <p:nvPicPr>
                <p:cNvPr id="20" name="Rukopis 19">
                  <a:extLst>
                    <a:ext uri="{FF2B5EF4-FFF2-40B4-BE49-F238E27FC236}">
                      <a16:creationId xmlns:a16="http://schemas.microsoft.com/office/drawing/2014/main" id="{1E111444-DA96-44DB-9500-DA8CD7B9A4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83680" y="1937211"/>
                  <a:ext cx="1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Rukopis 20">
                  <a:extLst>
                    <a:ext uri="{FF2B5EF4-FFF2-40B4-BE49-F238E27FC236}">
                      <a16:creationId xmlns:a16="http://schemas.microsoft.com/office/drawing/2014/main" id="{4B79C1CE-D37E-4C0D-8A05-8FEEFEABC507}"/>
                    </a:ext>
                  </a:extLst>
                </p14:cNvPr>
                <p14:cNvContentPartPr/>
                <p14:nvPr/>
              </p14:nvContentPartPr>
              <p14:xfrm>
                <a:off x="3663720" y="326931"/>
                <a:ext cx="197280" cy="186768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4B79C1CE-D37E-4C0D-8A05-8FEEFEABC50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54720" y="317931"/>
                  <a:ext cx="214920" cy="188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76157A3E-A3A9-4C58-A6A5-66385E4B3662}"/>
                  </a:ext>
                </a:extLst>
              </p14:cNvPr>
              <p14:cNvContentPartPr/>
              <p14:nvPr/>
            </p14:nvContentPartPr>
            <p14:xfrm>
              <a:off x="3892320" y="2193891"/>
              <a:ext cx="360" cy="44928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76157A3E-A3A9-4C58-A6A5-66385E4B366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83680" y="2185251"/>
                <a:ext cx="18000" cy="46692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Obdélník 23">
            <a:extLst>
              <a:ext uri="{FF2B5EF4-FFF2-40B4-BE49-F238E27FC236}">
                <a16:creationId xmlns:a16="http://schemas.microsoft.com/office/drawing/2014/main" id="{C024E039-85A4-4B4C-A08C-128A01E3B348}"/>
              </a:ext>
            </a:extLst>
          </p:cNvPr>
          <p:cNvSpPr/>
          <p:nvPr/>
        </p:nvSpPr>
        <p:spPr>
          <a:xfrm>
            <a:off x="5279231" y="2937520"/>
            <a:ext cx="4953566" cy="7075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1400" dirty="0">
                <a:cs typeface="Times New Roman" panose="02020603050405020304" pitchFamily="18" charset="0"/>
              </a:rPr>
              <a:t>Krvácení do mozečku (ukazuje šipka) a na dolním obrázku pak nebezpečné krvácení do mozkového kmene</a:t>
            </a: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19D915E9-9365-4036-A640-E56CD15EBD34}"/>
              </a:ext>
            </a:extLst>
          </p:cNvPr>
          <p:cNvCxnSpPr/>
          <p:nvPr/>
        </p:nvCxnSpPr>
        <p:spPr>
          <a:xfrm>
            <a:off x="5736967" y="1658179"/>
            <a:ext cx="432048" cy="57606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290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C3C500-2C5A-2199-808E-437975AD02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1FAD6D-827E-F846-D476-8C86016151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FBCD80A-13A9-42FF-F6BF-0FE6A76FF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cs-CZ" u="sng" dirty="0"/>
              <a:t>Management </a:t>
            </a:r>
          </a:p>
        </p:txBody>
      </p:sp>
      <p:graphicFrame>
        <p:nvGraphicFramePr>
          <p:cNvPr id="11" name="Zástupný obsah 8">
            <a:extLst>
              <a:ext uri="{FF2B5EF4-FFF2-40B4-BE49-F238E27FC236}">
                <a16:creationId xmlns:a16="http://schemas.microsoft.com/office/drawing/2014/main" id="{1F5E8E23-B40C-8896-2FB0-5520D6E466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0825549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Šipka vpravo 11">
            <a:extLst>
              <a:ext uri="{FF2B5EF4-FFF2-40B4-BE49-F238E27FC236}">
                <a16:creationId xmlns:a16="http://schemas.microsoft.com/office/drawing/2014/main" id="{2B621033-04CE-58ED-75EE-D1E3659DEC4F}"/>
              </a:ext>
            </a:extLst>
          </p:cNvPr>
          <p:cNvSpPr/>
          <p:nvPr/>
        </p:nvSpPr>
        <p:spPr bwMode="auto">
          <a:xfrm>
            <a:off x="2959100" y="3124200"/>
            <a:ext cx="7747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Šipka vpravo 12">
            <a:extLst>
              <a:ext uri="{FF2B5EF4-FFF2-40B4-BE49-F238E27FC236}">
                <a16:creationId xmlns:a16="http://schemas.microsoft.com/office/drawing/2014/main" id="{804C50E3-75A8-B610-1ABD-7996AC8F2E6F}"/>
              </a:ext>
            </a:extLst>
          </p:cNvPr>
          <p:cNvSpPr/>
          <p:nvPr/>
        </p:nvSpPr>
        <p:spPr bwMode="auto">
          <a:xfrm>
            <a:off x="5708650" y="3124200"/>
            <a:ext cx="7747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Šipka vpravo 13">
            <a:extLst>
              <a:ext uri="{FF2B5EF4-FFF2-40B4-BE49-F238E27FC236}">
                <a16:creationId xmlns:a16="http://schemas.microsoft.com/office/drawing/2014/main" id="{C0EAB8BC-1557-2E71-E016-AEE28B22C55B}"/>
              </a:ext>
            </a:extLst>
          </p:cNvPr>
          <p:cNvSpPr/>
          <p:nvPr/>
        </p:nvSpPr>
        <p:spPr bwMode="auto">
          <a:xfrm>
            <a:off x="8590925" y="3124200"/>
            <a:ext cx="7747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2369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DC9D5-0463-FEB5-ED96-BB4BD887F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B72407-1B7D-EECE-96FB-DD04EF43D8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F689D4-5D18-5578-ABB9-9C6C7AA96C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995394-0687-CF55-7165-1FFE6DDC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cs-CZ" u="sng" dirty="0"/>
              <a:t>Management </a:t>
            </a:r>
          </a:p>
        </p:txBody>
      </p:sp>
      <p:graphicFrame>
        <p:nvGraphicFramePr>
          <p:cNvPr id="11" name="Zástupný obsah 8">
            <a:extLst>
              <a:ext uri="{FF2B5EF4-FFF2-40B4-BE49-F238E27FC236}">
                <a16:creationId xmlns:a16="http://schemas.microsoft.com/office/drawing/2014/main" id="{66E6DA6F-5D1A-3BB7-BB50-2AA57F30FB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Šipka vpravo 11">
            <a:extLst>
              <a:ext uri="{FF2B5EF4-FFF2-40B4-BE49-F238E27FC236}">
                <a16:creationId xmlns:a16="http://schemas.microsoft.com/office/drawing/2014/main" id="{4FF34B4D-415E-C481-1BD7-60D79645650F}"/>
              </a:ext>
            </a:extLst>
          </p:cNvPr>
          <p:cNvSpPr/>
          <p:nvPr/>
        </p:nvSpPr>
        <p:spPr bwMode="auto">
          <a:xfrm>
            <a:off x="2959100" y="3124200"/>
            <a:ext cx="7747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Šipka vpravo 12">
            <a:extLst>
              <a:ext uri="{FF2B5EF4-FFF2-40B4-BE49-F238E27FC236}">
                <a16:creationId xmlns:a16="http://schemas.microsoft.com/office/drawing/2014/main" id="{E0C59259-29C3-153C-31A7-214495C37D1E}"/>
              </a:ext>
            </a:extLst>
          </p:cNvPr>
          <p:cNvSpPr/>
          <p:nvPr/>
        </p:nvSpPr>
        <p:spPr bwMode="auto">
          <a:xfrm>
            <a:off x="5708650" y="3124200"/>
            <a:ext cx="7747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Šipka vpravo 13">
            <a:extLst>
              <a:ext uri="{FF2B5EF4-FFF2-40B4-BE49-F238E27FC236}">
                <a16:creationId xmlns:a16="http://schemas.microsoft.com/office/drawing/2014/main" id="{1D6D88CC-09F0-F99F-1E9B-06757B0CF6C5}"/>
              </a:ext>
            </a:extLst>
          </p:cNvPr>
          <p:cNvSpPr/>
          <p:nvPr/>
        </p:nvSpPr>
        <p:spPr bwMode="auto">
          <a:xfrm>
            <a:off x="8590925" y="3124200"/>
            <a:ext cx="7747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Zaoblený obdélník 4">
            <a:extLst>
              <a:ext uri="{FF2B5EF4-FFF2-40B4-BE49-F238E27FC236}">
                <a16:creationId xmlns:a16="http://schemas.microsoft.com/office/drawing/2014/main" id="{1A3F62C2-A036-1F70-2AD4-C2D47909E4DC}"/>
              </a:ext>
            </a:extLst>
          </p:cNvPr>
          <p:cNvSpPr/>
          <p:nvPr/>
        </p:nvSpPr>
        <p:spPr bwMode="auto">
          <a:xfrm>
            <a:off x="3346450" y="1521004"/>
            <a:ext cx="5397500" cy="464529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normalizeH="0" baseline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9" name="Obrázek 8" descr="Obsah obrázku text, Písm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CA3B0E2B-8EF1-F1DA-8678-83970A453D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2206251"/>
            <a:ext cx="3429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38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6FA872-3274-A492-AF4B-EEAE3297B9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03C310-BC58-538A-2C87-E2EED741C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0C4E56-53A6-4416-82B2-207E75AF48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cs-CZ" b="1" dirty="0"/>
              <a:t>SUBARACHNOIDEÁLNÍ KRVÁCENÍ - SAK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A62AB10-480F-8BF3-563A-CB1CFE2F4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Hemoragické CMP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2EEBC08-1A84-624A-A9C7-833529D07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1600" b="1" dirty="0">
                <a:latin typeface="+mn-lt"/>
              </a:rPr>
              <a:t>HEMORRHAGICKÉ CÉVNÍ MOZKOVÉ PŘÍHODY (15%)</a:t>
            </a:r>
            <a:br>
              <a:rPr lang="cs-CZ" sz="1600" b="1" dirty="0">
                <a:latin typeface="+mn-lt"/>
              </a:rPr>
            </a:br>
            <a:r>
              <a:rPr lang="cs-CZ" sz="1600" b="1" dirty="0">
                <a:latin typeface="+mn-lt"/>
              </a:rPr>
              <a:t>(SUBARACHNOIDEÁLNÍ KRVÁCENÍ – SAK (8 %))</a:t>
            </a:r>
          </a:p>
          <a:p>
            <a:pPr>
              <a:lnSpc>
                <a:spcPct val="100000"/>
              </a:lnSpc>
            </a:pPr>
            <a:r>
              <a:rPr lang="cs-CZ" sz="1600" dirty="0">
                <a:latin typeface="+mn-lt"/>
              </a:rPr>
              <a:t>= jejich příčinou je </a:t>
            </a:r>
            <a:r>
              <a:rPr lang="cs-CZ" sz="1600" b="1" dirty="0">
                <a:latin typeface="+mn-lt"/>
              </a:rPr>
              <a:t>porucha mozkové cirkulace </a:t>
            </a:r>
            <a:r>
              <a:rPr lang="cs-CZ" sz="1600" dirty="0">
                <a:latin typeface="+mn-lt"/>
              </a:rPr>
              <a:t>z důvodů krvácení</a:t>
            </a:r>
          </a:p>
          <a:p>
            <a:pPr>
              <a:lnSpc>
                <a:spcPct val="100000"/>
              </a:lnSpc>
            </a:pPr>
            <a:endParaRPr lang="cs-CZ" sz="1600" dirty="0"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Primárně </a:t>
            </a:r>
            <a:r>
              <a:rPr lang="cs-CZ" sz="1600" b="1" dirty="0" err="1">
                <a:latin typeface="+mn-lt"/>
              </a:rPr>
              <a:t>extracerebrální</a:t>
            </a:r>
            <a:r>
              <a:rPr lang="cs-CZ" sz="1600" b="1" dirty="0">
                <a:latin typeface="+mn-lt"/>
              </a:rPr>
              <a:t> krvácení </a:t>
            </a:r>
            <a:r>
              <a:rPr lang="cs-CZ" sz="1600" dirty="0">
                <a:latin typeface="+mn-lt"/>
              </a:rPr>
              <a:t>do likvorových cest </a:t>
            </a:r>
            <a:r>
              <a:rPr lang="cs-CZ" sz="1600" b="1" dirty="0">
                <a:latin typeface="+mn-lt"/>
              </a:rPr>
              <a:t>mezi mozkové obaly – tj. </a:t>
            </a:r>
            <a:r>
              <a:rPr lang="cs-CZ" sz="1600" b="1" dirty="0" err="1">
                <a:latin typeface="+mn-lt"/>
              </a:rPr>
              <a:t>arachniodei</a:t>
            </a:r>
            <a:r>
              <a:rPr lang="cs-CZ" sz="1600" b="1" dirty="0">
                <a:latin typeface="+mn-lt"/>
              </a:rPr>
              <a:t> a pia mater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latin typeface="+mn-lt"/>
              </a:rPr>
              <a:t>Příčiny: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Ruptura aneurysmatu (výdutě) - zejména na </a:t>
            </a:r>
            <a:r>
              <a:rPr lang="cs-CZ" sz="1600" dirty="0" err="1">
                <a:latin typeface="+mn-lt"/>
              </a:rPr>
              <a:t>Willisově</a:t>
            </a:r>
            <a:r>
              <a:rPr lang="cs-CZ" sz="1600" dirty="0">
                <a:latin typeface="+mn-lt"/>
              </a:rPr>
              <a:t> okruhu (70%)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AV </a:t>
            </a:r>
            <a:r>
              <a:rPr lang="cs-CZ" sz="1600" dirty="0" err="1">
                <a:latin typeface="+mn-lt"/>
              </a:rPr>
              <a:t>malformalce</a:t>
            </a:r>
            <a:r>
              <a:rPr lang="cs-CZ" sz="1600" dirty="0">
                <a:latin typeface="+mn-lt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+mn-lt"/>
              </a:rPr>
              <a:t>Vaskulopatie</a:t>
            </a:r>
            <a:r>
              <a:rPr lang="cs-CZ" sz="1600" dirty="0">
                <a:latin typeface="+mn-lt"/>
              </a:rPr>
              <a:t> (vady cév)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+mn-lt"/>
              </a:rPr>
              <a:t>Trumatické</a:t>
            </a:r>
            <a:r>
              <a:rPr lang="cs-CZ" sz="1600" dirty="0">
                <a:latin typeface="+mn-lt"/>
              </a:rPr>
              <a:t> SAK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Kryptogenní (nepřijde se na příčinu)</a:t>
            </a:r>
          </a:p>
          <a:p>
            <a:pPr>
              <a:lnSpc>
                <a:spcPct val="100000"/>
              </a:lnSpc>
            </a:pPr>
            <a:endParaRPr lang="cs-CZ" sz="16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cs-CZ" sz="1600" b="1" dirty="0">
                <a:latin typeface="+mn-lt"/>
              </a:rPr>
              <a:t>Aneurysmata: </a:t>
            </a:r>
            <a:r>
              <a:rPr lang="cs-CZ" sz="1600" dirty="0">
                <a:latin typeface="+mn-lt"/>
              </a:rPr>
              <a:t>vakovitá (krček) </a:t>
            </a:r>
            <a:r>
              <a:rPr lang="cs-CZ" sz="1600" dirty="0" err="1">
                <a:latin typeface="+mn-lt"/>
              </a:rPr>
              <a:t>x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fuziformní</a:t>
            </a:r>
            <a:r>
              <a:rPr lang="cs-CZ" sz="1600" dirty="0">
                <a:latin typeface="+mn-lt"/>
              </a:rPr>
              <a:t> (jen rozšíření cévy)</a:t>
            </a:r>
          </a:p>
          <a:p>
            <a:pPr>
              <a:lnSpc>
                <a:spcPct val="100000"/>
              </a:lnSpc>
            </a:pPr>
            <a:endParaRPr lang="cs-CZ" sz="16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51EEAC8-CFC8-D401-A305-93AF2299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5" y="541202"/>
            <a:ext cx="25717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CEE45E-1AD3-94CE-0BC6-0B93E2D8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050" y="3621103"/>
            <a:ext cx="2525689" cy="22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73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A03CA14-1E9C-16FF-334D-51B8A910B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B2D052-4F19-5F6F-D15E-B44444D445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15362" name="Picture 2" descr="Meningy (mozková plena, mozkové obaly) a jejich úloha v těle |  Rehabilitace.info">
            <a:extLst>
              <a:ext uri="{FF2B5EF4-FFF2-40B4-BE49-F238E27FC236}">
                <a16:creationId xmlns:a16="http://schemas.microsoft.com/office/drawing/2014/main" id="{F4900A8E-99E2-8AA5-475B-D20E063A4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495300"/>
            <a:ext cx="8813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80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F54FCD-716D-12D9-C43C-870C028C00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DCE040-B62A-DC53-00DB-A822C7BB48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7" name="Obrázek 6" descr="Obsah obrázku Zobrazovací metoda v lékařství, radiologie, radiografie, Lékařská radiografie&#10;&#10;Obsah vygenerovaný umělou inteligencí může být nesprávný.">
            <a:extLst>
              <a:ext uri="{FF2B5EF4-FFF2-40B4-BE49-F238E27FC236}">
                <a16:creationId xmlns:a16="http://schemas.microsoft.com/office/drawing/2014/main" id="{527BB586-703C-8091-B082-C2F39A529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071800"/>
            <a:ext cx="10060320" cy="51562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E38185A-AA07-CA84-B752-2B1AF148D029}"/>
              </a:ext>
            </a:extLst>
          </p:cNvPr>
          <p:cNvSpPr txBox="1"/>
          <p:nvPr/>
        </p:nvSpPr>
        <p:spPr>
          <a:xfrm>
            <a:off x="4167880" y="548580"/>
            <a:ext cx="385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solidFill>
                  <a:schemeClr val="tx2"/>
                </a:solidFill>
                <a:latin typeface="+mn-lt"/>
              </a:rPr>
              <a:t>SAK na CT snímku</a:t>
            </a:r>
          </a:p>
        </p:txBody>
      </p:sp>
    </p:spTree>
    <p:extLst>
      <p:ext uri="{BB962C8B-B14F-4D97-AF65-F5344CB8AC3E}">
        <p14:creationId xmlns:p14="http://schemas.microsoft.com/office/powerpoint/2010/main" val="3750982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029B54-958E-E91C-B751-7C3FBF9E90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875E2E-6B57-AA49-6754-1518EBF5F3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37</a:t>
            </a:fld>
            <a:endParaRPr lang="cs-CZ" alt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A026B9C-456B-5F4D-1E42-FE7D4BCA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cs-CZ" u="sng" dirty="0"/>
              <a:t>SAK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36C794A-004C-918B-BC21-846A8EEBEE0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3641281" y="1294549"/>
            <a:ext cx="5219998" cy="965495"/>
          </a:xfrm>
        </p:spPr>
        <p:txBody>
          <a:bodyPr>
            <a:normAutofit/>
          </a:bodyPr>
          <a:lstStyle/>
          <a:p>
            <a:pPr marL="72000" indent="0">
              <a:spcAft>
                <a:spcPts val="600"/>
              </a:spcAft>
              <a:buNone/>
            </a:pPr>
            <a:r>
              <a:rPr lang="cs-CZ" altLang="cs-CZ" u="sng" dirty="0">
                <a:solidFill>
                  <a:schemeClr val="accent2"/>
                </a:solidFill>
              </a:rPr>
              <a:t>Typická lokalizace aneurysmat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graphicFrame>
        <p:nvGraphicFramePr>
          <p:cNvPr id="8" name="Zástupný obsah 5">
            <a:extLst>
              <a:ext uri="{FF2B5EF4-FFF2-40B4-BE49-F238E27FC236}">
                <a16:creationId xmlns:a16="http://schemas.microsoft.com/office/drawing/2014/main" id="{13DB254A-2896-F34A-A76F-7B2FCBCD4EE5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2090447764"/>
              </p:ext>
            </p:extLst>
          </p:nvPr>
        </p:nvGraphicFramePr>
        <p:xfrm>
          <a:off x="876002" y="19047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Image result for willis circle anatomy">
            <a:extLst>
              <a:ext uri="{FF2B5EF4-FFF2-40B4-BE49-F238E27FC236}">
                <a16:creationId xmlns:a16="http://schemas.microsoft.com/office/drawing/2014/main" id="{76359438-1BE7-100B-64B5-5C974FC7D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1980813"/>
            <a:ext cx="4089339" cy="39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109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05F1DF-5D6E-D3F9-3126-CE061A69C1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5A01FD-1915-3EFD-B7A9-7E5DEE129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38</a:t>
            </a:fld>
            <a:endParaRPr lang="cs-CZ" altLang="cs-CZ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10C9B4E-1E7E-8A7B-A230-8BB2464F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en-US" dirty="0"/>
              <a:t>SAK – </a:t>
            </a:r>
            <a:r>
              <a:rPr lang="en-US" dirty="0" err="1"/>
              <a:t>klinické</a:t>
            </a:r>
            <a:r>
              <a:rPr lang="en-US" dirty="0"/>
              <a:t> </a:t>
            </a:r>
            <a:r>
              <a:rPr lang="en-US" dirty="0" err="1"/>
              <a:t>příznaky</a:t>
            </a:r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60F1794-7977-CCB3-ABA4-4377B941F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Náhlá</a:t>
            </a:r>
            <a:r>
              <a:rPr lang="en-US" dirty="0">
                <a:solidFill>
                  <a:schemeClr val="accent2"/>
                </a:solidFill>
              </a:rPr>
              <a:t>, </a:t>
            </a:r>
            <a:r>
              <a:rPr lang="en-US" dirty="0" err="1">
                <a:solidFill>
                  <a:schemeClr val="accent2"/>
                </a:solidFill>
              </a:rPr>
              <a:t>silná</a:t>
            </a:r>
            <a:r>
              <a:rPr lang="en-US" dirty="0">
                <a:solidFill>
                  <a:schemeClr val="accent2"/>
                </a:solidFill>
              </a:rPr>
              <a:t>, </a:t>
            </a:r>
            <a:r>
              <a:rPr lang="en-US" dirty="0" err="1">
                <a:solidFill>
                  <a:schemeClr val="accent2"/>
                </a:solidFill>
              </a:rPr>
              <a:t>dosud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nepoznaná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bolest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hlavy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často</a:t>
            </a:r>
            <a:r>
              <a:rPr lang="en-US" dirty="0"/>
              <a:t> po </a:t>
            </a:r>
            <a:r>
              <a:rPr lang="en-US" dirty="0" err="1"/>
              <a:t>fyzické</a:t>
            </a:r>
            <a:r>
              <a:rPr lang="en-US" dirty="0"/>
              <a:t> </a:t>
            </a:r>
            <a:r>
              <a:rPr lang="en-US" dirty="0" err="1"/>
              <a:t>námaze</a:t>
            </a:r>
            <a:r>
              <a:rPr lang="en-US" dirty="0"/>
              <a:t>, </a:t>
            </a:r>
            <a:r>
              <a:rPr lang="en-US" dirty="0" err="1"/>
              <a:t>koitu</a:t>
            </a:r>
            <a:r>
              <a:rPr lang="en-US" dirty="0"/>
              <a:t>, </a:t>
            </a:r>
            <a:r>
              <a:rPr lang="en-US" dirty="0" err="1"/>
              <a:t>afektu</a:t>
            </a:r>
            <a:r>
              <a:rPr lang="en-US" dirty="0"/>
              <a:t>, WC, ale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náhle</a:t>
            </a:r>
            <a:r>
              <a:rPr lang="en-US" dirty="0"/>
              <a:t> v </a:t>
            </a:r>
            <a:r>
              <a:rPr lang="en-US" dirty="0" err="1"/>
              <a:t>klidu</a:t>
            </a:r>
            <a:endParaRPr lang="en-US" dirty="0"/>
          </a:p>
          <a:p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přítomno</a:t>
            </a:r>
            <a:r>
              <a:rPr lang="en-US" dirty="0"/>
              <a:t> </a:t>
            </a:r>
            <a:r>
              <a:rPr lang="en-US" dirty="0" err="1"/>
              <a:t>zvracení</a:t>
            </a:r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těžších</a:t>
            </a:r>
            <a:r>
              <a:rPr lang="en-US" dirty="0"/>
              <a:t> </a:t>
            </a:r>
            <a:r>
              <a:rPr lang="en-US" dirty="0" err="1"/>
              <a:t>SAKů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porucha</a:t>
            </a:r>
            <a:r>
              <a:rPr lang="en-US" dirty="0"/>
              <a:t> </a:t>
            </a:r>
            <a:r>
              <a:rPr lang="en-US" dirty="0" err="1"/>
              <a:t>vědomí</a:t>
            </a:r>
            <a:endParaRPr lang="en-US" dirty="0"/>
          </a:p>
          <a:p>
            <a:r>
              <a:rPr lang="en-US" dirty="0" err="1"/>
              <a:t>Epiletický</a:t>
            </a:r>
            <a:r>
              <a:rPr lang="en-US" dirty="0"/>
              <a:t> </a:t>
            </a:r>
            <a:r>
              <a:rPr lang="en-US" dirty="0" err="1"/>
              <a:t>záchavt</a:t>
            </a:r>
            <a:r>
              <a:rPr lang="en-US" dirty="0"/>
              <a:t> u 10%</a:t>
            </a:r>
          </a:p>
          <a:p>
            <a:r>
              <a:rPr lang="en-US" dirty="0" err="1"/>
              <a:t>Meningeální</a:t>
            </a:r>
            <a:r>
              <a:rPr lang="en-US" dirty="0"/>
              <a:t> </a:t>
            </a:r>
            <a:r>
              <a:rPr lang="en-US" dirty="0" err="1"/>
              <a:t>syndrom</a:t>
            </a:r>
            <a:r>
              <a:rPr lang="en-US" dirty="0"/>
              <a:t> (</a:t>
            </a:r>
            <a:r>
              <a:rPr lang="en-US" dirty="0" err="1"/>
              <a:t>krev</a:t>
            </a:r>
            <a:r>
              <a:rPr lang="en-US" dirty="0"/>
              <a:t> </a:t>
            </a:r>
            <a:r>
              <a:rPr lang="en-US" dirty="0" err="1"/>
              <a:t>dráždí</a:t>
            </a:r>
            <a:r>
              <a:rPr lang="en-US" dirty="0"/>
              <a:t> </a:t>
            </a:r>
            <a:r>
              <a:rPr lang="en-US" dirty="0" err="1"/>
              <a:t>mozkové</a:t>
            </a:r>
            <a:r>
              <a:rPr lang="en-US" dirty="0"/>
              <a:t> </a:t>
            </a:r>
            <a:r>
              <a:rPr lang="en-US" dirty="0" err="1"/>
              <a:t>pleny</a:t>
            </a:r>
            <a:r>
              <a:rPr lang="en-US" dirty="0"/>
              <a:t>)</a:t>
            </a:r>
          </a:p>
          <a:p>
            <a:r>
              <a:rPr lang="en-US" dirty="0" err="1"/>
              <a:t>Mohou</a:t>
            </a:r>
            <a:r>
              <a:rPr lang="en-US" dirty="0"/>
              <a:t>, ale </a:t>
            </a:r>
            <a:r>
              <a:rPr lang="en-US" dirty="0" err="1"/>
              <a:t>nemusí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ložiskové</a:t>
            </a:r>
            <a:r>
              <a:rPr lang="en-US" dirty="0"/>
              <a:t> </a:t>
            </a:r>
            <a:r>
              <a:rPr lang="en-US" dirty="0" err="1"/>
              <a:t>příznaky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7200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47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F9EC5-8827-4999-5B12-CB1E43B33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E74681-6567-AD91-3F3F-E30DC455D3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7F5350-2ED2-5872-7E4D-F0401B4DA8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39</a:t>
            </a:fld>
            <a:endParaRPr lang="cs-CZ" altLang="cs-CZ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90C88F4-E05E-484B-4904-A1B760CFBF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8" y="1583364"/>
            <a:ext cx="5220000" cy="271576"/>
          </a:xfrm>
        </p:spPr>
        <p:txBody>
          <a:bodyPr/>
          <a:lstStyle/>
          <a:p>
            <a:r>
              <a:rPr lang="en-US" sz="2800" b="1" dirty="0"/>
              <a:t>CT </a:t>
            </a:r>
            <a:r>
              <a:rPr lang="en-US" sz="2800" b="1" dirty="0" err="1"/>
              <a:t>vyšetření</a:t>
            </a:r>
            <a:endParaRPr lang="en-US" sz="2800" b="1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5BA71B1-C1E3-0962-82B9-93CBAA87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en-US" sz="3200" dirty="0"/>
              <a:t>SAK – </a:t>
            </a:r>
            <a:r>
              <a:rPr lang="en-US" sz="3200" dirty="0" err="1"/>
              <a:t>diagnostika</a:t>
            </a:r>
            <a:endParaRPr lang="en-US" sz="3200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2EAB78F-F26F-B4A4-F531-9AFCA20306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583364"/>
            <a:ext cx="5220000" cy="271576"/>
          </a:xfrm>
        </p:spPr>
        <p:txBody>
          <a:bodyPr/>
          <a:lstStyle/>
          <a:p>
            <a:r>
              <a:rPr lang="en-US" sz="2800" b="1" dirty="0" err="1"/>
              <a:t>Zobrazení</a:t>
            </a:r>
            <a:r>
              <a:rPr lang="en-US" sz="2800" b="1" dirty="0"/>
              <a:t> </a:t>
            </a:r>
            <a:r>
              <a:rPr lang="en-US" sz="2800" b="1" dirty="0" err="1"/>
              <a:t>mozkových</a:t>
            </a:r>
            <a:r>
              <a:rPr lang="en-US" sz="2800" b="1" dirty="0"/>
              <a:t> </a:t>
            </a:r>
            <a:r>
              <a:rPr lang="en-US" sz="2800" b="1" dirty="0" err="1"/>
              <a:t>tepen</a:t>
            </a:r>
            <a:endParaRPr lang="en-US" sz="2800" b="1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DB7FE93-4359-860C-C680-A2EB6441D6B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452294"/>
            <a:ext cx="5219998" cy="4669927"/>
          </a:xfrm>
        </p:spPr>
        <p:txBody>
          <a:bodyPr>
            <a:normAutofit/>
          </a:bodyPr>
          <a:lstStyle/>
          <a:p>
            <a:pPr marL="72000" indent="0">
              <a:spcAft>
                <a:spcPts val="600"/>
              </a:spcAft>
              <a:buNone/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sz="2400" dirty="0"/>
              <a:t> </a:t>
            </a:r>
            <a:r>
              <a:rPr lang="en-US" sz="2400" dirty="0" err="1"/>
              <a:t>krev</a:t>
            </a:r>
            <a:r>
              <a:rPr lang="en-US" sz="2400" dirty="0"/>
              <a:t> v </a:t>
            </a:r>
            <a:r>
              <a:rPr lang="en-US" sz="2400" dirty="0" err="1"/>
              <a:t>subarach</a:t>
            </a:r>
            <a:r>
              <a:rPr lang="en-US" sz="2400" dirty="0"/>
              <a:t>. </a:t>
            </a:r>
            <a:r>
              <a:rPr lang="en-US" sz="2400" dirty="0" err="1"/>
              <a:t>prostoru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 err="1"/>
              <a:t>Senzitivita</a:t>
            </a:r>
            <a:r>
              <a:rPr lang="en-US" sz="2400" dirty="0"/>
              <a:t> 1: den 90-95%</a:t>
            </a:r>
          </a:p>
          <a:p>
            <a:pPr marL="72000" indent="0">
              <a:spcAft>
                <a:spcPts val="600"/>
              </a:spcAft>
              <a:buNone/>
            </a:pPr>
            <a:r>
              <a:rPr lang="en-US" sz="2400" dirty="0"/>
              <a:t>		   5 den 70 %   </a:t>
            </a:r>
          </a:p>
          <a:p>
            <a:pPr marL="72000" indent="0">
              <a:spcAft>
                <a:spcPts val="600"/>
              </a:spcAft>
              <a:buNone/>
            </a:pPr>
            <a:r>
              <a:rPr lang="en-US" sz="2400" dirty="0"/>
              <a:t>- V </a:t>
            </a:r>
            <a:r>
              <a:rPr lang="en-US" sz="2400" dirty="0" err="1"/>
              <a:t>případě</a:t>
            </a:r>
            <a:r>
              <a:rPr lang="en-US" sz="2400" dirty="0"/>
              <a:t> negativity </a:t>
            </a:r>
            <a:r>
              <a:rPr lang="en-US" sz="2400" dirty="0" err="1"/>
              <a:t>na</a:t>
            </a:r>
            <a:r>
              <a:rPr lang="en-US" sz="2400" dirty="0"/>
              <a:t> CT a </a:t>
            </a:r>
            <a:r>
              <a:rPr lang="en-US" sz="2400" dirty="0" err="1"/>
              <a:t>silném</a:t>
            </a:r>
            <a:r>
              <a:rPr lang="en-US" sz="2400" dirty="0"/>
              <a:t> </a:t>
            </a:r>
            <a:r>
              <a:rPr lang="en-US" sz="2400" dirty="0" err="1"/>
              <a:t>klinickém</a:t>
            </a:r>
            <a:r>
              <a:rPr lang="en-US" sz="2400" dirty="0"/>
              <a:t> </a:t>
            </a:r>
            <a:r>
              <a:rPr lang="en-US" sz="2400" dirty="0" err="1"/>
              <a:t>podezření</a:t>
            </a:r>
            <a:r>
              <a:rPr lang="en-US" sz="2400" dirty="0"/>
              <a:t> </a:t>
            </a:r>
            <a:r>
              <a:rPr lang="en-US" sz="2400" dirty="0" err="1"/>
              <a:t>lumbální</a:t>
            </a:r>
            <a:r>
              <a:rPr lang="en-US" sz="2400" dirty="0"/>
              <a:t> </a:t>
            </a:r>
            <a:r>
              <a:rPr lang="en-US" sz="2400" dirty="0" err="1"/>
              <a:t>pukce</a:t>
            </a:r>
            <a:r>
              <a:rPr lang="en-US" sz="2400" dirty="0"/>
              <a:t> k </a:t>
            </a:r>
            <a:r>
              <a:rPr lang="en-US" sz="2400" dirty="0" err="1"/>
              <a:t>detekci</a:t>
            </a:r>
            <a:r>
              <a:rPr lang="en-US" sz="2400" dirty="0"/>
              <a:t> </a:t>
            </a:r>
            <a:r>
              <a:rPr lang="en-US" sz="2400" dirty="0" err="1"/>
              <a:t>rozpadových</a:t>
            </a:r>
            <a:r>
              <a:rPr lang="en-US" sz="2400" dirty="0"/>
              <a:t> </a:t>
            </a:r>
            <a:r>
              <a:rPr lang="en-US" sz="2400" dirty="0" err="1"/>
              <a:t>produktů</a:t>
            </a:r>
            <a:r>
              <a:rPr lang="en-US" sz="2400" dirty="0"/>
              <a:t> </a:t>
            </a:r>
            <a:r>
              <a:rPr lang="en-US" sz="2400" dirty="0" err="1"/>
              <a:t>hemoglobinu</a:t>
            </a:r>
            <a:r>
              <a:rPr lang="en-US" sz="2400" dirty="0"/>
              <a:t>!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41EB3772-A6B5-06E8-C2D7-3982609E8848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2059762"/>
            <a:ext cx="5219998" cy="1727495"/>
          </a:xfrm>
        </p:spPr>
        <p:txBody>
          <a:bodyPr/>
          <a:lstStyle/>
          <a:p>
            <a:r>
              <a:rPr lang="en-US" sz="2400" dirty="0" err="1"/>
              <a:t>Diagnóza</a:t>
            </a:r>
            <a:r>
              <a:rPr lang="en-US" sz="2400" dirty="0"/>
              <a:t> </a:t>
            </a:r>
            <a:r>
              <a:rPr lang="en-US" sz="2400" dirty="0" err="1"/>
              <a:t>velikosti</a:t>
            </a:r>
            <a:r>
              <a:rPr lang="en-US" sz="2400" dirty="0"/>
              <a:t>, </a:t>
            </a:r>
            <a:r>
              <a:rPr lang="en-US" sz="2400" dirty="0" err="1"/>
              <a:t>tvaru</a:t>
            </a:r>
            <a:r>
              <a:rPr lang="en-US" sz="2400" dirty="0"/>
              <a:t> a </a:t>
            </a:r>
            <a:r>
              <a:rPr lang="en-US" sz="2400" dirty="0" err="1"/>
              <a:t>lokalizace</a:t>
            </a:r>
            <a:r>
              <a:rPr lang="en-US" sz="2400" dirty="0"/>
              <a:t> </a:t>
            </a:r>
            <a:r>
              <a:rPr lang="en-US" sz="2400" dirty="0" err="1"/>
              <a:t>aneurysmatu</a:t>
            </a:r>
            <a:endParaRPr lang="en-US" sz="2400" dirty="0"/>
          </a:p>
          <a:p>
            <a:r>
              <a:rPr lang="en-US" sz="2400" dirty="0"/>
              <a:t> DSA, CTAG, MRAG</a:t>
            </a:r>
          </a:p>
        </p:txBody>
      </p:sp>
    </p:spTree>
    <p:extLst>
      <p:ext uri="{BB962C8B-B14F-4D97-AF65-F5344CB8AC3E}">
        <p14:creationId xmlns:p14="http://schemas.microsoft.com/office/powerpoint/2010/main" val="394860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6D7E47-03F7-8976-49D1-F0CD541104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E51475-7161-A6BF-A340-E02E571D12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1E3F4F-71D7-9D94-3501-270953D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Akutní CMP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08979A4-1173-F0C2-EA1A-DD35163D5F5F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algn="ctr"/>
            <a:r>
              <a:rPr lang="cs-CZ" b="1" u="sng" dirty="0">
                <a:solidFill>
                  <a:schemeClr val="tx2"/>
                </a:solidFill>
              </a:rPr>
              <a:t>ISCHEMICKÉ</a:t>
            </a:r>
          </a:p>
          <a:p>
            <a:r>
              <a:rPr lang="cs-CZ" dirty="0"/>
              <a:t>85-90% z CMP</a:t>
            </a:r>
          </a:p>
          <a:p>
            <a:r>
              <a:rPr lang="cs-CZ" dirty="0"/>
              <a:t>Uzávěr mozkové tepny </a:t>
            </a:r>
          </a:p>
          <a:p>
            <a:r>
              <a:rPr lang="cs-CZ" dirty="0"/>
              <a:t>     nedostatečný přítok krve</a:t>
            </a:r>
          </a:p>
          <a:p>
            <a:r>
              <a:rPr lang="cs-CZ" dirty="0"/>
              <a:t>        </a:t>
            </a:r>
            <a:r>
              <a:rPr lang="cs-CZ" sz="1400" b="1" dirty="0"/>
              <a:t>REVERSIBLE ISCHEMIC NEUROLOGIC DEFICIT               (RIND</a:t>
            </a:r>
            <a:r>
              <a:rPr lang="cs-CZ" sz="1200" b="1" dirty="0"/>
              <a:t>)</a:t>
            </a:r>
          </a:p>
          <a:p>
            <a:r>
              <a:rPr lang="cs-CZ" sz="1600" b="1" dirty="0"/>
              <a:t>MINOR STROKE </a:t>
            </a:r>
          </a:p>
          <a:p>
            <a:r>
              <a:rPr lang="cs-CZ" sz="1600" b="1" dirty="0"/>
              <a:t>TIA </a:t>
            </a:r>
          </a:p>
          <a:p>
            <a:r>
              <a:rPr lang="cs-CZ" sz="1600" b="1" dirty="0"/>
              <a:t>NIHSS škála</a:t>
            </a:r>
            <a:br>
              <a:rPr lang="cs-CZ" sz="1200" b="1" dirty="0"/>
            </a:br>
            <a:endParaRPr lang="cs-CZ" dirty="0"/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E5D79A5-E185-D4D4-4C7C-FA92BFCC6266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algn="ctr"/>
            <a:r>
              <a:rPr lang="cs-CZ" b="1" u="sng" dirty="0">
                <a:solidFill>
                  <a:schemeClr val="tx2"/>
                </a:solidFill>
              </a:rPr>
              <a:t>HEMORAGICKÉ </a:t>
            </a:r>
          </a:p>
          <a:p>
            <a:r>
              <a:rPr lang="cs-CZ" dirty="0"/>
              <a:t>15% z CMP</a:t>
            </a:r>
          </a:p>
          <a:p>
            <a:r>
              <a:rPr lang="cs-CZ" b="1" dirty="0" err="1"/>
              <a:t>Intracerebrální</a:t>
            </a:r>
            <a:r>
              <a:rPr lang="cs-CZ" b="1" dirty="0"/>
              <a:t> </a:t>
            </a:r>
            <a:r>
              <a:rPr lang="cs-CZ" dirty="0"/>
              <a:t>(ICH)</a:t>
            </a:r>
          </a:p>
          <a:p>
            <a:pPr lvl="1"/>
            <a:r>
              <a:rPr lang="cs-CZ" b="1" dirty="0"/>
              <a:t>Typická</a:t>
            </a:r>
            <a:r>
              <a:rPr lang="cs-CZ" dirty="0"/>
              <a:t> (a. hypertenze) </a:t>
            </a:r>
            <a:r>
              <a:rPr lang="cs-CZ" dirty="0" err="1"/>
              <a:t>x</a:t>
            </a:r>
            <a:r>
              <a:rPr lang="cs-CZ" dirty="0"/>
              <a:t> </a:t>
            </a:r>
            <a:r>
              <a:rPr lang="cs-CZ" b="1" dirty="0"/>
              <a:t>atypická</a:t>
            </a:r>
            <a:r>
              <a:rPr lang="cs-CZ" dirty="0"/>
              <a:t> lokalizace (amyloidová </a:t>
            </a:r>
            <a:r>
              <a:rPr lang="cs-CZ" dirty="0" err="1"/>
              <a:t>angiopatie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dirty="0"/>
              <a:t>Subarachnoidální</a:t>
            </a:r>
            <a:r>
              <a:rPr lang="cs-CZ" dirty="0"/>
              <a:t> (SAK)</a:t>
            </a:r>
          </a:p>
        </p:txBody>
      </p:sp>
      <p:sp>
        <p:nvSpPr>
          <p:cNvPr id="8" name="Šipka vpravo 7">
            <a:extLst>
              <a:ext uri="{FF2B5EF4-FFF2-40B4-BE49-F238E27FC236}">
                <a16:creationId xmlns:a16="http://schemas.microsoft.com/office/drawing/2014/main" id="{2E46C57A-6849-DE57-1A93-32337ACC60ED}"/>
              </a:ext>
            </a:extLst>
          </p:cNvPr>
          <p:cNvSpPr/>
          <p:nvPr/>
        </p:nvSpPr>
        <p:spPr bwMode="auto">
          <a:xfrm>
            <a:off x="666000" y="3179135"/>
            <a:ext cx="499730" cy="24986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i="0" u="none" strike="noStrike" normalizeH="0" baseline="0" dirty="0" err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2" descr="Day png 3 » PNG Image">
            <a:extLst>
              <a:ext uri="{FF2B5EF4-FFF2-40B4-BE49-F238E27FC236}">
                <a16:creationId xmlns:a16="http://schemas.microsoft.com/office/drawing/2014/main" id="{CD191D45-DD4E-232D-EAE4-D1DBB5AF5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42" y="3533408"/>
            <a:ext cx="499730" cy="49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619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1377FE-C7EC-9DC3-632A-8820468DDC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CD56C6-A9E9-C81B-9B70-86E4373E63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09BD56-BA68-845E-AFD5-28AF0067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Management</a:t>
            </a:r>
          </a:p>
        </p:txBody>
      </p:sp>
      <p:graphicFrame>
        <p:nvGraphicFramePr>
          <p:cNvPr id="17" name="Zástupný obsah 16">
            <a:extLst>
              <a:ext uri="{FF2B5EF4-FFF2-40B4-BE49-F238E27FC236}">
                <a16:creationId xmlns:a16="http://schemas.microsoft.com/office/drawing/2014/main" id="{6EAF1DD4-1EEC-11F4-BD7D-DA759B448A91}"/>
              </a:ext>
            </a:extLst>
          </p:cNvPr>
          <p:cNvGraphicFramePr>
            <a:graphicFrameLocks noGrp="1"/>
          </p:cNvGraphicFramePr>
          <p:nvPr>
            <p:ph idx="29"/>
            <p:extLst>
              <p:ext uri="{D42A27DB-BD31-4B8C-83A1-F6EECF244321}">
                <p14:modId xmlns:p14="http://schemas.microsoft.com/office/powerpoint/2010/main" val="824506344"/>
              </p:ext>
            </p:extLst>
          </p:nvPr>
        </p:nvGraphicFramePr>
        <p:xfrm>
          <a:off x="720000" y="1701505"/>
          <a:ext cx="5219998" cy="1435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Zástupný obsah 17">
            <a:extLst>
              <a:ext uri="{FF2B5EF4-FFF2-40B4-BE49-F238E27FC236}">
                <a16:creationId xmlns:a16="http://schemas.microsoft.com/office/drawing/2014/main" id="{43A227A1-CC15-EF8E-0173-146330879E60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2400431805"/>
              </p:ext>
            </p:extLst>
          </p:nvPr>
        </p:nvGraphicFramePr>
        <p:xfrm>
          <a:off x="6251280" y="1701505"/>
          <a:ext cx="5219998" cy="1435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E3D6FA5-8A65-410E-63DA-0F43AA6C8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340810"/>
              </p:ext>
            </p:extLst>
          </p:nvPr>
        </p:nvGraphicFramePr>
        <p:xfrm>
          <a:off x="720000" y="4035316"/>
          <a:ext cx="5219998" cy="647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20" name="Skupina 19">
            <a:extLst>
              <a:ext uri="{FF2B5EF4-FFF2-40B4-BE49-F238E27FC236}">
                <a16:creationId xmlns:a16="http://schemas.microsoft.com/office/drawing/2014/main" id="{311FEA04-76A4-7EDC-1855-C2D1B13CD9BD}"/>
              </a:ext>
            </a:extLst>
          </p:cNvPr>
          <p:cNvGrpSpPr/>
          <p:nvPr/>
        </p:nvGrpSpPr>
        <p:grpSpPr>
          <a:xfrm>
            <a:off x="6251281" y="4050650"/>
            <a:ext cx="5219997" cy="631800"/>
            <a:chOff x="0" y="7666"/>
            <a:chExt cx="5424849" cy="631800"/>
          </a:xfrm>
        </p:grpSpPr>
        <p:sp>
          <p:nvSpPr>
            <p:cNvPr id="21" name="Zaoblený obdélník 20">
              <a:extLst>
                <a:ext uri="{FF2B5EF4-FFF2-40B4-BE49-F238E27FC236}">
                  <a16:creationId xmlns:a16="http://schemas.microsoft.com/office/drawing/2014/main" id="{85D3DE60-74E3-B42E-8DDD-4D41E08BE354}"/>
                </a:ext>
              </a:extLst>
            </p:cNvPr>
            <p:cNvSpPr/>
            <p:nvPr/>
          </p:nvSpPr>
          <p:spPr>
            <a:xfrm>
              <a:off x="0" y="7666"/>
              <a:ext cx="5424849" cy="631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Zaoblený obdélník 4">
              <a:extLst>
                <a:ext uri="{FF2B5EF4-FFF2-40B4-BE49-F238E27FC236}">
                  <a16:creationId xmlns:a16="http://schemas.microsoft.com/office/drawing/2014/main" id="{1C8D966F-A91B-1D4D-8841-92B37817F929}"/>
                </a:ext>
              </a:extLst>
            </p:cNvPr>
            <p:cNvSpPr txBox="1"/>
            <p:nvPr/>
          </p:nvSpPr>
          <p:spPr>
            <a:xfrm>
              <a:off x="30842" y="38508"/>
              <a:ext cx="5363165" cy="570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700" b="1" dirty="0"/>
                <a:t>4) Prevence </a:t>
              </a:r>
              <a:r>
                <a:rPr lang="cs-CZ" sz="2700" b="1" dirty="0" err="1"/>
                <a:t>vasospasmů</a:t>
              </a:r>
              <a:endParaRPr lang="cs-CZ" sz="2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3798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AB11AA-9202-1ED3-A79E-42DEE069AE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EBE588-E987-2DA6-9A36-81E81A40FC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112F5E-5CC8-03B7-A6D5-AACCB38C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SAK - ošetření aneurysmatu</a:t>
            </a: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23F30A50-8B59-4D35-9CD7-30C818D1646C}"/>
              </a:ext>
            </a:extLst>
          </p:cNvPr>
          <p:cNvGraphicFramePr>
            <a:graphicFrameLocks noGrp="1"/>
          </p:cNvGraphicFramePr>
          <p:nvPr>
            <p:ph idx="29"/>
            <p:extLst>
              <p:ext uri="{D42A27DB-BD31-4B8C-83A1-F6EECF244321}">
                <p14:modId xmlns:p14="http://schemas.microsoft.com/office/powerpoint/2010/main" val="3999416488"/>
              </p:ext>
            </p:extLst>
          </p:nvPr>
        </p:nvGraphicFramePr>
        <p:xfrm>
          <a:off x="72000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94AEB746-8305-CC2A-D9FC-EA40CF5E3DB2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3023151058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1943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lipping">
            <a:extLst>
              <a:ext uri="{FF2B5EF4-FFF2-40B4-BE49-F238E27FC236}">
                <a16:creationId xmlns:a16="http://schemas.microsoft.com/office/drawing/2014/main" id="{823ECEDF-D4FB-4541-90FA-93AD12D72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" t="9510" r="6337" b="2985"/>
          <a:stretch/>
        </p:blipFill>
        <p:spPr bwMode="auto">
          <a:xfrm>
            <a:off x="28105" y="8136"/>
            <a:ext cx="3597890" cy="36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lipping 2">
            <a:extLst>
              <a:ext uri="{FF2B5EF4-FFF2-40B4-BE49-F238E27FC236}">
                <a16:creationId xmlns:a16="http://schemas.microsoft.com/office/drawing/2014/main" id="{55D915EE-5FC7-4FB2-8FBD-DE91E1604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82" y="44625"/>
            <a:ext cx="338418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8233A6-B0A8-4DFD-9435-B4573BE3742E}"/>
              </a:ext>
            </a:extLst>
          </p:cNvPr>
          <p:cNvSpPr txBox="1"/>
          <p:nvPr/>
        </p:nvSpPr>
        <p:spPr>
          <a:xfrm>
            <a:off x="28105" y="3717032"/>
            <a:ext cx="628391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b="1" dirty="0"/>
              <a:t>NEUROCHIRURGICKÁ INTERVENCE - CLIPPING</a:t>
            </a:r>
            <a:r>
              <a:rPr lang="pl-PL" sz="1400" dirty="0"/>
              <a:t> </a:t>
            </a:r>
          </a:p>
          <a:p>
            <a:r>
              <a:rPr lang="pl-PL" sz="1400" dirty="0"/>
              <a:t>Tj. nasazení cévní svorky na aneuryzma a jeho vyřazení z oběhu.</a:t>
            </a:r>
          </a:p>
        </p:txBody>
      </p:sp>
      <p:pic>
        <p:nvPicPr>
          <p:cNvPr id="7" name="Picture 4" descr="Coiling">
            <a:extLst>
              <a:ext uri="{FF2B5EF4-FFF2-40B4-BE49-F238E27FC236}">
                <a16:creationId xmlns:a16="http://schemas.microsoft.com/office/drawing/2014/main" id="{1699646E-6BBE-4ACC-8385-B68A3843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4624"/>
            <a:ext cx="4248472" cy="360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FF6DBAB-07C7-4F73-B17E-FDB6D42D52A4}"/>
              </a:ext>
            </a:extLst>
          </p:cNvPr>
          <p:cNvSpPr txBox="1"/>
          <p:nvPr/>
        </p:nvSpPr>
        <p:spPr>
          <a:xfrm>
            <a:off x="6391470" y="3719314"/>
            <a:ext cx="575320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b="1" dirty="0"/>
              <a:t>RADIOLOGICKÁ INTERVENCE – COILING</a:t>
            </a:r>
          </a:p>
          <a:p>
            <a:r>
              <a:rPr lang="pl-PL" sz="1400" dirty="0"/>
              <a:t>Tj. je aplikována platinová spirála k trombotizaci aneurysmatu.</a:t>
            </a:r>
          </a:p>
        </p:txBody>
      </p:sp>
      <p:pic>
        <p:nvPicPr>
          <p:cNvPr id="140290" name="Picture 2" descr="Surgical treatment: Clipping of a cerebral aneurysm ...">
            <a:extLst>
              <a:ext uri="{FF2B5EF4-FFF2-40B4-BE49-F238E27FC236}">
                <a16:creationId xmlns:a16="http://schemas.microsoft.com/office/drawing/2014/main" id="{24EF817E-202F-436C-ADEA-DF452384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" y="4290054"/>
            <a:ext cx="3340742" cy="252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2" name="Picture 4" descr="Endovascular coiling - Wikipedia">
            <a:extLst>
              <a:ext uri="{FF2B5EF4-FFF2-40B4-BE49-F238E27FC236}">
                <a16:creationId xmlns:a16="http://schemas.microsoft.com/office/drawing/2014/main" id="{059931D8-34CE-4324-AB6D-F79E28796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4300564"/>
            <a:ext cx="5033122" cy="25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4" name="Picture 6" descr="Cerebral angiogram showing successful coiling of the PICA aneurysm ...">
            <a:extLst>
              <a:ext uri="{FF2B5EF4-FFF2-40B4-BE49-F238E27FC236}">
                <a16:creationId xmlns:a16="http://schemas.microsoft.com/office/drawing/2014/main" id="{0321FCA6-4133-44C6-B974-DB32B5920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396" y="4300563"/>
            <a:ext cx="2535156" cy="252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150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A575BF-B2B6-53D7-55B7-3F3315C4ED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43677E-4879-7EA1-905E-0839807853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4B2B3A-04BD-6AF1-28FF-040C62A0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SAK - komplikace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EC7BD3E-4DA6-8D4C-E2D9-7A2CE01FE887}"/>
              </a:ext>
            </a:extLst>
          </p:cNvPr>
          <p:cNvSpPr txBox="1"/>
          <p:nvPr/>
        </p:nvSpPr>
        <p:spPr>
          <a:xfrm>
            <a:off x="887104" y="1648927"/>
            <a:ext cx="960813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>
                <a:latin typeface="+mn-lt"/>
              </a:rPr>
              <a:t>Recidiva krvácení (</a:t>
            </a:r>
            <a:r>
              <a:rPr lang="cs-CZ" sz="2000" b="1" dirty="0" err="1">
                <a:latin typeface="+mn-lt"/>
              </a:rPr>
              <a:t>rebleeding</a:t>
            </a:r>
            <a:r>
              <a:rPr lang="cs-CZ" sz="2000" b="1" dirty="0">
                <a:latin typeface="+mn-lt"/>
              </a:rPr>
              <a:t>)</a:t>
            </a:r>
          </a:p>
          <a:p>
            <a:pPr algn="l"/>
            <a:r>
              <a:rPr lang="cs-CZ" sz="2000" dirty="0">
                <a:latin typeface="+mn-lt"/>
              </a:rPr>
              <a:t>- 20% do 14 dní, 30% do 30 dní</a:t>
            </a:r>
          </a:p>
          <a:p>
            <a:pPr algn="l"/>
            <a:r>
              <a:rPr lang="cs-CZ" sz="2000" dirty="0">
                <a:latin typeface="+mn-lt"/>
              </a:rPr>
              <a:t>- nutnost včasného ošetření výdutě!</a:t>
            </a:r>
          </a:p>
          <a:p>
            <a:pPr algn="l"/>
            <a:r>
              <a:rPr lang="cs-CZ" sz="2000" b="1" dirty="0" err="1">
                <a:latin typeface="+mn-lt"/>
              </a:rPr>
              <a:t>Vasospasmy</a:t>
            </a:r>
            <a:endParaRPr lang="cs-CZ" sz="2000" b="1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-  krev v </a:t>
            </a:r>
            <a:r>
              <a:rPr lang="cs-CZ" sz="2000" dirty="0" err="1">
                <a:latin typeface="+mn-lt"/>
              </a:rPr>
              <a:t>subarach</a:t>
            </a:r>
            <a:r>
              <a:rPr lang="cs-CZ" sz="2000" dirty="0">
                <a:latin typeface="+mn-lt"/>
              </a:rPr>
              <a:t>. prostoru vyvolává aseptický zánět a dráždí cévní stěnu</a:t>
            </a:r>
          </a:p>
          <a:p>
            <a:pPr algn="l"/>
            <a:r>
              <a:rPr lang="cs-CZ" sz="2000" dirty="0">
                <a:latin typeface="+mn-lt"/>
              </a:rPr>
              <a:t>- riziko mezi 3-14 dnem</a:t>
            </a:r>
          </a:p>
          <a:p>
            <a:pPr algn="l"/>
            <a:r>
              <a:rPr lang="cs-CZ" sz="2000" b="1" dirty="0">
                <a:latin typeface="+mn-lt"/>
              </a:rPr>
              <a:t>Hydrocefalus </a:t>
            </a:r>
          </a:p>
          <a:p>
            <a:pPr marL="285750" indent="-285750" algn="l">
              <a:buFontTx/>
              <a:buChar char="-"/>
            </a:pPr>
            <a:r>
              <a:rPr lang="cs-CZ" sz="2000" dirty="0">
                <a:latin typeface="+mn-lt"/>
              </a:rPr>
              <a:t>krevní koagula omezí </a:t>
            </a:r>
            <a:r>
              <a:rPr lang="cs-CZ" sz="2000" dirty="0" err="1">
                <a:latin typeface="+mn-lt"/>
              </a:rPr>
              <a:t>přiřozenou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cikrulaci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likvoru</a:t>
            </a:r>
            <a:r>
              <a:rPr lang="cs-CZ" sz="2000" dirty="0">
                <a:latin typeface="+mn-lt"/>
              </a:rPr>
              <a:t>) – vznik nitrolební hypertenze</a:t>
            </a:r>
          </a:p>
          <a:p>
            <a:pPr algn="l"/>
            <a:r>
              <a:rPr lang="cs-CZ" sz="2000" b="1" dirty="0">
                <a:latin typeface="+mn-lt"/>
              </a:rPr>
              <a:t>Kardiomyopatie (vč. stresové)</a:t>
            </a:r>
          </a:p>
          <a:p>
            <a:pPr lvl="1"/>
            <a:endParaRPr lang="cs-CZ" sz="2800" dirty="0">
              <a:latin typeface="+mn-lt"/>
            </a:endParaRPr>
          </a:p>
          <a:p>
            <a:pPr lvl="1"/>
            <a:endParaRPr lang="cs-CZ" sz="2800" dirty="0">
              <a:latin typeface="+mn-lt"/>
            </a:endParaRPr>
          </a:p>
          <a:p>
            <a:pPr lvl="1"/>
            <a:endParaRPr lang="cs-CZ" sz="2800" dirty="0">
              <a:latin typeface="+mn-lt"/>
            </a:endParaRPr>
          </a:p>
          <a:p>
            <a:pPr lvl="1"/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9153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082AD9-9280-6D9C-A039-4266E35B5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745B3C-116C-4974-3882-0040F459FA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pic>
        <p:nvPicPr>
          <p:cNvPr id="17410" name="Picture 2" descr="Kraniocerebrální traumata – WikiSkripta">
            <a:extLst>
              <a:ext uri="{FF2B5EF4-FFF2-40B4-BE49-F238E27FC236}">
                <a16:creationId xmlns:a16="http://schemas.microsoft.com/office/drawing/2014/main" id="{241C616D-1341-180E-E37A-1BAECF644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71133"/>
            <a:ext cx="7302500" cy="31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371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EB98C0-EB6E-E08D-4909-591399DF69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09E8BF-A6D2-421F-25B0-1BA5A29647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B940E8F-456E-0674-32D5-5A98E1A57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AKUTNÍ CMP- PROGNÓZA</a:t>
            </a:r>
            <a:br>
              <a:rPr lang="en-GB" b="1" dirty="0">
                <a:solidFill>
                  <a:srgbClr val="FF0000"/>
                </a:solidFill>
              </a:rPr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60BB510-73B5-ED55-A5DC-2DC0A9592E6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10290900" cy="413999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Třetina pacientů </a:t>
            </a:r>
            <a:r>
              <a:rPr lang="cs-CZ" sz="1800" dirty="0">
                <a:latin typeface="+mn-lt"/>
              </a:rPr>
              <a:t>s ischemickou mozkovou příhodou </a:t>
            </a:r>
            <a:r>
              <a:rPr lang="cs-CZ" sz="1800" b="1" dirty="0">
                <a:latin typeface="+mn-lt"/>
              </a:rPr>
              <a:t>umírá do půl roku</a:t>
            </a:r>
            <a:r>
              <a:rPr lang="cs-CZ" sz="1800" dirty="0">
                <a:latin typeface="+mn-lt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Dvě třetiny </a:t>
            </a:r>
            <a:r>
              <a:rPr lang="cs-CZ" sz="1800" dirty="0">
                <a:latin typeface="+mn-lt"/>
              </a:rPr>
              <a:t>pacientů s </a:t>
            </a:r>
            <a:r>
              <a:rPr lang="cs-CZ" sz="1800" dirty="0" err="1">
                <a:latin typeface="+mn-lt"/>
              </a:rPr>
              <a:t>intracerebrálním</a:t>
            </a:r>
            <a:r>
              <a:rPr lang="cs-CZ" sz="1800" dirty="0">
                <a:latin typeface="+mn-lt"/>
              </a:rPr>
              <a:t> krvácením umírá </a:t>
            </a:r>
            <a:r>
              <a:rPr lang="cs-CZ" sz="1800" b="1" dirty="0">
                <a:latin typeface="+mn-lt"/>
              </a:rPr>
              <a:t>do půl roku</a:t>
            </a:r>
            <a:r>
              <a:rPr lang="cs-CZ" sz="1800" dirty="0">
                <a:latin typeface="+mn-lt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Z přeživších pacientů je </a:t>
            </a:r>
            <a:r>
              <a:rPr lang="cs-CZ" sz="1800" b="1" dirty="0">
                <a:latin typeface="+mn-lt"/>
              </a:rPr>
              <a:t>polovina těžce postižena</a:t>
            </a:r>
            <a:r>
              <a:rPr lang="cs-CZ" sz="1800" dirty="0">
                <a:latin typeface="+mn-lt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Pokud je akutně přítomna hemiplegie a porucha vědomí, je mortalita 40 % a prognóza je nepříznivá.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Pokud je jakýkoli pohyb na dolní končetině během prvního týdne, je 80 % šance na schopnost samostatné lokomoce.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Pokud není během 1. týdne významný pohyb a funkce ruky, pravděpodobnost úpravy její funkce tak, aby byla schopna specifických činností je 20 %.</a:t>
            </a:r>
          </a:p>
          <a:p>
            <a:pPr>
              <a:lnSpc>
                <a:spcPct val="100000"/>
              </a:lnSpc>
            </a:pPr>
            <a:r>
              <a:rPr lang="cs-CZ" sz="1800" b="1" u="sng" dirty="0">
                <a:solidFill>
                  <a:schemeClr val="accent2"/>
                </a:solidFill>
                <a:latin typeface="+mn-lt"/>
              </a:rPr>
              <a:t>FAKTORY OVLIVŇUJÍCÍ PROGNÓZU CÉVNÍ MOZKOVÉ PŘÍHODY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+mn-lt"/>
              </a:rPr>
              <a:t>Déletrvající porucha vědomí, Hemiplegie </a:t>
            </a:r>
            <a:r>
              <a:rPr lang="cs-CZ" sz="1800" dirty="0" err="1">
                <a:latin typeface="+mn-lt"/>
              </a:rPr>
              <a:t>x</a:t>
            </a:r>
            <a:r>
              <a:rPr lang="cs-CZ" sz="1800" dirty="0">
                <a:latin typeface="+mn-lt"/>
              </a:rPr>
              <a:t> těžká hemiparéza, trvající &gt;  1 měsíc, Výrazná fatická porucha, Demence, </a:t>
            </a:r>
            <a:r>
              <a:rPr lang="cs-CZ" sz="1800" dirty="0" err="1">
                <a:latin typeface="+mn-lt"/>
              </a:rPr>
              <a:t>Neglect</a:t>
            </a:r>
            <a:r>
              <a:rPr lang="cs-CZ" sz="1800" dirty="0">
                <a:latin typeface="+mn-lt"/>
              </a:rPr>
              <a:t> syndrom, Inkontinence delší než 2 týdny, Vážná srdeční porucha, Deprese, Špatné sociální a ekonomické zázemí, absence pomoci a podpory rodiny.</a:t>
            </a:r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17165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3641-DE52-89B4-7DE0-2B1DE02EC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92A98F-3AC9-D5C2-A65D-ACFF9925F1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0070E5-EF37-DBE0-F2B6-5BF0A54398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030B5D-0D16-5289-1778-B762B60AB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Intrakraniální žilní trombóza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ABE806-2827-B17B-59EF-0376DFAD772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10389278" cy="4139998"/>
          </a:xfrm>
        </p:spPr>
        <p:txBody>
          <a:bodyPr/>
          <a:lstStyle/>
          <a:p>
            <a:r>
              <a:rPr lang="cs-CZ" dirty="0"/>
              <a:t>Porucha žilního odtoku krve z hlavy          porucha mozkové cirkulace  </a:t>
            </a:r>
          </a:p>
          <a:p>
            <a:r>
              <a:rPr lang="cs-CZ" b="1" dirty="0">
                <a:solidFill>
                  <a:schemeClr val="accent1"/>
                </a:solidFill>
              </a:rPr>
              <a:t>Zobrazení</a:t>
            </a:r>
            <a:r>
              <a:rPr lang="cs-CZ" dirty="0"/>
              <a:t>: MR </a:t>
            </a:r>
            <a:r>
              <a:rPr lang="cs-CZ" dirty="0" err="1"/>
              <a:t>venogram</a:t>
            </a:r>
            <a:r>
              <a:rPr lang="cs-CZ" dirty="0"/>
              <a:t>/ CT </a:t>
            </a:r>
            <a:r>
              <a:rPr lang="cs-CZ" dirty="0" err="1"/>
              <a:t>venogram</a:t>
            </a:r>
            <a:r>
              <a:rPr lang="cs-CZ" dirty="0"/>
              <a:t> – kontrastní látka zachycená v odtokové fázi </a:t>
            </a:r>
          </a:p>
          <a:p>
            <a:r>
              <a:rPr lang="cs-CZ" dirty="0">
                <a:solidFill>
                  <a:schemeClr val="accent2"/>
                </a:solidFill>
              </a:rPr>
              <a:t>CAVE! </a:t>
            </a:r>
            <a:r>
              <a:rPr lang="cs-CZ" dirty="0"/>
              <a:t>mladá kouřící žena užívající HAK</a:t>
            </a:r>
          </a:p>
          <a:p>
            <a:r>
              <a:rPr lang="cs-CZ" dirty="0"/>
              <a:t>Život ohrožující akutní CMP – 10-13 % úmrtnost</a:t>
            </a:r>
          </a:p>
          <a:p>
            <a:r>
              <a:rPr lang="cs-CZ" dirty="0"/>
              <a:t>Četnost 1/100 000</a:t>
            </a:r>
          </a:p>
          <a:p>
            <a:r>
              <a:rPr lang="cs-CZ" dirty="0"/>
              <a:t>Akutní počátek u méně než 30% pacientů</a:t>
            </a:r>
          </a:p>
        </p:txBody>
      </p:sp>
      <p:sp>
        <p:nvSpPr>
          <p:cNvPr id="7" name="Šipka vpravo 6">
            <a:extLst>
              <a:ext uri="{FF2B5EF4-FFF2-40B4-BE49-F238E27FC236}">
                <a16:creationId xmlns:a16="http://schemas.microsoft.com/office/drawing/2014/main" id="{5102A720-C4AD-CE9F-ECED-10A391B8A100}"/>
              </a:ext>
            </a:extLst>
          </p:cNvPr>
          <p:cNvSpPr/>
          <p:nvPr/>
        </p:nvSpPr>
        <p:spPr bwMode="auto">
          <a:xfrm>
            <a:off x="6796585" y="1801503"/>
            <a:ext cx="586854" cy="30025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1629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DF7A-3B3A-503A-19A6-518956920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B86272-F7AA-69EF-12E5-2CC34E48AE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E5A876-0E41-6A89-F6B2-7212E34A60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99CF83-BA6C-F861-0F38-F3930E21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Intrakraniální žilní trombóza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A35C0B1D-05EC-2018-8ABE-11DB151DC31B}"/>
              </a:ext>
            </a:extLst>
          </p:cNvPr>
          <p:cNvGraphicFramePr>
            <a:graphicFrameLocks noGrp="1"/>
          </p:cNvGraphicFramePr>
          <p:nvPr>
            <p:ph idx="29"/>
            <p:extLst>
              <p:ext uri="{D42A27DB-BD31-4B8C-83A1-F6EECF244321}">
                <p14:modId xmlns:p14="http://schemas.microsoft.com/office/powerpoint/2010/main" val="4088627790"/>
              </p:ext>
            </p:extLst>
          </p:nvPr>
        </p:nvGraphicFramePr>
        <p:xfrm>
          <a:off x="720000" y="1701505"/>
          <a:ext cx="10389278" cy="604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Šipka vpravo 6">
            <a:extLst>
              <a:ext uri="{FF2B5EF4-FFF2-40B4-BE49-F238E27FC236}">
                <a16:creationId xmlns:a16="http://schemas.microsoft.com/office/drawing/2014/main" id="{CC270882-BFFA-D555-99D3-56401F89AD3D}"/>
              </a:ext>
            </a:extLst>
          </p:cNvPr>
          <p:cNvSpPr/>
          <p:nvPr/>
        </p:nvSpPr>
        <p:spPr bwMode="auto">
          <a:xfrm>
            <a:off x="5609230" y="1815151"/>
            <a:ext cx="491928" cy="272956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E138768-8837-5FF0-CB85-BDD6DF3FD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033718"/>
              </p:ext>
            </p:extLst>
          </p:nvPr>
        </p:nvGraphicFramePr>
        <p:xfrm>
          <a:off x="1829694" y="2420118"/>
          <a:ext cx="7559071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85283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FA9404-1C44-89A0-7266-225CC0567F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82E092-F111-FC59-4B9B-F2AAEE4F30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pic>
        <p:nvPicPr>
          <p:cNvPr id="5" name="Obrázek 4" descr="Obsah obrázku text, mapa&#10;&#10;Obsah generovaný pomocí AI může být nesprávný.">
            <a:extLst>
              <a:ext uri="{FF2B5EF4-FFF2-40B4-BE49-F238E27FC236}">
                <a16:creationId xmlns:a16="http://schemas.microsoft.com/office/drawing/2014/main" id="{928AED04-76F9-AB4C-B979-80A2FF830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2" y="756787"/>
            <a:ext cx="7249899" cy="472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28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192B6-89A3-EFCB-DEB6-16902111A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EE427E-294A-E34F-07C3-D866F3CE9D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A04643-EE81-10B5-7E9C-D63F0F8041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49</a:t>
            </a:fld>
            <a:endParaRPr lang="cs-CZ" altLang="cs-CZ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C89927C-BC90-276A-E1E3-7F57B4F8605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r>
              <a:rPr lang="en-US" sz="3200" u="sng" dirty="0" err="1"/>
              <a:t>Septická</a:t>
            </a:r>
            <a:endParaRPr lang="en-US" sz="3200" u="sng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5E17D82-7A1C-9330-515C-3D5D90D9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en-US" dirty="0" err="1"/>
              <a:t>Intrakraniální</a:t>
            </a:r>
            <a:r>
              <a:rPr lang="en-US" dirty="0"/>
              <a:t> </a:t>
            </a:r>
            <a:r>
              <a:rPr lang="en-US" dirty="0" err="1"/>
              <a:t>žilní</a:t>
            </a:r>
            <a:r>
              <a:rPr lang="en-US" dirty="0"/>
              <a:t> </a:t>
            </a:r>
            <a:r>
              <a:rPr lang="en-US" dirty="0" err="1"/>
              <a:t>trombóza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6655D37-A9D9-A832-860D-72EF281E68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r>
              <a:rPr lang="en-US" sz="3200" u="sng" dirty="0" err="1"/>
              <a:t>Aseptická</a:t>
            </a:r>
            <a:endParaRPr lang="en-US" sz="3200" u="sng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30EDBB0-868C-C988-4B83-2EE42B6C950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 marL="72000" indent="0">
              <a:spcAft>
                <a:spcPts val="600"/>
              </a:spcAft>
              <a:buNone/>
            </a:pPr>
            <a:r>
              <a:rPr lang="en-US" sz="2400" dirty="0"/>
              <a:t>- </a:t>
            </a:r>
            <a:r>
              <a:rPr lang="en-US" sz="2400" dirty="0" err="1"/>
              <a:t>život</a:t>
            </a:r>
            <a:r>
              <a:rPr lang="en-US" sz="2400" dirty="0"/>
              <a:t> </a:t>
            </a:r>
            <a:r>
              <a:rPr lang="en-US" sz="2400" dirty="0" err="1"/>
              <a:t>ohrožující</a:t>
            </a:r>
            <a:r>
              <a:rPr lang="en-US" sz="2400" dirty="0"/>
              <a:t> </a:t>
            </a:r>
            <a:r>
              <a:rPr lang="en-US" sz="2400" dirty="0" err="1"/>
              <a:t>stav</a:t>
            </a:r>
            <a:endParaRPr lang="en-US" sz="2400" dirty="0"/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400" dirty="0" err="1"/>
              <a:t>vysoké</a:t>
            </a:r>
            <a:r>
              <a:rPr lang="en-US" sz="2400" dirty="0"/>
              <a:t> </a:t>
            </a:r>
            <a:r>
              <a:rPr lang="en-US" sz="2400" dirty="0" err="1"/>
              <a:t>teploty</a:t>
            </a:r>
            <a:endParaRPr lang="en-US" sz="2400" dirty="0"/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400" dirty="0"/>
              <a:t> </a:t>
            </a:r>
            <a:r>
              <a:rPr lang="en-US" sz="2400" dirty="0" err="1"/>
              <a:t>nutnost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accent2"/>
                </a:solidFill>
              </a:rPr>
              <a:t>antikoagulačí</a:t>
            </a:r>
            <a:r>
              <a:rPr lang="en-US" sz="2400" dirty="0">
                <a:solidFill>
                  <a:schemeClr val="accent2"/>
                </a:solidFill>
              </a:rPr>
              <a:t> + </a:t>
            </a:r>
            <a:r>
              <a:rPr lang="en-US" sz="2400" dirty="0" err="1">
                <a:solidFill>
                  <a:schemeClr val="accent2"/>
                </a:solidFill>
              </a:rPr>
              <a:t>antibiotické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terapie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en-US" dirty="0"/>
          </a:p>
        </p:txBody>
      </p:sp>
      <p:pic>
        <p:nvPicPr>
          <p:cNvPr id="9" name="Zástupný obsah 8" descr="Výzkumník zkoumající růst v Petriho misce">
            <a:extLst>
              <a:ext uri="{FF2B5EF4-FFF2-40B4-BE49-F238E27FC236}">
                <a16:creationId xmlns:a16="http://schemas.microsoft.com/office/drawing/2014/main" id="{56FD5FF4-4102-07B5-D718-02FD94F7DEAC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86" y="4352546"/>
            <a:ext cx="2218094" cy="1479451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DC59C34-2A7C-5839-3698-8DCA5D8F33D9}"/>
              </a:ext>
            </a:extLst>
          </p:cNvPr>
          <p:cNvSpPr txBox="1"/>
          <p:nvPr/>
        </p:nvSpPr>
        <p:spPr>
          <a:xfrm>
            <a:off x="6223379" y="1883391"/>
            <a:ext cx="4926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cs-CZ" dirty="0">
                <a:latin typeface="+mn-lt"/>
              </a:rPr>
              <a:t>Pátrat po příčině (léky, traumata, hormonální vlivy, genetika, cévní abnormality..)</a:t>
            </a:r>
          </a:p>
          <a:p>
            <a:pPr algn="l"/>
            <a:endParaRPr lang="cs-CZ" dirty="0">
              <a:latin typeface="+mn-lt"/>
            </a:endParaRPr>
          </a:p>
          <a:p>
            <a:pPr marL="457200" indent="-457200" algn="l">
              <a:buFontTx/>
              <a:buChar char="-"/>
            </a:pPr>
            <a:r>
              <a:rPr lang="cs-CZ" dirty="0">
                <a:solidFill>
                  <a:schemeClr val="accent2"/>
                </a:solidFill>
                <a:latin typeface="+mn-lt"/>
              </a:rPr>
              <a:t>Antikoagulační</a:t>
            </a:r>
            <a:r>
              <a:rPr lang="cs-CZ" dirty="0">
                <a:latin typeface="+mn-lt"/>
              </a:rPr>
              <a:t> terapie + léčba </a:t>
            </a:r>
            <a:r>
              <a:rPr lang="cs-CZ" dirty="0">
                <a:solidFill>
                  <a:schemeClr val="accent2"/>
                </a:solidFill>
                <a:latin typeface="+mn-lt"/>
              </a:rPr>
              <a:t>základní příčiny</a:t>
            </a:r>
          </a:p>
        </p:txBody>
      </p:sp>
      <p:pic>
        <p:nvPicPr>
          <p:cNvPr id="14" name="Obrázek 13" descr="Brain se stetoskopem">
            <a:extLst>
              <a:ext uri="{FF2B5EF4-FFF2-40B4-BE49-F238E27FC236}">
                <a16:creationId xmlns:a16="http://schemas.microsoft.com/office/drawing/2014/main" id="{B8F1CD39-8866-93BA-4C4A-9F3316E26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83" y="4352547"/>
            <a:ext cx="2390633" cy="14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85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A90586-6434-5B59-90CF-C75EF12F4A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22A458-EE9C-3E34-900B-8DC2467E5A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5</a:t>
            </a:fld>
            <a:endParaRPr lang="cs-CZ" altLang="cs-CZ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D94B119-09A1-2EBF-DFBE-5C36375B00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9757E7-E89E-67F8-285B-B91EFD6D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cs-CZ" u="sng" dirty="0"/>
              <a:t>Akutní CMP</a:t>
            </a:r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74999F7C-8A89-7493-1886-3F04417AE1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8331036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22304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Nadpis 3">
            <a:extLst>
              <a:ext uri="{FF2B5EF4-FFF2-40B4-BE49-F238E27FC236}">
                <a16:creationId xmlns:a16="http://schemas.microsoft.com/office/drawing/2014/main" id="{CAE13DD3-3976-4982-8137-F8B19BA3CBA9}"/>
              </a:ext>
            </a:extLst>
          </p:cNvPr>
          <p:cNvSpPr txBox="1">
            <a:spLocks/>
          </p:cNvSpPr>
          <p:nvPr/>
        </p:nvSpPr>
        <p:spPr bwMode="auto">
          <a:xfrm>
            <a:off x="0" y="-10574"/>
            <a:ext cx="12192000" cy="86791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cs-CZ" b="1" dirty="0">
                <a:solidFill>
                  <a:schemeClr val="bg1"/>
                </a:solidFill>
              </a:rPr>
              <a:t>CEREBROVASKULÁRNÍ PORUCHY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2A1092E-A4B0-4192-BF71-CEF4731228CD}"/>
              </a:ext>
            </a:extLst>
          </p:cNvPr>
          <p:cNvSpPr txBox="1"/>
          <p:nvPr/>
        </p:nvSpPr>
        <p:spPr>
          <a:xfrm>
            <a:off x="171616" y="1035554"/>
            <a:ext cx="1168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DC"/>
                </a:solidFill>
              </a:rPr>
              <a:t>CHRONICKÉ VASKULÁRNÍ PORUCHY</a:t>
            </a:r>
            <a:endParaRPr lang="en-GB" b="1" dirty="0">
              <a:solidFill>
                <a:srgbClr val="0000DC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12A31CA-4270-4B87-9DE6-589839B0F3C4}"/>
              </a:ext>
            </a:extLst>
          </p:cNvPr>
          <p:cNvSpPr/>
          <p:nvPr/>
        </p:nvSpPr>
        <p:spPr>
          <a:xfrm>
            <a:off x="244227" y="1404886"/>
            <a:ext cx="11685023" cy="507831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Zpomalení celkového i regionálního průtoku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Příčiny extra i </a:t>
            </a:r>
            <a:r>
              <a:rPr lang="cs-CZ" b="1" dirty="0" err="1">
                <a:latin typeface="+mn-lt"/>
              </a:rPr>
              <a:t>intracerebrální</a:t>
            </a:r>
            <a:endParaRPr lang="cs-CZ" b="1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Variabilní klinický obraz: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Změny osobnosti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Snížená duševní výkonnost či zhoršování paměti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Obtížnější adaptace na nové podmínky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Závratě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Až obraz vaskulární demence: 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Kumulace větších nebo menších infarktů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Poruchy chůze 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Parkinsonské syndromy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Inkontinence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latin typeface="+mn-lt"/>
              </a:rPr>
              <a:t>Skokovité</a:t>
            </a:r>
            <a:r>
              <a:rPr lang="cs-CZ" dirty="0">
                <a:latin typeface="+mn-lt"/>
              </a:rPr>
              <a:t> prohlubování kognitivního deficitu </a:t>
            </a:r>
            <a:endParaRPr lang="cs-CZ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49795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Nadpis 3">
            <a:extLst>
              <a:ext uri="{FF2B5EF4-FFF2-40B4-BE49-F238E27FC236}">
                <a16:creationId xmlns:a16="http://schemas.microsoft.com/office/drawing/2014/main" id="{CAE13DD3-3976-4982-8137-F8B19BA3CBA9}"/>
              </a:ext>
            </a:extLst>
          </p:cNvPr>
          <p:cNvSpPr txBox="1">
            <a:spLocks/>
          </p:cNvSpPr>
          <p:nvPr/>
        </p:nvSpPr>
        <p:spPr bwMode="auto">
          <a:xfrm>
            <a:off x="0" y="-10574"/>
            <a:ext cx="12192000" cy="86791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cs-CZ" b="1" dirty="0">
                <a:solidFill>
                  <a:schemeClr val="bg1"/>
                </a:solidFill>
              </a:rPr>
              <a:t>CEREBROVASKULÁRNÍ PORUCHY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2A1092E-A4B0-4192-BF71-CEF4731228CD}"/>
              </a:ext>
            </a:extLst>
          </p:cNvPr>
          <p:cNvSpPr txBox="1"/>
          <p:nvPr/>
        </p:nvSpPr>
        <p:spPr>
          <a:xfrm>
            <a:off x="539916" y="1055108"/>
            <a:ext cx="2736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KOMPLIKACE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12A31CA-4270-4B87-9DE6-589839B0F3C4}"/>
              </a:ext>
            </a:extLst>
          </p:cNvPr>
          <p:cNvSpPr/>
          <p:nvPr/>
        </p:nvSpPr>
        <p:spPr>
          <a:xfrm>
            <a:off x="171616" y="1866551"/>
            <a:ext cx="5544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Trombembolická nemoc (nejenom z imobility)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Pneumonie a ventilační poruchy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Dysfagie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ICHS/srdeční selhání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Záchvat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„Post-</a:t>
            </a:r>
            <a:r>
              <a:rPr lang="cs-CZ" sz="2000" dirty="0" err="1">
                <a:latin typeface="+mn-lt"/>
              </a:rPr>
              <a:t>Stroke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Pain</a:t>
            </a:r>
            <a:r>
              <a:rPr lang="cs-CZ" sz="2000" dirty="0">
                <a:latin typeface="+mn-lt"/>
              </a:rPr>
              <a:t> Syndrome“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Spasticita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Močová dysfunkce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Malnutrice a dehydratace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Deprese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Pády a zranění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EF11708-CAAC-4983-96B7-6881E3360FB7}"/>
              </a:ext>
            </a:extLst>
          </p:cNvPr>
          <p:cNvSpPr txBox="1"/>
          <p:nvPr/>
        </p:nvSpPr>
        <p:spPr>
          <a:xfrm>
            <a:off x="6096000" y="1035554"/>
            <a:ext cx="506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FAKTORY OVLIVŇUJÍCÍ VÝSLEDNÝ STAV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69B50D0-C89C-4406-8CB0-6710B3DF9084}"/>
              </a:ext>
            </a:extLst>
          </p:cNvPr>
          <p:cNvSpPr/>
          <p:nvPr/>
        </p:nvSpPr>
        <p:spPr>
          <a:xfrm>
            <a:off x="6116688" y="2194079"/>
            <a:ext cx="5544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Neurologický deficit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Motivace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Schopnost se učit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Emocionální a sociální podpora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Medicínské komorbidity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+mn-lt"/>
              </a:rPr>
              <a:t>Rehabilitace a trénink</a:t>
            </a:r>
          </a:p>
        </p:txBody>
      </p:sp>
    </p:spTree>
    <p:extLst>
      <p:ext uri="{BB962C8B-B14F-4D97-AF65-F5344CB8AC3E}">
        <p14:creationId xmlns:p14="http://schemas.microsoft.com/office/powerpoint/2010/main" val="1133155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AD2A91-BA51-37C4-46F5-9896BC348E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7DBC4E-7057-E841-2F36-328368CAB9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52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125CC9A-BD25-0C02-5FEC-CA40F7EC0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 DĚKUJI ZA POZORNOST </a:t>
            </a:r>
          </a:p>
        </p:txBody>
      </p:sp>
    </p:spTree>
    <p:extLst>
      <p:ext uri="{BB962C8B-B14F-4D97-AF65-F5344CB8AC3E}">
        <p14:creationId xmlns:p14="http://schemas.microsoft.com/office/powerpoint/2010/main" val="1767685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3C7D47-BF27-2F2F-C158-5306CEA952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A89802-88AD-8A97-0434-30C986E68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293AB7-1864-F183-C3D4-8AB384598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č. 1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8078180-8EC3-51F6-F767-3A2EF749A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Pacient, muž 73 let</a:t>
            </a:r>
          </a:p>
          <a:p>
            <a:r>
              <a:rPr lang="cs-CZ" dirty="0"/>
              <a:t>OA: a. hypertenze, diabetes </a:t>
            </a:r>
            <a:r>
              <a:rPr lang="cs-CZ" dirty="0" err="1"/>
              <a:t>mellitus</a:t>
            </a:r>
            <a:r>
              <a:rPr lang="cs-CZ" dirty="0"/>
              <a:t> II. Typu na inzulinu, </a:t>
            </a:r>
            <a:r>
              <a:rPr lang="cs-CZ" dirty="0" err="1"/>
              <a:t>dyslipidémie</a:t>
            </a:r>
            <a:endParaRPr lang="cs-CZ" dirty="0"/>
          </a:p>
          <a:p>
            <a:endParaRPr lang="cs-CZ" dirty="0"/>
          </a:p>
          <a:p>
            <a:r>
              <a:rPr lang="cs-CZ" dirty="0"/>
              <a:t>Náhle vzniklá porucha řeči - nesrozumitelná řeč, </a:t>
            </a:r>
            <a:r>
              <a:rPr lang="cs-CZ" dirty="0" err="1"/>
              <a:t>skles</a:t>
            </a:r>
            <a:r>
              <a:rPr lang="cs-CZ" dirty="0"/>
              <a:t> levého koutku, středně těžké oslabení levostranných končetin</a:t>
            </a:r>
          </a:p>
          <a:p>
            <a:r>
              <a:rPr lang="cs-CZ" dirty="0"/>
              <a:t>Rodina volá ZZS </a:t>
            </a:r>
          </a:p>
        </p:txBody>
      </p:sp>
    </p:spTree>
    <p:extLst>
      <p:ext uri="{BB962C8B-B14F-4D97-AF65-F5344CB8AC3E}">
        <p14:creationId xmlns:p14="http://schemas.microsoft.com/office/powerpoint/2010/main" val="18267224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858344-C723-DBD7-4A0B-77DBE7FD81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43EC33-3748-9721-0E17-1B0722C86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651F26-80DB-3AC5-D94C-75FF13E4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č. 2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A00B37-87AE-39DA-18DE-59F9DCF40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Žena, 59 let</a:t>
            </a:r>
          </a:p>
          <a:p>
            <a:r>
              <a:rPr lang="cs-CZ" dirty="0"/>
              <a:t>OA: a. hypertenze, léky neužívá</a:t>
            </a:r>
          </a:p>
          <a:p>
            <a:endParaRPr lang="cs-CZ" dirty="0"/>
          </a:p>
          <a:p>
            <a:r>
              <a:rPr lang="cs-CZ" dirty="0"/>
              <a:t>Náhle vzniklá, silná, doposud nepoznaná bolest hlavy</a:t>
            </a:r>
          </a:p>
          <a:p>
            <a:r>
              <a:rPr lang="cs-CZ" dirty="0"/>
              <a:t>Následně porucha vědomí</a:t>
            </a:r>
          </a:p>
          <a:p>
            <a:r>
              <a:rPr lang="cs-CZ" dirty="0"/>
              <a:t>Volána ZZS, intubace na místě</a:t>
            </a:r>
          </a:p>
        </p:txBody>
      </p:sp>
    </p:spTree>
    <p:extLst>
      <p:ext uri="{BB962C8B-B14F-4D97-AF65-F5344CB8AC3E}">
        <p14:creationId xmlns:p14="http://schemas.microsoft.com/office/powerpoint/2010/main" val="11140140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DC3457-BCAC-244A-D0D4-B1DC64BC51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C6C3B0-FBDC-3087-6A37-08A378DBC6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F34936-53E9-B49D-CF4C-249A410B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č. 3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E6B39BC-6994-C8A3-1F0A-706D767E9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Pacient, muž, 85 let</a:t>
            </a:r>
          </a:p>
          <a:p>
            <a:r>
              <a:rPr lang="cs-CZ" dirty="0"/>
              <a:t>OA: a. hypertenze, </a:t>
            </a:r>
            <a:r>
              <a:rPr lang="cs-CZ" dirty="0" err="1"/>
              <a:t>dyslipidémie</a:t>
            </a:r>
            <a:r>
              <a:rPr lang="cs-CZ" dirty="0"/>
              <a:t>, fibrilace síní paroxysmální na antikoagulační terapii, </a:t>
            </a:r>
            <a:r>
              <a:rPr lang="cs-CZ" dirty="0" err="1"/>
              <a:t>st.p</a:t>
            </a:r>
            <a:r>
              <a:rPr lang="cs-CZ" dirty="0"/>
              <a:t>. opakovaných pádech</a:t>
            </a:r>
          </a:p>
          <a:p>
            <a:endParaRPr lang="cs-CZ" dirty="0"/>
          </a:p>
          <a:p>
            <a:r>
              <a:rPr lang="cs-CZ" dirty="0"/>
              <a:t>Náhle vzniklé těžké oslabení pravostranných končetin, porucha vědomí</a:t>
            </a:r>
          </a:p>
          <a:p>
            <a:r>
              <a:rPr lang="cs-CZ" dirty="0"/>
              <a:t>Rodina volá ZZS</a:t>
            </a:r>
          </a:p>
        </p:txBody>
      </p:sp>
    </p:spTree>
    <p:extLst>
      <p:ext uri="{BB962C8B-B14F-4D97-AF65-F5344CB8AC3E}">
        <p14:creationId xmlns:p14="http://schemas.microsoft.com/office/powerpoint/2010/main" val="775613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905292-012D-51C9-EBCE-340A373A6E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2A95CA-1611-8D77-4062-591C09F53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F71B66-135A-9DA8-996C-7A09C374C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Klinické projevy akutní CMP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5E068DA-8B3B-9CEB-9E52-9440CDD83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/>
              <a:t>Náhle vzniklý neurologický deficit, epileptický záchvat, porucha vědomí, chování, kognice, řeči, zraku, bolest hlavy, závratě, porucha chůze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Bez CT/MR nelze spolehlivě rozlišit ischemii od krvácení</a:t>
            </a:r>
          </a:p>
          <a:p>
            <a:endParaRPr lang="cs-CZ" dirty="0"/>
          </a:p>
          <a:p>
            <a:pPr marL="72000" indent="0">
              <a:buNone/>
            </a:pPr>
            <a:r>
              <a:rPr lang="cs-CZ" dirty="0"/>
              <a:t>        - motorický </a:t>
            </a:r>
            <a:r>
              <a:rPr lang="cs-CZ" dirty="0" err="1"/>
              <a:t>x</a:t>
            </a:r>
            <a:r>
              <a:rPr lang="cs-CZ" dirty="0"/>
              <a:t> senzitivní deficit … paréza, plegie, hypestezie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         - bolest hlavy … typické nejvíce pro SAK</a:t>
            </a:r>
            <a:br>
              <a:rPr lang="cs-CZ" dirty="0"/>
            </a:br>
            <a:br>
              <a:rPr lang="cs-CZ" dirty="0"/>
            </a:br>
            <a:r>
              <a:rPr lang="cs-CZ" dirty="0"/>
              <a:t>         - porucha řeči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5C6B3B-A058-1884-F750-E626AA60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00" y="3403641"/>
            <a:ext cx="716719" cy="7167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16" descr="Headache - Free medical icons">
            <a:extLst>
              <a:ext uri="{FF2B5EF4-FFF2-40B4-BE49-F238E27FC236}">
                <a16:creationId xmlns:a16="http://schemas.microsoft.com/office/drawing/2014/main" id="{8DB25560-23A4-45CE-39E5-E6BBC934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6" y="4304120"/>
            <a:ext cx="763498" cy="763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mium Vector | No kiss marks Lips crossed out in a circle isolated on a  white background No lipstick stains">
            <a:extLst>
              <a:ext uri="{FF2B5EF4-FFF2-40B4-BE49-F238E27FC236}">
                <a16:creationId xmlns:a16="http://schemas.microsoft.com/office/drawing/2014/main" id="{580DF963-32E6-BC02-4376-CCD7C00FC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2" y="5174235"/>
            <a:ext cx="963765" cy="96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845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84B8F7F-0B86-C0E9-6675-A8677B17F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11C483-91E1-2AEC-EE0C-289591382C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9D62E2-C890-74EF-99E4-9C0408BD8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/>
              <a:t>Klinické projevy akutní CMP</a:t>
            </a:r>
            <a:endParaRPr lang="cs-CZ" dirty="0"/>
          </a:p>
        </p:txBody>
      </p:sp>
      <p:pic>
        <p:nvPicPr>
          <p:cNvPr id="4098" name="Picture 2" descr="BE FAST for Stroke Prevention">
            <a:extLst>
              <a:ext uri="{FF2B5EF4-FFF2-40B4-BE49-F238E27FC236}">
                <a16:creationId xmlns:a16="http://schemas.microsoft.com/office/drawing/2014/main" id="{A7AA9DA7-513A-46C9-8A54-E0D9E57B66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44" y="2003425"/>
            <a:ext cx="85725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41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3CBDAB-549C-019E-6F2F-CA39FA620A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78FAA5-6BAB-0974-E277-1CF0343A45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374408-33B0-5355-FBB0-B7D76536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 descr="Cerebral vascular teritories">
            <a:extLst>
              <a:ext uri="{FF2B5EF4-FFF2-40B4-BE49-F238E27FC236}">
                <a16:creationId xmlns:a16="http://schemas.microsoft.com/office/drawing/2014/main" id="{985A7FB4-BD27-F5E4-5971-D0D013A63E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6" y="1629688"/>
            <a:ext cx="4241404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A53DE561-DAD1-C7B1-77DD-67D0F2CBC9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494818"/>
              </p:ext>
            </p:extLst>
          </p:nvPr>
        </p:nvGraphicFramePr>
        <p:xfrm>
          <a:off x="6610381" y="1358225"/>
          <a:ext cx="4059237" cy="441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3" imgW="6485714" imgH="7047619" progId="MSPhotoEd.3">
                  <p:embed/>
                </p:oleObj>
              </mc:Choice>
              <mc:Fallback>
                <p:oleObj name="Fotografie" r:id="rId3" imgW="6485714" imgH="7047619" progId="MSPhotoEd.3">
                  <p:embed/>
                  <p:pic>
                    <p:nvPicPr>
                      <p:cNvPr id="25602" name="Object 3">
                        <a:extLst>
                          <a:ext uri="{FF2B5EF4-FFF2-40B4-BE49-F238E27FC236}">
                            <a16:creationId xmlns:a16="http://schemas.microsoft.com/office/drawing/2014/main" id="{CF7182FF-0D10-44A8-A0A6-A6D8EA74B3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81" y="1358225"/>
                        <a:ext cx="4059237" cy="441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F58D47B7-50CB-5EE3-D29D-4B0EC20800EE}"/>
              </a:ext>
            </a:extLst>
          </p:cNvPr>
          <p:cNvCxnSpPr/>
          <p:nvPr/>
        </p:nvCxnSpPr>
        <p:spPr bwMode="auto">
          <a:xfrm flipV="1">
            <a:off x="977900" y="2489200"/>
            <a:ext cx="4178300" cy="1968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3653291-1B68-F97B-CC24-716B390A3AB8}"/>
              </a:ext>
            </a:extLst>
          </p:cNvPr>
          <p:cNvSpPr txBox="1"/>
          <p:nvPr/>
        </p:nvSpPr>
        <p:spPr>
          <a:xfrm>
            <a:off x="3923904" y="1548894"/>
            <a:ext cx="17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PŘEDNÍ CIRKULACE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0E86073-25CF-2B2E-405D-5F6FFB551D4D}"/>
              </a:ext>
            </a:extLst>
          </p:cNvPr>
          <p:cNvSpPr txBox="1"/>
          <p:nvPr/>
        </p:nvSpPr>
        <p:spPr>
          <a:xfrm>
            <a:off x="4679999" y="3009900"/>
            <a:ext cx="1930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ZADNÍ CIRKULACE</a:t>
            </a:r>
          </a:p>
        </p:txBody>
      </p:sp>
    </p:spTree>
    <p:extLst>
      <p:ext uri="{BB962C8B-B14F-4D97-AF65-F5344CB8AC3E}">
        <p14:creationId xmlns:p14="http://schemas.microsoft.com/office/powerpoint/2010/main" val="3251773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71F385-D8A0-0484-2140-A38E7E8762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B40C91-BA35-9B4E-93E7-39929EE61B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6EEE50-B6A6-0A6B-1C28-905FC467B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WILLISŮV OKRUH</a:t>
            </a:r>
          </a:p>
        </p:txBody>
      </p:sp>
      <p:pic>
        <p:nvPicPr>
          <p:cNvPr id="7170" name="Picture 2" descr="Willisův okruh">
            <a:extLst>
              <a:ext uri="{FF2B5EF4-FFF2-40B4-BE49-F238E27FC236}">
                <a16:creationId xmlns:a16="http://schemas.microsoft.com/office/drawing/2014/main" id="{9C490D7A-2CBF-52B5-FA0F-C4D02F78D3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9688"/>
            <a:ext cx="7040264" cy="468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willis circle anatomy">
            <a:extLst>
              <a:ext uri="{FF2B5EF4-FFF2-40B4-BE49-F238E27FC236}">
                <a16:creationId xmlns:a16="http://schemas.microsoft.com/office/drawing/2014/main" id="{A5CC1FC2-8F60-FF01-1797-AB35506E1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390363"/>
            <a:ext cx="4521139" cy="43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66866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7110</TotalTime>
  <Words>2569</Words>
  <Application>Microsoft Macintosh PowerPoint</Application>
  <PresentationFormat>Širokoúhlá obrazovka</PresentationFormat>
  <Paragraphs>473</Paragraphs>
  <Slides>55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1" baseType="lpstr">
      <vt:lpstr>Arial</vt:lpstr>
      <vt:lpstr>Tahoma</vt:lpstr>
      <vt:lpstr>Times New Roman</vt:lpstr>
      <vt:lpstr>Wingdings</vt:lpstr>
      <vt:lpstr>Prezentace_MU_CZ</vt:lpstr>
      <vt:lpstr>Fotografie</vt:lpstr>
      <vt:lpstr>Cévní onemocnění mozku</vt:lpstr>
      <vt:lpstr>ZÁKLADNÍ DĚLENÍ</vt:lpstr>
      <vt:lpstr>CÉVNÍ MOZKOVÁ PŘÍHODA</vt:lpstr>
      <vt:lpstr>Akutní CMP</vt:lpstr>
      <vt:lpstr>Akutní CMP</vt:lpstr>
      <vt:lpstr>Klinické projevy akutní CMP</vt:lpstr>
      <vt:lpstr>Klinické projevy akutní CMP</vt:lpstr>
      <vt:lpstr>Prezentace aplikace PowerPoint</vt:lpstr>
      <vt:lpstr>WILLISŮV OKRUH</vt:lpstr>
      <vt:lpstr>Topická diagnostika</vt:lpstr>
      <vt:lpstr>Topická diagnostika</vt:lpstr>
      <vt:lpstr>Management pacienta s akutní CMP</vt:lpstr>
      <vt:lpstr>Management pacienta s akutní CMP</vt:lpstr>
      <vt:lpstr>Ischemické CMP</vt:lpstr>
      <vt:lpstr>ISHCEMICKÉ CÉVNÍ MOZKOVÉ PŘÍHODY– DLE LOKALIZACE </vt:lpstr>
      <vt:lpstr>Prezentace aplikace PowerPoint</vt:lpstr>
      <vt:lpstr>Rizikové faktory</vt:lpstr>
      <vt:lpstr>Rizikové faktory</vt:lpstr>
      <vt:lpstr>Terapie akutní iCMP</vt:lpstr>
      <vt:lpstr>Terapie akutní iCMP</vt:lpstr>
      <vt:lpstr>Terapie akutní iCMP</vt:lpstr>
      <vt:lpstr>Prezentace aplikace PowerPoint</vt:lpstr>
      <vt:lpstr>Prezentace aplikace PowerPoint</vt:lpstr>
      <vt:lpstr>A jak tomu předejít?</vt:lpstr>
      <vt:lpstr>A jak tomu předejít?</vt:lpstr>
      <vt:lpstr>A jak tomu znovu předejít?</vt:lpstr>
      <vt:lpstr>A jak tomu znovu předejít?</vt:lpstr>
      <vt:lpstr>PREVENTIVNÍ VÝKONY CHIRURGICKÉ</vt:lpstr>
      <vt:lpstr>Hemoragické CMP</vt:lpstr>
      <vt:lpstr>Hemoragické CMP</vt:lpstr>
      <vt:lpstr>Prezentace aplikace PowerPoint</vt:lpstr>
      <vt:lpstr>Management </vt:lpstr>
      <vt:lpstr>Management </vt:lpstr>
      <vt:lpstr>Hemoragické CMP</vt:lpstr>
      <vt:lpstr>Prezentace aplikace PowerPoint</vt:lpstr>
      <vt:lpstr>Prezentace aplikace PowerPoint</vt:lpstr>
      <vt:lpstr>SAK</vt:lpstr>
      <vt:lpstr>SAK – klinické příznaky</vt:lpstr>
      <vt:lpstr>SAK – diagnostika</vt:lpstr>
      <vt:lpstr>Management</vt:lpstr>
      <vt:lpstr>SAK - ošetření aneurysmatu</vt:lpstr>
      <vt:lpstr>Prezentace aplikace PowerPoint</vt:lpstr>
      <vt:lpstr>SAK - komplikace</vt:lpstr>
      <vt:lpstr>Prezentace aplikace PowerPoint</vt:lpstr>
      <vt:lpstr>AKUTNÍ CMP- PROGNÓZA </vt:lpstr>
      <vt:lpstr>Intrakraniální žilní trombóza</vt:lpstr>
      <vt:lpstr>Intrakraniální žilní trombóza</vt:lpstr>
      <vt:lpstr>Prezentace aplikace PowerPoint</vt:lpstr>
      <vt:lpstr>Intrakraniální žilní trombóza</vt:lpstr>
      <vt:lpstr>Prezentace aplikace PowerPoint</vt:lpstr>
      <vt:lpstr>Prezentace aplikace PowerPoint</vt:lpstr>
      <vt:lpstr> DĚKUJI ZA POZORNOST </vt:lpstr>
      <vt:lpstr>Kazuistika č. 1</vt:lpstr>
      <vt:lpstr>Kazuistika č. 2</vt:lpstr>
      <vt:lpstr>Kazuistika č.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Sabina Muzikářová</dc:creator>
  <cp:lastModifiedBy>Sabina Muzikářová</cp:lastModifiedBy>
  <cp:revision>48</cp:revision>
  <cp:lastPrinted>1601-01-01T00:00:00Z</cp:lastPrinted>
  <dcterms:created xsi:type="dcterms:W3CDTF">2025-04-21T09:22:34Z</dcterms:created>
  <dcterms:modified xsi:type="dcterms:W3CDTF">2025-05-30T07:44:20Z</dcterms:modified>
</cp:coreProperties>
</file>