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1" autoAdjust="0"/>
    <p:restoredTop sz="95768" autoAdjust="0"/>
  </p:normalViewPr>
  <p:slideViewPr>
    <p:cSldViewPr snapToGrid="0">
      <p:cViewPr varScale="1">
        <p:scale>
          <a:sx n="116" d="100"/>
          <a:sy n="116" d="100"/>
        </p:scale>
        <p:origin x="552" y="1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696F56-E157-4CA2-8F94-FFC8E4EEAC7A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CD907717-BFCE-4084-A902-C1EB11C71E9C}">
      <dgm:prSet/>
      <dgm:spPr/>
      <dgm:t>
        <a:bodyPr/>
        <a:lstStyle/>
        <a:p>
          <a:r>
            <a:rPr lang="cs-CZ" b="0"/>
            <a:t>Anomie – porucha pojmenování: pauzy v řeči, opisy, gestikulace</a:t>
          </a:r>
          <a:endParaRPr lang="en-US"/>
        </a:p>
      </dgm:t>
    </dgm:pt>
    <dgm:pt modelId="{64C5817D-9238-43FA-B522-47DAAA8630CF}" type="parTrans" cxnId="{CE5D02A3-5630-4C64-87C6-064F29039A06}">
      <dgm:prSet/>
      <dgm:spPr/>
      <dgm:t>
        <a:bodyPr/>
        <a:lstStyle/>
        <a:p>
          <a:endParaRPr lang="en-US"/>
        </a:p>
      </dgm:t>
    </dgm:pt>
    <dgm:pt modelId="{2EADDBEB-2A8D-4EAF-B8A6-577F71D08E32}" type="sibTrans" cxnId="{CE5D02A3-5630-4C64-87C6-064F29039A06}">
      <dgm:prSet/>
      <dgm:spPr/>
      <dgm:t>
        <a:bodyPr/>
        <a:lstStyle/>
        <a:p>
          <a:endParaRPr lang="en-US"/>
        </a:p>
      </dgm:t>
    </dgm:pt>
    <dgm:pt modelId="{FCF7889E-6D47-4BD3-BA46-C6A0D214C516}">
      <dgm:prSet/>
      <dgm:spPr/>
      <dgm:t>
        <a:bodyPr/>
        <a:lstStyle/>
        <a:p>
          <a:r>
            <a:rPr lang="cs-CZ" b="0"/>
            <a:t>Neologismus: nově vytvořené, neexistující slova</a:t>
          </a:r>
          <a:endParaRPr lang="en-US"/>
        </a:p>
      </dgm:t>
    </dgm:pt>
    <dgm:pt modelId="{8B1FFDDD-39E1-48EA-B4E8-2CEF03F4CC15}" type="parTrans" cxnId="{D9B925E8-E390-45BA-9A39-263D269F56E9}">
      <dgm:prSet/>
      <dgm:spPr/>
      <dgm:t>
        <a:bodyPr/>
        <a:lstStyle/>
        <a:p>
          <a:endParaRPr lang="en-US"/>
        </a:p>
      </dgm:t>
    </dgm:pt>
    <dgm:pt modelId="{A439A47F-6941-456C-B8D9-769C747FB044}" type="sibTrans" cxnId="{D9B925E8-E390-45BA-9A39-263D269F56E9}">
      <dgm:prSet/>
      <dgm:spPr/>
      <dgm:t>
        <a:bodyPr/>
        <a:lstStyle/>
        <a:p>
          <a:endParaRPr lang="en-US"/>
        </a:p>
      </dgm:t>
    </dgm:pt>
    <dgm:pt modelId="{44AA2248-D697-4B79-9BC2-15AC74009E39}">
      <dgm:prSet/>
      <dgm:spPr/>
      <dgm:t>
        <a:bodyPr/>
        <a:lstStyle/>
        <a:p>
          <a:r>
            <a:rPr lang="cs-CZ" b="0"/>
            <a:t>Agaramatismus: nesprávný gramatický tvar slova ve větě</a:t>
          </a:r>
          <a:endParaRPr lang="en-US"/>
        </a:p>
      </dgm:t>
    </dgm:pt>
    <dgm:pt modelId="{5FC75C86-CA59-4910-AE17-5D9B0B05101E}" type="parTrans" cxnId="{25B9F9EE-E233-4BED-8ED8-9875D39EAA2B}">
      <dgm:prSet/>
      <dgm:spPr/>
      <dgm:t>
        <a:bodyPr/>
        <a:lstStyle/>
        <a:p>
          <a:endParaRPr lang="en-US"/>
        </a:p>
      </dgm:t>
    </dgm:pt>
    <dgm:pt modelId="{204C389A-C43A-45C0-80D0-0F8640F305C4}" type="sibTrans" cxnId="{25B9F9EE-E233-4BED-8ED8-9875D39EAA2B}">
      <dgm:prSet/>
      <dgm:spPr/>
      <dgm:t>
        <a:bodyPr/>
        <a:lstStyle/>
        <a:p>
          <a:endParaRPr lang="en-US"/>
        </a:p>
      </dgm:t>
    </dgm:pt>
    <dgm:pt modelId="{CC719AA3-CC45-4693-AD2E-CED897DB1828}">
      <dgm:prSet/>
      <dgm:spPr/>
      <dgm:t>
        <a:bodyPr/>
        <a:lstStyle/>
        <a:p>
          <a:r>
            <a:rPr lang="cs-CZ" b="0"/>
            <a:t>Parafázie: změny hlásek (pes x ves) nebo celých slov </a:t>
          </a:r>
          <a:endParaRPr lang="en-US"/>
        </a:p>
      </dgm:t>
    </dgm:pt>
    <dgm:pt modelId="{D86F3461-4CA9-4273-8995-3F7E42A53100}" type="parTrans" cxnId="{09B51FE2-3A56-42FD-BEC7-A3EC5B668983}">
      <dgm:prSet/>
      <dgm:spPr/>
      <dgm:t>
        <a:bodyPr/>
        <a:lstStyle/>
        <a:p>
          <a:endParaRPr lang="en-US"/>
        </a:p>
      </dgm:t>
    </dgm:pt>
    <dgm:pt modelId="{2D7A72AB-2434-4D5A-B302-9F0300963A77}" type="sibTrans" cxnId="{09B51FE2-3A56-42FD-BEC7-A3EC5B668983}">
      <dgm:prSet/>
      <dgm:spPr/>
      <dgm:t>
        <a:bodyPr/>
        <a:lstStyle/>
        <a:p>
          <a:endParaRPr lang="en-US"/>
        </a:p>
      </dgm:t>
    </dgm:pt>
    <dgm:pt modelId="{92B001DC-4EB3-4906-A1CA-663357B29B7D}">
      <dgm:prSet/>
      <dgm:spPr/>
      <dgm:t>
        <a:bodyPr/>
        <a:lstStyle/>
        <a:p>
          <a:r>
            <a:rPr lang="cs-CZ" b="0"/>
            <a:t>Alexie, agrafie: porucha čtení a psaní</a:t>
          </a:r>
          <a:endParaRPr lang="en-US"/>
        </a:p>
      </dgm:t>
    </dgm:pt>
    <dgm:pt modelId="{045AF1A5-04DF-46A4-8770-1AB932E5E121}" type="parTrans" cxnId="{578CFA7E-2C44-497A-B2F7-B73650F664E2}">
      <dgm:prSet/>
      <dgm:spPr/>
      <dgm:t>
        <a:bodyPr/>
        <a:lstStyle/>
        <a:p>
          <a:endParaRPr lang="en-US"/>
        </a:p>
      </dgm:t>
    </dgm:pt>
    <dgm:pt modelId="{7880FB06-C2D6-490F-8232-A00C12892C3E}" type="sibTrans" cxnId="{578CFA7E-2C44-497A-B2F7-B73650F664E2}">
      <dgm:prSet/>
      <dgm:spPr/>
      <dgm:t>
        <a:bodyPr/>
        <a:lstStyle/>
        <a:p>
          <a:endParaRPr lang="en-US"/>
        </a:p>
      </dgm:t>
    </dgm:pt>
    <dgm:pt modelId="{B884E219-96BA-4341-BFE3-9554FE6DC984}">
      <dgm:prSet/>
      <dgm:spPr/>
      <dgm:t>
        <a:bodyPr/>
        <a:lstStyle/>
        <a:p>
          <a:r>
            <a:rPr lang="cs-CZ" b="0"/>
            <a:t>Automatismy: spontánní opakování větných fragmentů</a:t>
          </a:r>
          <a:endParaRPr lang="en-US"/>
        </a:p>
      </dgm:t>
    </dgm:pt>
    <dgm:pt modelId="{EA8E6A9E-FEB5-481D-97E7-5C625972A5EF}" type="parTrans" cxnId="{2F35A540-E7E5-4463-B6A1-717436776250}">
      <dgm:prSet/>
      <dgm:spPr/>
      <dgm:t>
        <a:bodyPr/>
        <a:lstStyle/>
        <a:p>
          <a:endParaRPr lang="en-US"/>
        </a:p>
      </dgm:t>
    </dgm:pt>
    <dgm:pt modelId="{6D973E97-C046-4F8D-909B-5B3163CC73F1}" type="sibTrans" cxnId="{2F35A540-E7E5-4463-B6A1-717436776250}">
      <dgm:prSet/>
      <dgm:spPr/>
      <dgm:t>
        <a:bodyPr/>
        <a:lstStyle/>
        <a:p>
          <a:endParaRPr lang="en-US"/>
        </a:p>
      </dgm:t>
    </dgm:pt>
    <dgm:pt modelId="{B3B250F1-CA6F-4E5C-A65E-86F8077D73FD}">
      <dgm:prSet/>
      <dgm:spPr/>
      <dgm:t>
        <a:bodyPr/>
        <a:lstStyle/>
        <a:p>
          <a:r>
            <a:rPr lang="cs-CZ" b="0"/>
            <a:t>Echolálie: spontánní opakování slyšených slov či vět</a:t>
          </a:r>
          <a:endParaRPr lang="en-US"/>
        </a:p>
      </dgm:t>
    </dgm:pt>
    <dgm:pt modelId="{683B430B-21F3-4C9B-A654-D01749CCB5BF}" type="parTrans" cxnId="{27ABA9E2-FBCE-4665-A8D4-B3C84C2D5A41}">
      <dgm:prSet/>
      <dgm:spPr/>
      <dgm:t>
        <a:bodyPr/>
        <a:lstStyle/>
        <a:p>
          <a:endParaRPr lang="en-US"/>
        </a:p>
      </dgm:t>
    </dgm:pt>
    <dgm:pt modelId="{3D7FF16D-EBC2-49FF-BEA5-BCA5D69E13C8}" type="sibTrans" cxnId="{27ABA9E2-FBCE-4665-A8D4-B3C84C2D5A41}">
      <dgm:prSet/>
      <dgm:spPr/>
      <dgm:t>
        <a:bodyPr/>
        <a:lstStyle/>
        <a:p>
          <a:endParaRPr lang="en-US"/>
        </a:p>
      </dgm:t>
    </dgm:pt>
    <dgm:pt modelId="{21334AE4-0707-4D60-90FD-1D5D9B154876}">
      <dgm:prSet/>
      <dgm:spPr/>
      <dgm:t>
        <a:bodyPr/>
        <a:lstStyle/>
        <a:p>
          <a:r>
            <a:rPr lang="cs-CZ" b="0"/>
            <a:t>Preservace: uplívavé opakování nějakého výroku</a:t>
          </a:r>
          <a:endParaRPr lang="en-US"/>
        </a:p>
      </dgm:t>
    </dgm:pt>
    <dgm:pt modelId="{F7D0DF79-AF0C-4D20-9740-6E82F4C192E5}" type="parTrans" cxnId="{2F855856-2AA6-4A6C-938E-FAE1DD9C86BE}">
      <dgm:prSet/>
      <dgm:spPr/>
      <dgm:t>
        <a:bodyPr/>
        <a:lstStyle/>
        <a:p>
          <a:endParaRPr lang="en-US"/>
        </a:p>
      </dgm:t>
    </dgm:pt>
    <dgm:pt modelId="{5DA893AF-807E-43A7-B556-EE07264EFBAC}" type="sibTrans" cxnId="{2F855856-2AA6-4A6C-938E-FAE1DD9C86BE}">
      <dgm:prSet/>
      <dgm:spPr/>
      <dgm:t>
        <a:bodyPr/>
        <a:lstStyle/>
        <a:p>
          <a:endParaRPr lang="en-US"/>
        </a:p>
      </dgm:t>
    </dgm:pt>
    <dgm:pt modelId="{7561DC15-17BF-F847-A454-F35F1D1790AF}" type="pres">
      <dgm:prSet presAssocID="{9D696F56-E157-4CA2-8F94-FFC8E4EEAC7A}" presName="vert0" presStyleCnt="0">
        <dgm:presLayoutVars>
          <dgm:dir/>
          <dgm:animOne val="branch"/>
          <dgm:animLvl val="lvl"/>
        </dgm:presLayoutVars>
      </dgm:prSet>
      <dgm:spPr/>
    </dgm:pt>
    <dgm:pt modelId="{DB2E8D07-0E3F-2B4C-ABC0-9F5572FBAB54}" type="pres">
      <dgm:prSet presAssocID="{CD907717-BFCE-4084-A902-C1EB11C71E9C}" presName="thickLine" presStyleLbl="alignNode1" presStyleIdx="0" presStyleCnt="8"/>
      <dgm:spPr/>
    </dgm:pt>
    <dgm:pt modelId="{88248B84-F748-9F43-9C7E-3C6EB85F4DCE}" type="pres">
      <dgm:prSet presAssocID="{CD907717-BFCE-4084-A902-C1EB11C71E9C}" presName="horz1" presStyleCnt="0"/>
      <dgm:spPr/>
    </dgm:pt>
    <dgm:pt modelId="{0830CB87-0301-0E4D-B78A-635EF99A9DAF}" type="pres">
      <dgm:prSet presAssocID="{CD907717-BFCE-4084-A902-C1EB11C71E9C}" presName="tx1" presStyleLbl="revTx" presStyleIdx="0" presStyleCnt="8"/>
      <dgm:spPr/>
    </dgm:pt>
    <dgm:pt modelId="{B5BEC652-4380-1C4D-BFB0-39A56582E52C}" type="pres">
      <dgm:prSet presAssocID="{CD907717-BFCE-4084-A902-C1EB11C71E9C}" presName="vert1" presStyleCnt="0"/>
      <dgm:spPr/>
    </dgm:pt>
    <dgm:pt modelId="{2EF25282-981D-D442-9033-8BC331A7851A}" type="pres">
      <dgm:prSet presAssocID="{FCF7889E-6D47-4BD3-BA46-C6A0D214C516}" presName="thickLine" presStyleLbl="alignNode1" presStyleIdx="1" presStyleCnt="8"/>
      <dgm:spPr/>
    </dgm:pt>
    <dgm:pt modelId="{D5FD2800-3E81-004F-B986-AE5DB7EBFE44}" type="pres">
      <dgm:prSet presAssocID="{FCF7889E-6D47-4BD3-BA46-C6A0D214C516}" presName="horz1" presStyleCnt="0"/>
      <dgm:spPr/>
    </dgm:pt>
    <dgm:pt modelId="{2599FC6A-8035-B845-AA45-22A44B4E72E4}" type="pres">
      <dgm:prSet presAssocID="{FCF7889E-6D47-4BD3-BA46-C6A0D214C516}" presName="tx1" presStyleLbl="revTx" presStyleIdx="1" presStyleCnt="8"/>
      <dgm:spPr/>
    </dgm:pt>
    <dgm:pt modelId="{D39BCC1B-FB1F-DD42-BE3B-47F62CFE28F1}" type="pres">
      <dgm:prSet presAssocID="{FCF7889E-6D47-4BD3-BA46-C6A0D214C516}" presName="vert1" presStyleCnt="0"/>
      <dgm:spPr/>
    </dgm:pt>
    <dgm:pt modelId="{C985E401-FEE5-E44F-AA35-7D542E4C38E5}" type="pres">
      <dgm:prSet presAssocID="{44AA2248-D697-4B79-9BC2-15AC74009E39}" presName="thickLine" presStyleLbl="alignNode1" presStyleIdx="2" presStyleCnt="8"/>
      <dgm:spPr/>
    </dgm:pt>
    <dgm:pt modelId="{909A22CE-3094-7E48-BF87-629F8F69F328}" type="pres">
      <dgm:prSet presAssocID="{44AA2248-D697-4B79-9BC2-15AC74009E39}" presName="horz1" presStyleCnt="0"/>
      <dgm:spPr/>
    </dgm:pt>
    <dgm:pt modelId="{4A285A4B-4AA9-F54B-A45B-B9239DA6F2BA}" type="pres">
      <dgm:prSet presAssocID="{44AA2248-D697-4B79-9BC2-15AC74009E39}" presName="tx1" presStyleLbl="revTx" presStyleIdx="2" presStyleCnt="8"/>
      <dgm:spPr/>
    </dgm:pt>
    <dgm:pt modelId="{3A0826FC-77C3-5F4D-BB7D-732BD7D68106}" type="pres">
      <dgm:prSet presAssocID="{44AA2248-D697-4B79-9BC2-15AC74009E39}" presName="vert1" presStyleCnt="0"/>
      <dgm:spPr/>
    </dgm:pt>
    <dgm:pt modelId="{CDAF5003-FCE5-A847-B352-A895EB74F675}" type="pres">
      <dgm:prSet presAssocID="{CC719AA3-CC45-4693-AD2E-CED897DB1828}" presName="thickLine" presStyleLbl="alignNode1" presStyleIdx="3" presStyleCnt="8"/>
      <dgm:spPr/>
    </dgm:pt>
    <dgm:pt modelId="{9A1F5297-0B01-254E-A7A0-CCDDC64696CA}" type="pres">
      <dgm:prSet presAssocID="{CC719AA3-CC45-4693-AD2E-CED897DB1828}" presName="horz1" presStyleCnt="0"/>
      <dgm:spPr/>
    </dgm:pt>
    <dgm:pt modelId="{CF23F03D-2A04-0847-8008-E8FA97B66173}" type="pres">
      <dgm:prSet presAssocID="{CC719AA3-CC45-4693-AD2E-CED897DB1828}" presName="tx1" presStyleLbl="revTx" presStyleIdx="3" presStyleCnt="8"/>
      <dgm:spPr/>
    </dgm:pt>
    <dgm:pt modelId="{A19339B7-74D6-064A-844B-F3816CBF1BA3}" type="pres">
      <dgm:prSet presAssocID="{CC719AA3-CC45-4693-AD2E-CED897DB1828}" presName="vert1" presStyleCnt="0"/>
      <dgm:spPr/>
    </dgm:pt>
    <dgm:pt modelId="{29376BC9-AF7B-CD48-97AA-5C9B00DC8C3C}" type="pres">
      <dgm:prSet presAssocID="{92B001DC-4EB3-4906-A1CA-663357B29B7D}" presName="thickLine" presStyleLbl="alignNode1" presStyleIdx="4" presStyleCnt="8"/>
      <dgm:spPr/>
    </dgm:pt>
    <dgm:pt modelId="{8141051D-241E-D148-897B-BDEA5BB72A87}" type="pres">
      <dgm:prSet presAssocID="{92B001DC-4EB3-4906-A1CA-663357B29B7D}" presName="horz1" presStyleCnt="0"/>
      <dgm:spPr/>
    </dgm:pt>
    <dgm:pt modelId="{143CC655-61AB-074C-B148-9C0ABF8FCD9F}" type="pres">
      <dgm:prSet presAssocID="{92B001DC-4EB3-4906-A1CA-663357B29B7D}" presName="tx1" presStyleLbl="revTx" presStyleIdx="4" presStyleCnt="8"/>
      <dgm:spPr/>
    </dgm:pt>
    <dgm:pt modelId="{B107C322-64DE-A946-98F7-B41B37CD56B7}" type="pres">
      <dgm:prSet presAssocID="{92B001DC-4EB3-4906-A1CA-663357B29B7D}" presName="vert1" presStyleCnt="0"/>
      <dgm:spPr/>
    </dgm:pt>
    <dgm:pt modelId="{E124D573-A858-1C44-B782-390F2A6C664F}" type="pres">
      <dgm:prSet presAssocID="{B884E219-96BA-4341-BFE3-9554FE6DC984}" presName="thickLine" presStyleLbl="alignNode1" presStyleIdx="5" presStyleCnt="8"/>
      <dgm:spPr/>
    </dgm:pt>
    <dgm:pt modelId="{0D3C2A93-AF70-AA48-9C9D-10A834DFAE3D}" type="pres">
      <dgm:prSet presAssocID="{B884E219-96BA-4341-BFE3-9554FE6DC984}" presName="horz1" presStyleCnt="0"/>
      <dgm:spPr/>
    </dgm:pt>
    <dgm:pt modelId="{87EFADE2-611C-4442-9EA3-EA2687AB5D5C}" type="pres">
      <dgm:prSet presAssocID="{B884E219-96BA-4341-BFE3-9554FE6DC984}" presName="tx1" presStyleLbl="revTx" presStyleIdx="5" presStyleCnt="8"/>
      <dgm:spPr/>
    </dgm:pt>
    <dgm:pt modelId="{5E9596DA-A411-D24A-B0CA-35FA07D8CB27}" type="pres">
      <dgm:prSet presAssocID="{B884E219-96BA-4341-BFE3-9554FE6DC984}" presName="vert1" presStyleCnt="0"/>
      <dgm:spPr/>
    </dgm:pt>
    <dgm:pt modelId="{246D2613-3DDF-024A-973E-E161CC1715D4}" type="pres">
      <dgm:prSet presAssocID="{B3B250F1-CA6F-4E5C-A65E-86F8077D73FD}" presName="thickLine" presStyleLbl="alignNode1" presStyleIdx="6" presStyleCnt="8"/>
      <dgm:spPr/>
    </dgm:pt>
    <dgm:pt modelId="{DF0305F3-4511-754E-B6E4-541D9A5A12FF}" type="pres">
      <dgm:prSet presAssocID="{B3B250F1-CA6F-4E5C-A65E-86F8077D73FD}" presName="horz1" presStyleCnt="0"/>
      <dgm:spPr/>
    </dgm:pt>
    <dgm:pt modelId="{0BD1BF5D-AB1F-704E-9174-54C28F9BBA68}" type="pres">
      <dgm:prSet presAssocID="{B3B250F1-CA6F-4E5C-A65E-86F8077D73FD}" presName="tx1" presStyleLbl="revTx" presStyleIdx="6" presStyleCnt="8"/>
      <dgm:spPr/>
    </dgm:pt>
    <dgm:pt modelId="{9DF55621-D171-1A41-8DF3-D1DD89FCEF88}" type="pres">
      <dgm:prSet presAssocID="{B3B250F1-CA6F-4E5C-A65E-86F8077D73FD}" presName="vert1" presStyleCnt="0"/>
      <dgm:spPr/>
    </dgm:pt>
    <dgm:pt modelId="{8AC4F76D-FDA2-BA44-B2A9-32E875D9275E}" type="pres">
      <dgm:prSet presAssocID="{21334AE4-0707-4D60-90FD-1D5D9B154876}" presName="thickLine" presStyleLbl="alignNode1" presStyleIdx="7" presStyleCnt="8"/>
      <dgm:spPr/>
    </dgm:pt>
    <dgm:pt modelId="{F98A1EF7-09DB-A34B-9C02-98CCA4F1A090}" type="pres">
      <dgm:prSet presAssocID="{21334AE4-0707-4D60-90FD-1D5D9B154876}" presName="horz1" presStyleCnt="0"/>
      <dgm:spPr/>
    </dgm:pt>
    <dgm:pt modelId="{A501C8AB-C417-B64B-B6BC-2D4A43286D42}" type="pres">
      <dgm:prSet presAssocID="{21334AE4-0707-4D60-90FD-1D5D9B154876}" presName="tx1" presStyleLbl="revTx" presStyleIdx="7" presStyleCnt="8"/>
      <dgm:spPr/>
    </dgm:pt>
    <dgm:pt modelId="{005E24AB-CFFC-0E42-9D10-2F588114E946}" type="pres">
      <dgm:prSet presAssocID="{21334AE4-0707-4D60-90FD-1D5D9B154876}" presName="vert1" presStyleCnt="0"/>
      <dgm:spPr/>
    </dgm:pt>
  </dgm:ptLst>
  <dgm:cxnLst>
    <dgm:cxn modelId="{C199342E-8B6C-2243-B17C-7A79D1BC1B40}" type="presOf" srcId="{CC719AA3-CC45-4693-AD2E-CED897DB1828}" destId="{CF23F03D-2A04-0847-8008-E8FA97B66173}" srcOrd="0" destOrd="0" presId="urn:microsoft.com/office/officeart/2008/layout/LinedList"/>
    <dgm:cxn modelId="{2F35A540-E7E5-4463-B6A1-717436776250}" srcId="{9D696F56-E157-4CA2-8F94-FFC8E4EEAC7A}" destId="{B884E219-96BA-4341-BFE3-9554FE6DC984}" srcOrd="5" destOrd="0" parTransId="{EA8E6A9E-FEB5-481D-97E7-5C625972A5EF}" sibTransId="{6D973E97-C046-4F8D-909B-5B3163CC73F1}"/>
    <dgm:cxn modelId="{1D95A253-E1D5-CB4F-B01F-A3450886B3B1}" type="presOf" srcId="{CD907717-BFCE-4084-A902-C1EB11C71E9C}" destId="{0830CB87-0301-0E4D-B78A-635EF99A9DAF}" srcOrd="0" destOrd="0" presId="urn:microsoft.com/office/officeart/2008/layout/LinedList"/>
    <dgm:cxn modelId="{2F855856-2AA6-4A6C-938E-FAE1DD9C86BE}" srcId="{9D696F56-E157-4CA2-8F94-FFC8E4EEAC7A}" destId="{21334AE4-0707-4D60-90FD-1D5D9B154876}" srcOrd="7" destOrd="0" parTransId="{F7D0DF79-AF0C-4D20-9740-6E82F4C192E5}" sibTransId="{5DA893AF-807E-43A7-B556-EE07264EFBAC}"/>
    <dgm:cxn modelId="{A1655E7B-ABA4-3247-B537-77D8B8E64133}" type="presOf" srcId="{44AA2248-D697-4B79-9BC2-15AC74009E39}" destId="{4A285A4B-4AA9-F54B-A45B-B9239DA6F2BA}" srcOrd="0" destOrd="0" presId="urn:microsoft.com/office/officeart/2008/layout/LinedList"/>
    <dgm:cxn modelId="{62F1A97E-33E2-0D4F-A2D4-1475896BAB30}" type="presOf" srcId="{92B001DC-4EB3-4906-A1CA-663357B29B7D}" destId="{143CC655-61AB-074C-B148-9C0ABF8FCD9F}" srcOrd="0" destOrd="0" presId="urn:microsoft.com/office/officeart/2008/layout/LinedList"/>
    <dgm:cxn modelId="{578CFA7E-2C44-497A-B2F7-B73650F664E2}" srcId="{9D696F56-E157-4CA2-8F94-FFC8E4EEAC7A}" destId="{92B001DC-4EB3-4906-A1CA-663357B29B7D}" srcOrd="4" destOrd="0" parTransId="{045AF1A5-04DF-46A4-8770-1AB932E5E121}" sibTransId="{7880FB06-C2D6-490F-8232-A00C12892C3E}"/>
    <dgm:cxn modelId="{3A20C99E-DC64-4A45-9DB5-B5AC28F7CBF4}" type="presOf" srcId="{21334AE4-0707-4D60-90FD-1D5D9B154876}" destId="{A501C8AB-C417-B64B-B6BC-2D4A43286D42}" srcOrd="0" destOrd="0" presId="urn:microsoft.com/office/officeart/2008/layout/LinedList"/>
    <dgm:cxn modelId="{CE5D02A3-5630-4C64-87C6-064F29039A06}" srcId="{9D696F56-E157-4CA2-8F94-FFC8E4EEAC7A}" destId="{CD907717-BFCE-4084-A902-C1EB11C71E9C}" srcOrd="0" destOrd="0" parTransId="{64C5817D-9238-43FA-B522-47DAAA8630CF}" sibTransId="{2EADDBEB-2A8D-4EAF-B8A6-577F71D08E32}"/>
    <dgm:cxn modelId="{130F5AAC-36EB-9D4E-9B39-D6AA3E0A363C}" type="presOf" srcId="{FCF7889E-6D47-4BD3-BA46-C6A0D214C516}" destId="{2599FC6A-8035-B845-AA45-22A44B4E72E4}" srcOrd="0" destOrd="0" presId="urn:microsoft.com/office/officeart/2008/layout/LinedList"/>
    <dgm:cxn modelId="{65DEE0B5-D70C-0C4F-AECB-1B5D2610CCC3}" type="presOf" srcId="{9D696F56-E157-4CA2-8F94-FFC8E4EEAC7A}" destId="{7561DC15-17BF-F847-A454-F35F1D1790AF}" srcOrd="0" destOrd="0" presId="urn:microsoft.com/office/officeart/2008/layout/LinedList"/>
    <dgm:cxn modelId="{86BFDDCA-5DA3-B54C-B0A8-8B73B95070C5}" type="presOf" srcId="{B884E219-96BA-4341-BFE3-9554FE6DC984}" destId="{87EFADE2-611C-4442-9EA3-EA2687AB5D5C}" srcOrd="0" destOrd="0" presId="urn:microsoft.com/office/officeart/2008/layout/LinedList"/>
    <dgm:cxn modelId="{09B51FE2-3A56-42FD-BEC7-A3EC5B668983}" srcId="{9D696F56-E157-4CA2-8F94-FFC8E4EEAC7A}" destId="{CC719AA3-CC45-4693-AD2E-CED897DB1828}" srcOrd="3" destOrd="0" parTransId="{D86F3461-4CA9-4273-8995-3F7E42A53100}" sibTransId="{2D7A72AB-2434-4D5A-B302-9F0300963A77}"/>
    <dgm:cxn modelId="{27ABA9E2-FBCE-4665-A8D4-B3C84C2D5A41}" srcId="{9D696F56-E157-4CA2-8F94-FFC8E4EEAC7A}" destId="{B3B250F1-CA6F-4E5C-A65E-86F8077D73FD}" srcOrd="6" destOrd="0" parTransId="{683B430B-21F3-4C9B-A654-D01749CCB5BF}" sibTransId="{3D7FF16D-EBC2-49FF-BEA5-BCA5D69E13C8}"/>
    <dgm:cxn modelId="{D06837E7-07C7-904D-875A-C1DCFCCB63F8}" type="presOf" srcId="{B3B250F1-CA6F-4E5C-A65E-86F8077D73FD}" destId="{0BD1BF5D-AB1F-704E-9174-54C28F9BBA68}" srcOrd="0" destOrd="0" presId="urn:microsoft.com/office/officeart/2008/layout/LinedList"/>
    <dgm:cxn modelId="{D9B925E8-E390-45BA-9A39-263D269F56E9}" srcId="{9D696F56-E157-4CA2-8F94-FFC8E4EEAC7A}" destId="{FCF7889E-6D47-4BD3-BA46-C6A0D214C516}" srcOrd="1" destOrd="0" parTransId="{8B1FFDDD-39E1-48EA-B4E8-2CEF03F4CC15}" sibTransId="{A439A47F-6941-456C-B8D9-769C747FB044}"/>
    <dgm:cxn modelId="{25B9F9EE-E233-4BED-8ED8-9875D39EAA2B}" srcId="{9D696F56-E157-4CA2-8F94-FFC8E4EEAC7A}" destId="{44AA2248-D697-4B79-9BC2-15AC74009E39}" srcOrd="2" destOrd="0" parTransId="{5FC75C86-CA59-4910-AE17-5D9B0B05101E}" sibTransId="{204C389A-C43A-45C0-80D0-0F8640F305C4}"/>
    <dgm:cxn modelId="{98327AFD-DB11-8D43-8ACF-23C775195750}" type="presParOf" srcId="{7561DC15-17BF-F847-A454-F35F1D1790AF}" destId="{DB2E8D07-0E3F-2B4C-ABC0-9F5572FBAB54}" srcOrd="0" destOrd="0" presId="urn:microsoft.com/office/officeart/2008/layout/LinedList"/>
    <dgm:cxn modelId="{9DE71F86-288A-8E4D-A73C-D13138A05A8E}" type="presParOf" srcId="{7561DC15-17BF-F847-A454-F35F1D1790AF}" destId="{88248B84-F748-9F43-9C7E-3C6EB85F4DCE}" srcOrd="1" destOrd="0" presId="urn:microsoft.com/office/officeart/2008/layout/LinedList"/>
    <dgm:cxn modelId="{8066827B-9D87-1C42-BC0F-AB469B8C8A8D}" type="presParOf" srcId="{88248B84-F748-9F43-9C7E-3C6EB85F4DCE}" destId="{0830CB87-0301-0E4D-B78A-635EF99A9DAF}" srcOrd="0" destOrd="0" presId="urn:microsoft.com/office/officeart/2008/layout/LinedList"/>
    <dgm:cxn modelId="{83756B4E-9DD4-8D45-ACAF-78739A2BC502}" type="presParOf" srcId="{88248B84-F748-9F43-9C7E-3C6EB85F4DCE}" destId="{B5BEC652-4380-1C4D-BFB0-39A56582E52C}" srcOrd="1" destOrd="0" presId="urn:microsoft.com/office/officeart/2008/layout/LinedList"/>
    <dgm:cxn modelId="{12BEB704-9357-B74A-9B93-320A6BC640D9}" type="presParOf" srcId="{7561DC15-17BF-F847-A454-F35F1D1790AF}" destId="{2EF25282-981D-D442-9033-8BC331A7851A}" srcOrd="2" destOrd="0" presId="urn:microsoft.com/office/officeart/2008/layout/LinedList"/>
    <dgm:cxn modelId="{F9F46D1B-3033-2745-8471-DEFC64A41668}" type="presParOf" srcId="{7561DC15-17BF-F847-A454-F35F1D1790AF}" destId="{D5FD2800-3E81-004F-B986-AE5DB7EBFE44}" srcOrd="3" destOrd="0" presId="urn:microsoft.com/office/officeart/2008/layout/LinedList"/>
    <dgm:cxn modelId="{D96F86F2-2102-284E-9DE9-82EF69D033ED}" type="presParOf" srcId="{D5FD2800-3E81-004F-B986-AE5DB7EBFE44}" destId="{2599FC6A-8035-B845-AA45-22A44B4E72E4}" srcOrd="0" destOrd="0" presId="urn:microsoft.com/office/officeart/2008/layout/LinedList"/>
    <dgm:cxn modelId="{C677A32C-6850-114C-90C7-ED240FE8DA9A}" type="presParOf" srcId="{D5FD2800-3E81-004F-B986-AE5DB7EBFE44}" destId="{D39BCC1B-FB1F-DD42-BE3B-47F62CFE28F1}" srcOrd="1" destOrd="0" presId="urn:microsoft.com/office/officeart/2008/layout/LinedList"/>
    <dgm:cxn modelId="{76D3BE2D-F1E8-7D44-B78C-F6D377959FF1}" type="presParOf" srcId="{7561DC15-17BF-F847-A454-F35F1D1790AF}" destId="{C985E401-FEE5-E44F-AA35-7D542E4C38E5}" srcOrd="4" destOrd="0" presId="urn:microsoft.com/office/officeart/2008/layout/LinedList"/>
    <dgm:cxn modelId="{C8B171AF-DFD7-014F-AB8F-12D7F9055B7B}" type="presParOf" srcId="{7561DC15-17BF-F847-A454-F35F1D1790AF}" destId="{909A22CE-3094-7E48-BF87-629F8F69F328}" srcOrd="5" destOrd="0" presId="urn:microsoft.com/office/officeart/2008/layout/LinedList"/>
    <dgm:cxn modelId="{4F943734-4D72-1D40-BD5C-1C817488ECC3}" type="presParOf" srcId="{909A22CE-3094-7E48-BF87-629F8F69F328}" destId="{4A285A4B-4AA9-F54B-A45B-B9239DA6F2BA}" srcOrd="0" destOrd="0" presId="urn:microsoft.com/office/officeart/2008/layout/LinedList"/>
    <dgm:cxn modelId="{E385F672-3040-2242-A23C-C848882DFA5A}" type="presParOf" srcId="{909A22CE-3094-7E48-BF87-629F8F69F328}" destId="{3A0826FC-77C3-5F4D-BB7D-732BD7D68106}" srcOrd="1" destOrd="0" presId="urn:microsoft.com/office/officeart/2008/layout/LinedList"/>
    <dgm:cxn modelId="{4FA91C92-84E2-5C40-8CD2-8CBC7233C4EC}" type="presParOf" srcId="{7561DC15-17BF-F847-A454-F35F1D1790AF}" destId="{CDAF5003-FCE5-A847-B352-A895EB74F675}" srcOrd="6" destOrd="0" presId="urn:microsoft.com/office/officeart/2008/layout/LinedList"/>
    <dgm:cxn modelId="{B6AC296E-9690-5F47-9594-1FB661B2C34B}" type="presParOf" srcId="{7561DC15-17BF-F847-A454-F35F1D1790AF}" destId="{9A1F5297-0B01-254E-A7A0-CCDDC64696CA}" srcOrd="7" destOrd="0" presId="urn:microsoft.com/office/officeart/2008/layout/LinedList"/>
    <dgm:cxn modelId="{DBDA1B2B-4671-A844-BBD1-9A2C0E016CC4}" type="presParOf" srcId="{9A1F5297-0B01-254E-A7A0-CCDDC64696CA}" destId="{CF23F03D-2A04-0847-8008-E8FA97B66173}" srcOrd="0" destOrd="0" presId="urn:microsoft.com/office/officeart/2008/layout/LinedList"/>
    <dgm:cxn modelId="{A1813229-A7AC-0F47-B344-43098DD659AA}" type="presParOf" srcId="{9A1F5297-0B01-254E-A7A0-CCDDC64696CA}" destId="{A19339B7-74D6-064A-844B-F3816CBF1BA3}" srcOrd="1" destOrd="0" presId="urn:microsoft.com/office/officeart/2008/layout/LinedList"/>
    <dgm:cxn modelId="{011AB1CC-4B43-DD4A-A396-16DA6EAB7995}" type="presParOf" srcId="{7561DC15-17BF-F847-A454-F35F1D1790AF}" destId="{29376BC9-AF7B-CD48-97AA-5C9B00DC8C3C}" srcOrd="8" destOrd="0" presId="urn:microsoft.com/office/officeart/2008/layout/LinedList"/>
    <dgm:cxn modelId="{25947444-3AD5-034E-8DA8-7E6539802C60}" type="presParOf" srcId="{7561DC15-17BF-F847-A454-F35F1D1790AF}" destId="{8141051D-241E-D148-897B-BDEA5BB72A87}" srcOrd="9" destOrd="0" presId="urn:microsoft.com/office/officeart/2008/layout/LinedList"/>
    <dgm:cxn modelId="{28134FEA-6809-F248-B34B-67D64D12C51E}" type="presParOf" srcId="{8141051D-241E-D148-897B-BDEA5BB72A87}" destId="{143CC655-61AB-074C-B148-9C0ABF8FCD9F}" srcOrd="0" destOrd="0" presId="urn:microsoft.com/office/officeart/2008/layout/LinedList"/>
    <dgm:cxn modelId="{55DD1084-2BAE-D543-88B2-1DA25942B23C}" type="presParOf" srcId="{8141051D-241E-D148-897B-BDEA5BB72A87}" destId="{B107C322-64DE-A946-98F7-B41B37CD56B7}" srcOrd="1" destOrd="0" presId="urn:microsoft.com/office/officeart/2008/layout/LinedList"/>
    <dgm:cxn modelId="{8F6D3C7B-0B56-9844-A6CC-E5DEECD69AC7}" type="presParOf" srcId="{7561DC15-17BF-F847-A454-F35F1D1790AF}" destId="{E124D573-A858-1C44-B782-390F2A6C664F}" srcOrd="10" destOrd="0" presId="urn:microsoft.com/office/officeart/2008/layout/LinedList"/>
    <dgm:cxn modelId="{D9461A2F-FD01-7245-BDA3-113AC4994C9F}" type="presParOf" srcId="{7561DC15-17BF-F847-A454-F35F1D1790AF}" destId="{0D3C2A93-AF70-AA48-9C9D-10A834DFAE3D}" srcOrd="11" destOrd="0" presId="urn:microsoft.com/office/officeart/2008/layout/LinedList"/>
    <dgm:cxn modelId="{FDD01D71-EDAC-484E-BD72-ACF2177216B6}" type="presParOf" srcId="{0D3C2A93-AF70-AA48-9C9D-10A834DFAE3D}" destId="{87EFADE2-611C-4442-9EA3-EA2687AB5D5C}" srcOrd="0" destOrd="0" presId="urn:microsoft.com/office/officeart/2008/layout/LinedList"/>
    <dgm:cxn modelId="{4C097164-5047-B240-8EF4-6F0868BA7D29}" type="presParOf" srcId="{0D3C2A93-AF70-AA48-9C9D-10A834DFAE3D}" destId="{5E9596DA-A411-D24A-B0CA-35FA07D8CB27}" srcOrd="1" destOrd="0" presId="urn:microsoft.com/office/officeart/2008/layout/LinedList"/>
    <dgm:cxn modelId="{9423BC56-7C89-9D4C-B1E9-07FA4E928BA4}" type="presParOf" srcId="{7561DC15-17BF-F847-A454-F35F1D1790AF}" destId="{246D2613-3DDF-024A-973E-E161CC1715D4}" srcOrd="12" destOrd="0" presId="urn:microsoft.com/office/officeart/2008/layout/LinedList"/>
    <dgm:cxn modelId="{5BD397D1-F84A-6140-83F7-9C20650CB48F}" type="presParOf" srcId="{7561DC15-17BF-F847-A454-F35F1D1790AF}" destId="{DF0305F3-4511-754E-B6E4-541D9A5A12FF}" srcOrd="13" destOrd="0" presId="urn:microsoft.com/office/officeart/2008/layout/LinedList"/>
    <dgm:cxn modelId="{B204C438-2B44-B649-ABBC-9E5781C425B7}" type="presParOf" srcId="{DF0305F3-4511-754E-B6E4-541D9A5A12FF}" destId="{0BD1BF5D-AB1F-704E-9174-54C28F9BBA68}" srcOrd="0" destOrd="0" presId="urn:microsoft.com/office/officeart/2008/layout/LinedList"/>
    <dgm:cxn modelId="{9B0DB265-FE5A-8D45-AC41-B203DE959854}" type="presParOf" srcId="{DF0305F3-4511-754E-B6E4-541D9A5A12FF}" destId="{9DF55621-D171-1A41-8DF3-D1DD89FCEF88}" srcOrd="1" destOrd="0" presId="urn:microsoft.com/office/officeart/2008/layout/LinedList"/>
    <dgm:cxn modelId="{63FFB8B1-7703-4D4A-BBCC-C32759D5E6E1}" type="presParOf" srcId="{7561DC15-17BF-F847-A454-F35F1D1790AF}" destId="{8AC4F76D-FDA2-BA44-B2A9-32E875D9275E}" srcOrd="14" destOrd="0" presId="urn:microsoft.com/office/officeart/2008/layout/LinedList"/>
    <dgm:cxn modelId="{11327860-0869-734E-AAED-994A2D093356}" type="presParOf" srcId="{7561DC15-17BF-F847-A454-F35F1D1790AF}" destId="{F98A1EF7-09DB-A34B-9C02-98CCA4F1A090}" srcOrd="15" destOrd="0" presId="urn:microsoft.com/office/officeart/2008/layout/LinedList"/>
    <dgm:cxn modelId="{A3B4BC7A-405E-8D4C-AF85-A53788B387FD}" type="presParOf" srcId="{F98A1EF7-09DB-A34B-9C02-98CCA4F1A090}" destId="{A501C8AB-C417-B64B-B6BC-2D4A43286D42}" srcOrd="0" destOrd="0" presId="urn:microsoft.com/office/officeart/2008/layout/LinedList"/>
    <dgm:cxn modelId="{A7015C47-3BF1-6247-8922-D10CDD4B00FB}" type="presParOf" srcId="{F98A1EF7-09DB-A34B-9C02-98CCA4F1A090}" destId="{005E24AB-CFFC-0E42-9D10-2F588114E94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C6BE58-226C-442E-8DBF-DEC2993B719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6344D03-B2E9-424A-B15D-961F45A655AB}">
      <dgm:prSet/>
      <dgm:spPr/>
      <dgm:t>
        <a:bodyPr/>
        <a:lstStyle/>
        <a:p>
          <a:r>
            <a:rPr lang="cs-CZ" dirty="0"/>
            <a:t>Afonie: </a:t>
          </a:r>
          <a:r>
            <a:rPr lang="cs-CZ" dirty="0" err="1"/>
            <a:t>atráta</a:t>
          </a:r>
          <a:r>
            <a:rPr lang="cs-CZ" dirty="0"/>
            <a:t> schopnosti tvořit hlasové zvuky</a:t>
          </a:r>
          <a:endParaRPr lang="en-US" dirty="0"/>
        </a:p>
      </dgm:t>
    </dgm:pt>
    <dgm:pt modelId="{DB3C3CBB-7FD1-41FF-B917-E9EDA98A397A}" type="parTrans" cxnId="{6749FFA9-2EA2-4098-A4CE-CB1696BC4380}">
      <dgm:prSet/>
      <dgm:spPr/>
      <dgm:t>
        <a:bodyPr/>
        <a:lstStyle/>
        <a:p>
          <a:endParaRPr lang="en-US"/>
        </a:p>
      </dgm:t>
    </dgm:pt>
    <dgm:pt modelId="{36A2F222-AA2A-4AE7-8071-0A6913351459}" type="sibTrans" cxnId="{6749FFA9-2EA2-4098-A4CE-CB1696BC4380}">
      <dgm:prSet/>
      <dgm:spPr/>
      <dgm:t>
        <a:bodyPr/>
        <a:lstStyle/>
        <a:p>
          <a:endParaRPr lang="en-US"/>
        </a:p>
      </dgm:t>
    </dgm:pt>
    <dgm:pt modelId="{5E35F41D-396E-4172-86A1-B359EB22D475}">
      <dgm:prSet/>
      <dgm:spPr/>
      <dgm:t>
        <a:bodyPr/>
        <a:lstStyle/>
        <a:p>
          <a:r>
            <a:rPr lang="cs-CZ"/>
            <a:t>Dysfonie: zkreslení hlasových zvuků</a:t>
          </a:r>
          <a:endParaRPr lang="en-US"/>
        </a:p>
      </dgm:t>
    </dgm:pt>
    <dgm:pt modelId="{6136E68A-51EE-40A1-B50B-B54FCD693C85}" type="parTrans" cxnId="{EBFBA153-71D7-4029-ACFF-DCA43429C22E}">
      <dgm:prSet/>
      <dgm:spPr/>
      <dgm:t>
        <a:bodyPr/>
        <a:lstStyle/>
        <a:p>
          <a:endParaRPr lang="en-US"/>
        </a:p>
      </dgm:t>
    </dgm:pt>
    <dgm:pt modelId="{67EE85E3-4B73-441F-B841-5C5B6ADF91E3}" type="sibTrans" cxnId="{EBFBA153-71D7-4029-ACFF-DCA43429C22E}">
      <dgm:prSet/>
      <dgm:spPr/>
      <dgm:t>
        <a:bodyPr/>
        <a:lstStyle/>
        <a:p>
          <a:endParaRPr lang="en-US"/>
        </a:p>
      </dgm:t>
    </dgm:pt>
    <dgm:pt modelId="{29F78F5E-836B-4FFE-9CC7-2142CA385E04}">
      <dgm:prSet/>
      <dgm:spPr/>
      <dgm:t>
        <a:bodyPr/>
        <a:lstStyle/>
        <a:p>
          <a:r>
            <a:rPr lang="cs-CZ"/>
            <a:t>Hypofonie: abnormálně tichá řeč</a:t>
          </a:r>
          <a:endParaRPr lang="en-US"/>
        </a:p>
      </dgm:t>
    </dgm:pt>
    <dgm:pt modelId="{FBFF9681-C10E-4A37-AB2E-E856FE4B16F5}" type="parTrans" cxnId="{7E025274-FD28-4DF3-B70D-760ACD9BE8A0}">
      <dgm:prSet/>
      <dgm:spPr/>
      <dgm:t>
        <a:bodyPr/>
        <a:lstStyle/>
        <a:p>
          <a:endParaRPr lang="en-US"/>
        </a:p>
      </dgm:t>
    </dgm:pt>
    <dgm:pt modelId="{CCD41CD4-FE1C-494E-B6D7-8015D40E476A}" type="sibTrans" cxnId="{7E025274-FD28-4DF3-B70D-760ACD9BE8A0}">
      <dgm:prSet/>
      <dgm:spPr/>
      <dgm:t>
        <a:bodyPr/>
        <a:lstStyle/>
        <a:p>
          <a:endParaRPr lang="en-US"/>
        </a:p>
      </dgm:t>
    </dgm:pt>
    <dgm:pt modelId="{183E2C15-7BFF-4780-817E-8E3003D602FB}">
      <dgm:prSet/>
      <dgm:spPr/>
      <dgm:t>
        <a:bodyPr/>
        <a:lstStyle/>
        <a:p>
          <a:r>
            <a:rPr lang="cs-CZ"/>
            <a:t>Nasolálie: nosové zbarvení hlasu</a:t>
          </a:r>
          <a:endParaRPr lang="en-US"/>
        </a:p>
      </dgm:t>
    </dgm:pt>
    <dgm:pt modelId="{096ACB3B-D7F3-4D8A-9E65-564BFF81D07E}" type="parTrans" cxnId="{2E6DFD48-BE0E-45B8-B4EE-A782559F5E76}">
      <dgm:prSet/>
      <dgm:spPr/>
      <dgm:t>
        <a:bodyPr/>
        <a:lstStyle/>
        <a:p>
          <a:endParaRPr lang="en-US"/>
        </a:p>
      </dgm:t>
    </dgm:pt>
    <dgm:pt modelId="{35C693DF-78B7-4EBA-A26F-110208540A2D}" type="sibTrans" cxnId="{2E6DFD48-BE0E-45B8-B4EE-A782559F5E76}">
      <dgm:prSet/>
      <dgm:spPr/>
      <dgm:t>
        <a:bodyPr/>
        <a:lstStyle/>
        <a:p>
          <a:endParaRPr lang="en-US"/>
        </a:p>
      </dgm:t>
    </dgm:pt>
    <dgm:pt modelId="{3D35F9CB-D7EC-4BC1-8C32-C191B9277763}">
      <dgm:prSet/>
      <dgm:spPr/>
      <dgm:t>
        <a:bodyPr/>
        <a:lstStyle/>
        <a:p>
          <a:r>
            <a:rPr lang="cs-CZ"/>
            <a:t>Porucha artikulace</a:t>
          </a:r>
          <a:endParaRPr lang="en-US"/>
        </a:p>
      </dgm:t>
    </dgm:pt>
    <dgm:pt modelId="{30AC26A4-9C0D-4110-B7E2-DE8508D67265}" type="parTrans" cxnId="{BD58EFF5-9B89-4B15-845D-C68168370358}">
      <dgm:prSet/>
      <dgm:spPr/>
      <dgm:t>
        <a:bodyPr/>
        <a:lstStyle/>
        <a:p>
          <a:endParaRPr lang="en-US"/>
        </a:p>
      </dgm:t>
    </dgm:pt>
    <dgm:pt modelId="{9703CAA1-2ADF-4D12-87A3-D4C7A6AFB8A2}" type="sibTrans" cxnId="{BD58EFF5-9B89-4B15-845D-C68168370358}">
      <dgm:prSet/>
      <dgm:spPr/>
      <dgm:t>
        <a:bodyPr/>
        <a:lstStyle/>
        <a:p>
          <a:endParaRPr lang="en-US"/>
        </a:p>
      </dgm:t>
    </dgm:pt>
    <dgm:pt modelId="{192301D6-3AE3-2F46-88BC-B543B25054A3}" type="pres">
      <dgm:prSet presAssocID="{F9C6BE58-226C-442E-8DBF-DEC2993B719B}" presName="outerComposite" presStyleCnt="0">
        <dgm:presLayoutVars>
          <dgm:chMax val="5"/>
          <dgm:dir/>
          <dgm:resizeHandles val="exact"/>
        </dgm:presLayoutVars>
      </dgm:prSet>
      <dgm:spPr/>
    </dgm:pt>
    <dgm:pt modelId="{8AF628AD-2240-D24C-9A16-E97E2C3640F9}" type="pres">
      <dgm:prSet presAssocID="{F9C6BE58-226C-442E-8DBF-DEC2993B719B}" presName="dummyMaxCanvas" presStyleCnt="0">
        <dgm:presLayoutVars/>
      </dgm:prSet>
      <dgm:spPr/>
    </dgm:pt>
    <dgm:pt modelId="{91F31B51-EDF0-0D4E-9003-6129081BBE01}" type="pres">
      <dgm:prSet presAssocID="{F9C6BE58-226C-442E-8DBF-DEC2993B719B}" presName="FiveNodes_1" presStyleLbl="node1" presStyleIdx="0" presStyleCnt="5">
        <dgm:presLayoutVars>
          <dgm:bulletEnabled val="1"/>
        </dgm:presLayoutVars>
      </dgm:prSet>
      <dgm:spPr/>
    </dgm:pt>
    <dgm:pt modelId="{76CC86D3-F4CA-E44C-89B9-556D41DE244C}" type="pres">
      <dgm:prSet presAssocID="{F9C6BE58-226C-442E-8DBF-DEC2993B719B}" presName="FiveNodes_2" presStyleLbl="node1" presStyleIdx="1" presStyleCnt="5">
        <dgm:presLayoutVars>
          <dgm:bulletEnabled val="1"/>
        </dgm:presLayoutVars>
      </dgm:prSet>
      <dgm:spPr/>
    </dgm:pt>
    <dgm:pt modelId="{475558C2-3B53-4C4E-B5B5-DDA6A54B8878}" type="pres">
      <dgm:prSet presAssocID="{F9C6BE58-226C-442E-8DBF-DEC2993B719B}" presName="FiveNodes_3" presStyleLbl="node1" presStyleIdx="2" presStyleCnt="5">
        <dgm:presLayoutVars>
          <dgm:bulletEnabled val="1"/>
        </dgm:presLayoutVars>
      </dgm:prSet>
      <dgm:spPr/>
    </dgm:pt>
    <dgm:pt modelId="{5F707517-ED5C-1748-9548-2E693126F351}" type="pres">
      <dgm:prSet presAssocID="{F9C6BE58-226C-442E-8DBF-DEC2993B719B}" presName="FiveNodes_4" presStyleLbl="node1" presStyleIdx="3" presStyleCnt="5">
        <dgm:presLayoutVars>
          <dgm:bulletEnabled val="1"/>
        </dgm:presLayoutVars>
      </dgm:prSet>
      <dgm:spPr/>
    </dgm:pt>
    <dgm:pt modelId="{B3843249-FC44-1E4C-886F-D7325F62D71D}" type="pres">
      <dgm:prSet presAssocID="{F9C6BE58-226C-442E-8DBF-DEC2993B719B}" presName="FiveNodes_5" presStyleLbl="node1" presStyleIdx="4" presStyleCnt="5">
        <dgm:presLayoutVars>
          <dgm:bulletEnabled val="1"/>
        </dgm:presLayoutVars>
      </dgm:prSet>
      <dgm:spPr/>
    </dgm:pt>
    <dgm:pt modelId="{2138B2A0-F4D0-504C-8AE9-EB234ED37246}" type="pres">
      <dgm:prSet presAssocID="{F9C6BE58-226C-442E-8DBF-DEC2993B719B}" presName="FiveConn_1-2" presStyleLbl="fgAccFollowNode1" presStyleIdx="0" presStyleCnt="4">
        <dgm:presLayoutVars>
          <dgm:bulletEnabled val="1"/>
        </dgm:presLayoutVars>
      </dgm:prSet>
      <dgm:spPr/>
    </dgm:pt>
    <dgm:pt modelId="{5DBB249E-593D-AB44-B614-522D6A6DB1D7}" type="pres">
      <dgm:prSet presAssocID="{F9C6BE58-226C-442E-8DBF-DEC2993B719B}" presName="FiveConn_2-3" presStyleLbl="fgAccFollowNode1" presStyleIdx="1" presStyleCnt="4">
        <dgm:presLayoutVars>
          <dgm:bulletEnabled val="1"/>
        </dgm:presLayoutVars>
      </dgm:prSet>
      <dgm:spPr/>
    </dgm:pt>
    <dgm:pt modelId="{A7C1DB58-CECB-254A-A2CF-5E73AE3D4847}" type="pres">
      <dgm:prSet presAssocID="{F9C6BE58-226C-442E-8DBF-DEC2993B719B}" presName="FiveConn_3-4" presStyleLbl="fgAccFollowNode1" presStyleIdx="2" presStyleCnt="4">
        <dgm:presLayoutVars>
          <dgm:bulletEnabled val="1"/>
        </dgm:presLayoutVars>
      </dgm:prSet>
      <dgm:spPr/>
    </dgm:pt>
    <dgm:pt modelId="{6E87A4BD-1B10-734E-A1E4-AAE512B69B56}" type="pres">
      <dgm:prSet presAssocID="{F9C6BE58-226C-442E-8DBF-DEC2993B719B}" presName="FiveConn_4-5" presStyleLbl="fgAccFollowNode1" presStyleIdx="3" presStyleCnt="4">
        <dgm:presLayoutVars>
          <dgm:bulletEnabled val="1"/>
        </dgm:presLayoutVars>
      </dgm:prSet>
      <dgm:spPr/>
    </dgm:pt>
    <dgm:pt modelId="{0E6392FB-32B7-AD47-9866-DC9CD5CB0476}" type="pres">
      <dgm:prSet presAssocID="{F9C6BE58-226C-442E-8DBF-DEC2993B719B}" presName="FiveNodes_1_text" presStyleLbl="node1" presStyleIdx="4" presStyleCnt="5">
        <dgm:presLayoutVars>
          <dgm:bulletEnabled val="1"/>
        </dgm:presLayoutVars>
      </dgm:prSet>
      <dgm:spPr/>
    </dgm:pt>
    <dgm:pt modelId="{5AEEB44F-04B1-5F41-A955-9EEE9D2BE8B4}" type="pres">
      <dgm:prSet presAssocID="{F9C6BE58-226C-442E-8DBF-DEC2993B719B}" presName="FiveNodes_2_text" presStyleLbl="node1" presStyleIdx="4" presStyleCnt="5">
        <dgm:presLayoutVars>
          <dgm:bulletEnabled val="1"/>
        </dgm:presLayoutVars>
      </dgm:prSet>
      <dgm:spPr/>
    </dgm:pt>
    <dgm:pt modelId="{A16C771B-5391-C549-87BF-9626CDB46FD3}" type="pres">
      <dgm:prSet presAssocID="{F9C6BE58-226C-442E-8DBF-DEC2993B719B}" presName="FiveNodes_3_text" presStyleLbl="node1" presStyleIdx="4" presStyleCnt="5">
        <dgm:presLayoutVars>
          <dgm:bulletEnabled val="1"/>
        </dgm:presLayoutVars>
      </dgm:prSet>
      <dgm:spPr/>
    </dgm:pt>
    <dgm:pt modelId="{78F1B9C6-77E8-5B45-82BC-0ACD23C6894A}" type="pres">
      <dgm:prSet presAssocID="{F9C6BE58-226C-442E-8DBF-DEC2993B719B}" presName="FiveNodes_4_text" presStyleLbl="node1" presStyleIdx="4" presStyleCnt="5">
        <dgm:presLayoutVars>
          <dgm:bulletEnabled val="1"/>
        </dgm:presLayoutVars>
      </dgm:prSet>
      <dgm:spPr/>
    </dgm:pt>
    <dgm:pt modelId="{B3D7F233-E762-5343-AF03-5FCB886C3A43}" type="pres">
      <dgm:prSet presAssocID="{F9C6BE58-226C-442E-8DBF-DEC2993B719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B476300F-D3A1-974F-965E-4FDB7B7BFC7D}" type="presOf" srcId="{67EE85E3-4B73-441F-B841-5C5B6ADF91E3}" destId="{5DBB249E-593D-AB44-B614-522D6A6DB1D7}" srcOrd="0" destOrd="0" presId="urn:microsoft.com/office/officeart/2005/8/layout/vProcess5"/>
    <dgm:cxn modelId="{6E6C0312-062B-5944-BF20-E092CF09587B}" type="presOf" srcId="{86344D03-B2E9-424A-B15D-961F45A655AB}" destId="{0E6392FB-32B7-AD47-9866-DC9CD5CB0476}" srcOrd="1" destOrd="0" presId="urn:microsoft.com/office/officeart/2005/8/layout/vProcess5"/>
    <dgm:cxn modelId="{2DEC0A31-A94E-D74B-867D-53C17EB1DB98}" type="presOf" srcId="{29F78F5E-836B-4FFE-9CC7-2142CA385E04}" destId="{A16C771B-5391-C549-87BF-9626CDB46FD3}" srcOrd="1" destOrd="0" presId="urn:microsoft.com/office/officeart/2005/8/layout/vProcess5"/>
    <dgm:cxn modelId="{5E6F2735-BD3A-EF4A-A3DB-8D0E6DC47428}" type="presOf" srcId="{5E35F41D-396E-4172-86A1-B359EB22D475}" destId="{5AEEB44F-04B1-5F41-A955-9EEE9D2BE8B4}" srcOrd="1" destOrd="0" presId="urn:microsoft.com/office/officeart/2005/8/layout/vProcess5"/>
    <dgm:cxn modelId="{22732145-DECE-EC40-9192-25C5FADB4FDF}" type="presOf" srcId="{183E2C15-7BFF-4780-817E-8E3003D602FB}" destId="{78F1B9C6-77E8-5B45-82BC-0ACD23C6894A}" srcOrd="1" destOrd="0" presId="urn:microsoft.com/office/officeart/2005/8/layout/vProcess5"/>
    <dgm:cxn modelId="{4F8A4B48-0F88-D049-8DFA-4FE94C348DAD}" type="presOf" srcId="{3D35F9CB-D7EC-4BC1-8C32-C191B9277763}" destId="{B3843249-FC44-1E4C-886F-D7325F62D71D}" srcOrd="0" destOrd="0" presId="urn:microsoft.com/office/officeart/2005/8/layout/vProcess5"/>
    <dgm:cxn modelId="{2E6DFD48-BE0E-45B8-B4EE-A782559F5E76}" srcId="{F9C6BE58-226C-442E-8DBF-DEC2993B719B}" destId="{183E2C15-7BFF-4780-817E-8E3003D602FB}" srcOrd="3" destOrd="0" parTransId="{096ACB3B-D7F3-4D8A-9E65-564BFF81D07E}" sibTransId="{35C693DF-78B7-4EBA-A26F-110208540A2D}"/>
    <dgm:cxn modelId="{EBFBA153-71D7-4029-ACFF-DCA43429C22E}" srcId="{F9C6BE58-226C-442E-8DBF-DEC2993B719B}" destId="{5E35F41D-396E-4172-86A1-B359EB22D475}" srcOrd="1" destOrd="0" parTransId="{6136E68A-51EE-40A1-B50B-B54FCD693C85}" sibTransId="{67EE85E3-4B73-441F-B841-5C5B6ADF91E3}"/>
    <dgm:cxn modelId="{37C3855F-232E-074C-9DCD-EEB759A41DA6}" type="presOf" srcId="{F9C6BE58-226C-442E-8DBF-DEC2993B719B}" destId="{192301D6-3AE3-2F46-88BC-B543B25054A3}" srcOrd="0" destOrd="0" presId="urn:microsoft.com/office/officeart/2005/8/layout/vProcess5"/>
    <dgm:cxn modelId="{AC107C6A-080A-464E-8731-8480D277626F}" type="presOf" srcId="{5E35F41D-396E-4172-86A1-B359EB22D475}" destId="{76CC86D3-F4CA-E44C-89B9-556D41DE244C}" srcOrd="0" destOrd="0" presId="urn:microsoft.com/office/officeart/2005/8/layout/vProcess5"/>
    <dgm:cxn modelId="{7E025274-FD28-4DF3-B70D-760ACD9BE8A0}" srcId="{F9C6BE58-226C-442E-8DBF-DEC2993B719B}" destId="{29F78F5E-836B-4FFE-9CC7-2142CA385E04}" srcOrd="2" destOrd="0" parTransId="{FBFF9681-C10E-4A37-AB2E-E856FE4B16F5}" sibTransId="{CCD41CD4-FE1C-494E-B6D7-8015D40E476A}"/>
    <dgm:cxn modelId="{87BCA975-42A7-A444-9F78-F99AAB198A2D}" type="presOf" srcId="{CCD41CD4-FE1C-494E-B6D7-8015D40E476A}" destId="{A7C1DB58-CECB-254A-A2CF-5E73AE3D4847}" srcOrd="0" destOrd="0" presId="urn:microsoft.com/office/officeart/2005/8/layout/vProcess5"/>
    <dgm:cxn modelId="{D15A168A-3BFA-2F41-8A94-93C83472649E}" type="presOf" srcId="{183E2C15-7BFF-4780-817E-8E3003D602FB}" destId="{5F707517-ED5C-1748-9548-2E693126F351}" srcOrd="0" destOrd="0" presId="urn:microsoft.com/office/officeart/2005/8/layout/vProcess5"/>
    <dgm:cxn modelId="{9543C0A6-9206-8849-A3BA-A094BD853B03}" type="presOf" srcId="{35C693DF-78B7-4EBA-A26F-110208540A2D}" destId="{6E87A4BD-1B10-734E-A1E4-AAE512B69B56}" srcOrd="0" destOrd="0" presId="urn:microsoft.com/office/officeart/2005/8/layout/vProcess5"/>
    <dgm:cxn modelId="{CE7D91A8-7964-B34A-87DF-8333C1F83B56}" type="presOf" srcId="{29F78F5E-836B-4FFE-9CC7-2142CA385E04}" destId="{475558C2-3B53-4C4E-B5B5-DDA6A54B8878}" srcOrd="0" destOrd="0" presId="urn:microsoft.com/office/officeart/2005/8/layout/vProcess5"/>
    <dgm:cxn modelId="{6749FFA9-2EA2-4098-A4CE-CB1696BC4380}" srcId="{F9C6BE58-226C-442E-8DBF-DEC2993B719B}" destId="{86344D03-B2E9-424A-B15D-961F45A655AB}" srcOrd="0" destOrd="0" parTransId="{DB3C3CBB-7FD1-41FF-B917-E9EDA98A397A}" sibTransId="{36A2F222-AA2A-4AE7-8071-0A6913351459}"/>
    <dgm:cxn modelId="{3C3570B4-6FB6-9945-97B4-6FECE5307821}" type="presOf" srcId="{36A2F222-AA2A-4AE7-8071-0A6913351459}" destId="{2138B2A0-F4D0-504C-8AE9-EB234ED37246}" srcOrd="0" destOrd="0" presId="urn:microsoft.com/office/officeart/2005/8/layout/vProcess5"/>
    <dgm:cxn modelId="{9CD2C6DA-EA9B-8A40-9D0F-036505BADF15}" type="presOf" srcId="{86344D03-B2E9-424A-B15D-961F45A655AB}" destId="{91F31B51-EDF0-0D4E-9003-6129081BBE01}" srcOrd="0" destOrd="0" presId="urn:microsoft.com/office/officeart/2005/8/layout/vProcess5"/>
    <dgm:cxn modelId="{265AF9E8-3609-FB46-8E49-71DC5263CC64}" type="presOf" srcId="{3D35F9CB-D7EC-4BC1-8C32-C191B9277763}" destId="{B3D7F233-E762-5343-AF03-5FCB886C3A43}" srcOrd="1" destOrd="0" presId="urn:microsoft.com/office/officeart/2005/8/layout/vProcess5"/>
    <dgm:cxn modelId="{BD58EFF5-9B89-4B15-845D-C68168370358}" srcId="{F9C6BE58-226C-442E-8DBF-DEC2993B719B}" destId="{3D35F9CB-D7EC-4BC1-8C32-C191B9277763}" srcOrd="4" destOrd="0" parTransId="{30AC26A4-9C0D-4110-B7E2-DE8508D67265}" sibTransId="{9703CAA1-2ADF-4D12-87A3-D4C7A6AFB8A2}"/>
    <dgm:cxn modelId="{25A16E8E-19D7-E042-8001-AA0F1CA9D9E0}" type="presParOf" srcId="{192301D6-3AE3-2F46-88BC-B543B25054A3}" destId="{8AF628AD-2240-D24C-9A16-E97E2C3640F9}" srcOrd="0" destOrd="0" presId="urn:microsoft.com/office/officeart/2005/8/layout/vProcess5"/>
    <dgm:cxn modelId="{B9ACB97E-9C6F-A044-855C-70BCEC5D7B33}" type="presParOf" srcId="{192301D6-3AE3-2F46-88BC-B543B25054A3}" destId="{91F31B51-EDF0-0D4E-9003-6129081BBE01}" srcOrd="1" destOrd="0" presId="urn:microsoft.com/office/officeart/2005/8/layout/vProcess5"/>
    <dgm:cxn modelId="{912DF053-2FDD-0E40-812B-B9EF2202A194}" type="presParOf" srcId="{192301D6-3AE3-2F46-88BC-B543B25054A3}" destId="{76CC86D3-F4CA-E44C-89B9-556D41DE244C}" srcOrd="2" destOrd="0" presId="urn:microsoft.com/office/officeart/2005/8/layout/vProcess5"/>
    <dgm:cxn modelId="{3E3F59EA-3061-BE40-9141-0064ED5FD92F}" type="presParOf" srcId="{192301D6-3AE3-2F46-88BC-B543B25054A3}" destId="{475558C2-3B53-4C4E-B5B5-DDA6A54B8878}" srcOrd="3" destOrd="0" presId="urn:microsoft.com/office/officeart/2005/8/layout/vProcess5"/>
    <dgm:cxn modelId="{31BA6879-3A71-3A42-B8C8-A9FA59FC603F}" type="presParOf" srcId="{192301D6-3AE3-2F46-88BC-B543B25054A3}" destId="{5F707517-ED5C-1748-9548-2E693126F351}" srcOrd="4" destOrd="0" presId="urn:microsoft.com/office/officeart/2005/8/layout/vProcess5"/>
    <dgm:cxn modelId="{1E5C78CB-3863-EA4E-B3FC-D0BDF57D204E}" type="presParOf" srcId="{192301D6-3AE3-2F46-88BC-B543B25054A3}" destId="{B3843249-FC44-1E4C-886F-D7325F62D71D}" srcOrd="5" destOrd="0" presId="urn:microsoft.com/office/officeart/2005/8/layout/vProcess5"/>
    <dgm:cxn modelId="{9E87FEDE-EC30-6E42-ABC9-D37A57CA3391}" type="presParOf" srcId="{192301D6-3AE3-2F46-88BC-B543B25054A3}" destId="{2138B2A0-F4D0-504C-8AE9-EB234ED37246}" srcOrd="6" destOrd="0" presId="urn:microsoft.com/office/officeart/2005/8/layout/vProcess5"/>
    <dgm:cxn modelId="{8C0EEBF3-A431-DB42-B385-DA44175A8BAF}" type="presParOf" srcId="{192301D6-3AE3-2F46-88BC-B543B25054A3}" destId="{5DBB249E-593D-AB44-B614-522D6A6DB1D7}" srcOrd="7" destOrd="0" presId="urn:microsoft.com/office/officeart/2005/8/layout/vProcess5"/>
    <dgm:cxn modelId="{EAFC2E0F-E166-584D-80C5-CBF618A59ADC}" type="presParOf" srcId="{192301D6-3AE3-2F46-88BC-B543B25054A3}" destId="{A7C1DB58-CECB-254A-A2CF-5E73AE3D4847}" srcOrd="8" destOrd="0" presId="urn:microsoft.com/office/officeart/2005/8/layout/vProcess5"/>
    <dgm:cxn modelId="{F4FE825C-7C03-9D44-99EF-A7D44DEB03C0}" type="presParOf" srcId="{192301D6-3AE3-2F46-88BC-B543B25054A3}" destId="{6E87A4BD-1B10-734E-A1E4-AAE512B69B56}" srcOrd="9" destOrd="0" presId="urn:microsoft.com/office/officeart/2005/8/layout/vProcess5"/>
    <dgm:cxn modelId="{679DB041-B8E3-9347-9233-88F45E3C96B5}" type="presParOf" srcId="{192301D6-3AE3-2F46-88BC-B543B25054A3}" destId="{0E6392FB-32B7-AD47-9866-DC9CD5CB0476}" srcOrd="10" destOrd="0" presId="urn:microsoft.com/office/officeart/2005/8/layout/vProcess5"/>
    <dgm:cxn modelId="{FD0E3C2A-3E19-0647-91C0-377AD2B60B52}" type="presParOf" srcId="{192301D6-3AE3-2F46-88BC-B543B25054A3}" destId="{5AEEB44F-04B1-5F41-A955-9EEE9D2BE8B4}" srcOrd="11" destOrd="0" presId="urn:microsoft.com/office/officeart/2005/8/layout/vProcess5"/>
    <dgm:cxn modelId="{6B945ADC-FFF0-4041-8947-FE7796BD868D}" type="presParOf" srcId="{192301D6-3AE3-2F46-88BC-B543B25054A3}" destId="{A16C771B-5391-C549-87BF-9626CDB46FD3}" srcOrd="12" destOrd="0" presId="urn:microsoft.com/office/officeart/2005/8/layout/vProcess5"/>
    <dgm:cxn modelId="{DDE509AA-1DA2-3146-9485-366CF75F221D}" type="presParOf" srcId="{192301D6-3AE3-2F46-88BC-B543B25054A3}" destId="{78F1B9C6-77E8-5B45-82BC-0ACD23C6894A}" srcOrd="13" destOrd="0" presId="urn:microsoft.com/office/officeart/2005/8/layout/vProcess5"/>
    <dgm:cxn modelId="{6DF52F49-AAD3-C040-9DB3-B732131E0CFF}" type="presParOf" srcId="{192301D6-3AE3-2F46-88BC-B543B25054A3}" destId="{B3D7F233-E762-5343-AF03-5FCB886C3A4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E8D07-0E3F-2B4C-ABC0-9F5572FBAB54}">
      <dsp:nvSpPr>
        <dsp:cNvPr id="0" name=""/>
        <dsp:cNvSpPr/>
      </dsp:nvSpPr>
      <dsp:spPr>
        <a:xfrm>
          <a:off x="0" y="0"/>
          <a:ext cx="10753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0CB87-0301-0E4D-B78A-635EF99A9DAF}">
      <dsp:nvSpPr>
        <dsp:cNvPr id="0" name=""/>
        <dsp:cNvSpPr/>
      </dsp:nvSpPr>
      <dsp:spPr>
        <a:xfrm>
          <a:off x="0" y="0"/>
          <a:ext cx="10753200" cy="51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/>
            <a:t>Anomie – porucha pojmenování: pauzy v řeči, opisy, gestikulace</a:t>
          </a:r>
          <a:endParaRPr lang="en-US" sz="2400" kern="1200"/>
        </a:p>
      </dsp:txBody>
      <dsp:txXfrm>
        <a:off x="0" y="0"/>
        <a:ext cx="10753200" cy="517499"/>
      </dsp:txXfrm>
    </dsp:sp>
    <dsp:sp modelId="{2EF25282-981D-D442-9033-8BC331A7851A}">
      <dsp:nvSpPr>
        <dsp:cNvPr id="0" name=""/>
        <dsp:cNvSpPr/>
      </dsp:nvSpPr>
      <dsp:spPr>
        <a:xfrm>
          <a:off x="0" y="517499"/>
          <a:ext cx="10753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9FC6A-8035-B845-AA45-22A44B4E72E4}">
      <dsp:nvSpPr>
        <dsp:cNvPr id="0" name=""/>
        <dsp:cNvSpPr/>
      </dsp:nvSpPr>
      <dsp:spPr>
        <a:xfrm>
          <a:off x="0" y="517499"/>
          <a:ext cx="10753200" cy="51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/>
            <a:t>Neologismus: nově vytvořené, neexistující slova</a:t>
          </a:r>
          <a:endParaRPr lang="en-US" sz="2400" kern="1200"/>
        </a:p>
      </dsp:txBody>
      <dsp:txXfrm>
        <a:off x="0" y="517499"/>
        <a:ext cx="10753200" cy="517499"/>
      </dsp:txXfrm>
    </dsp:sp>
    <dsp:sp modelId="{C985E401-FEE5-E44F-AA35-7D542E4C38E5}">
      <dsp:nvSpPr>
        <dsp:cNvPr id="0" name=""/>
        <dsp:cNvSpPr/>
      </dsp:nvSpPr>
      <dsp:spPr>
        <a:xfrm>
          <a:off x="0" y="1034999"/>
          <a:ext cx="10753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85A4B-4AA9-F54B-A45B-B9239DA6F2BA}">
      <dsp:nvSpPr>
        <dsp:cNvPr id="0" name=""/>
        <dsp:cNvSpPr/>
      </dsp:nvSpPr>
      <dsp:spPr>
        <a:xfrm>
          <a:off x="0" y="1034999"/>
          <a:ext cx="10753200" cy="51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/>
            <a:t>Agaramatismus: nesprávný gramatický tvar slova ve větě</a:t>
          </a:r>
          <a:endParaRPr lang="en-US" sz="2400" kern="1200"/>
        </a:p>
      </dsp:txBody>
      <dsp:txXfrm>
        <a:off x="0" y="1034999"/>
        <a:ext cx="10753200" cy="517499"/>
      </dsp:txXfrm>
    </dsp:sp>
    <dsp:sp modelId="{CDAF5003-FCE5-A847-B352-A895EB74F675}">
      <dsp:nvSpPr>
        <dsp:cNvPr id="0" name=""/>
        <dsp:cNvSpPr/>
      </dsp:nvSpPr>
      <dsp:spPr>
        <a:xfrm>
          <a:off x="0" y="1552499"/>
          <a:ext cx="10753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3F03D-2A04-0847-8008-E8FA97B66173}">
      <dsp:nvSpPr>
        <dsp:cNvPr id="0" name=""/>
        <dsp:cNvSpPr/>
      </dsp:nvSpPr>
      <dsp:spPr>
        <a:xfrm>
          <a:off x="0" y="1552499"/>
          <a:ext cx="10753200" cy="51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/>
            <a:t>Parafázie: změny hlásek (pes x ves) nebo celých slov </a:t>
          </a:r>
          <a:endParaRPr lang="en-US" sz="2400" kern="1200"/>
        </a:p>
      </dsp:txBody>
      <dsp:txXfrm>
        <a:off x="0" y="1552499"/>
        <a:ext cx="10753200" cy="517499"/>
      </dsp:txXfrm>
    </dsp:sp>
    <dsp:sp modelId="{29376BC9-AF7B-CD48-97AA-5C9B00DC8C3C}">
      <dsp:nvSpPr>
        <dsp:cNvPr id="0" name=""/>
        <dsp:cNvSpPr/>
      </dsp:nvSpPr>
      <dsp:spPr>
        <a:xfrm>
          <a:off x="0" y="2069998"/>
          <a:ext cx="10753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3CC655-61AB-074C-B148-9C0ABF8FCD9F}">
      <dsp:nvSpPr>
        <dsp:cNvPr id="0" name=""/>
        <dsp:cNvSpPr/>
      </dsp:nvSpPr>
      <dsp:spPr>
        <a:xfrm>
          <a:off x="0" y="2069999"/>
          <a:ext cx="10753200" cy="51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/>
            <a:t>Alexie, agrafie: porucha čtení a psaní</a:t>
          </a:r>
          <a:endParaRPr lang="en-US" sz="2400" kern="1200"/>
        </a:p>
      </dsp:txBody>
      <dsp:txXfrm>
        <a:off x="0" y="2069999"/>
        <a:ext cx="10753200" cy="517499"/>
      </dsp:txXfrm>
    </dsp:sp>
    <dsp:sp modelId="{E124D573-A858-1C44-B782-390F2A6C664F}">
      <dsp:nvSpPr>
        <dsp:cNvPr id="0" name=""/>
        <dsp:cNvSpPr/>
      </dsp:nvSpPr>
      <dsp:spPr>
        <a:xfrm>
          <a:off x="0" y="2587498"/>
          <a:ext cx="10753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FADE2-611C-4442-9EA3-EA2687AB5D5C}">
      <dsp:nvSpPr>
        <dsp:cNvPr id="0" name=""/>
        <dsp:cNvSpPr/>
      </dsp:nvSpPr>
      <dsp:spPr>
        <a:xfrm>
          <a:off x="0" y="2587498"/>
          <a:ext cx="10753200" cy="51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/>
            <a:t>Automatismy: spontánní opakování větných fragmentů</a:t>
          </a:r>
          <a:endParaRPr lang="en-US" sz="2400" kern="1200"/>
        </a:p>
      </dsp:txBody>
      <dsp:txXfrm>
        <a:off x="0" y="2587498"/>
        <a:ext cx="10753200" cy="517499"/>
      </dsp:txXfrm>
    </dsp:sp>
    <dsp:sp modelId="{246D2613-3DDF-024A-973E-E161CC1715D4}">
      <dsp:nvSpPr>
        <dsp:cNvPr id="0" name=""/>
        <dsp:cNvSpPr/>
      </dsp:nvSpPr>
      <dsp:spPr>
        <a:xfrm>
          <a:off x="0" y="3104998"/>
          <a:ext cx="10753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1BF5D-AB1F-704E-9174-54C28F9BBA68}">
      <dsp:nvSpPr>
        <dsp:cNvPr id="0" name=""/>
        <dsp:cNvSpPr/>
      </dsp:nvSpPr>
      <dsp:spPr>
        <a:xfrm>
          <a:off x="0" y="3104998"/>
          <a:ext cx="10753200" cy="51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/>
            <a:t>Echolálie: spontánní opakování slyšených slov či vět</a:t>
          </a:r>
          <a:endParaRPr lang="en-US" sz="2400" kern="1200"/>
        </a:p>
      </dsp:txBody>
      <dsp:txXfrm>
        <a:off x="0" y="3104998"/>
        <a:ext cx="10753200" cy="517499"/>
      </dsp:txXfrm>
    </dsp:sp>
    <dsp:sp modelId="{8AC4F76D-FDA2-BA44-B2A9-32E875D9275E}">
      <dsp:nvSpPr>
        <dsp:cNvPr id="0" name=""/>
        <dsp:cNvSpPr/>
      </dsp:nvSpPr>
      <dsp:spPr>
        <a:xfrm>
          <a:off x="0" y="3622498"/>
          <a:ext cx="10753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1C8AB-C417-B64B-B6BC-2D4A43286D42}">
      <dsp:nvSpPr>
        <dsp:cNvPr id="0" name=""/>
        <dsp:cNvSpPr/>
      </dsp:nvSpPr>
      <dsp:spPr>
        <a:xfrm>
          <a:off x="0" y="3622498"/>
          <a:ext cx="10753200" cy="51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0" kern="1200"/>
            <a:t>Preservace: uplívavé opakování nějakého výroku</a:t>
          </a:r>
          <a:endParaRPr lang="en-US" sz="2400" kern="1200"/>
        </a:p>
      </dsp:txBody>
      <dsp:txXfrm>
        <a:off x="0" y="3622498"/>
        <a:ext cx="10753200" cy="517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31B51-EDF0-0D4E-9003-6129081BBE01}">
      <dsp:nvSpPr>
        <dsp:cNvPr id="0" name=""/>
        <dsp:cNvSpPr/>
      </dsp:nvSpPr>
      <dsp:spPr>
        <a:xfrm>
          <a:off x="0" y="0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Afonie: </a:t>
          </a:r>
          <a:r>
            <a:rPr lang="cs-CZ" sz="2800" kern="1200" dirty="0" err="1"/>
            <a:t>atráta</a:t>
          </a:r>
          <a:r>
            <a:rPr lang="cs-CZ" sz="2800" kern="1200" dirty="0"/>
            <a:t> schopnosti tvořit hlasové zvuky</a:t>
          </a:r>
          <a:endParaRPr lang="en-US" sz="2800" kern="1200" dirty="0"/>
        </a:p>
      </dsp:txBody>
      <dsp:txXfrm>
        <a:off x="21826" y="21826"/>
        <a:ext cx="7388647" cy="701547"/>
      </dsp:txXfrm>
    </dsp:sp>
    <dsp:sp modelId="{76CC86D3-F4CA-E44C-89B9-556D41DE244C}">
      <dsp:nvSpPr>
        <dsp:cNvPr id="0" name=""/>
        <dsp:cNvSpPr/>
      </dsp:nvSpPr>
      <dsp:spPr>
        <a:xfrm>
          <a:off x="618308" y="848699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Dysfonie: zkreslení hlasových zvuků</a:t>
          </a:r>
          <a:endParaRPr lang="en-US" sz="2800" kern="1200"/>
        </a:p>
      </dsp:txBody>
      <dsp:txXfrm>
        <a:off x="640134" y="870525"/>
        <a:ext cx="7133623" cy="701547"/>
      </dsp:txXfrm>
    </dsp:sp>
    <dsp:sp modelId="{475558C2-3B53-4C4E-B5B5-DDA6A54B8878}">
      <dsp:nvSpPr>
        <dsp:cNvPr id="0" name=""/>
        <dsp:cNvSpPr/>
      </dsp:nvSpPr>
      <dsp:spPr>
        <a:xfrm>
          <a:off x="1236617" y="1697399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Hypofonie: abnormálně tichá řeč</a:t>
          </a:r>
          <a:endParaRPr lang="en-US" sz="2800" kern="1200"/>
        </a:p>
      </dsp:txBody>
      <dsp:txXfrm>
        <a:off x="1258443" y="1719225"/>
        <a:ext cx="7133623" cy="701547"/>
      </dsp:txXfrm>
    </dsp:sp>
    <dsp:sp modelId="{5F707517-ED5C-1748-9548-2E693126F351}">
      <dsp:nvSpPr>
        <dsp:cNvPr id="0" name=""/>
        <dsp:cNvSpPr/>
      </dsp:nvSpPr>
      <dsp:spPr>
        <a:xfrm>
          <a:off x="1854927" y="2546098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Nasolálie: nosové zbarvení hlasu</a:t>
          </a:r>
          <a:endParaRPr lang="en-US" sz="2800" kern="1200"/>
        </a:p>
      </dsp:txBody>
      <dsp:txXfrm>
        <a:off x="1876753" y="2567924"/>
        <a:ext cx="7133623" cy="701547"/>
      </dsp:txXfrm>
    </dsp:sp>
    <dsp:sp modelId="{B3843249-FC44-1E4C-886F-D7325F62D71D}">
      <dsp:nvSpPr>
        <dsp:cNvPr id="0" name=""/>
        <dsp:cNvSpPr/>
      </dsp:nvSpPr>
      <dsp:spPr>
        <a:xfrm>
          <a:off x="2473235" y="3394798"/>
          <a:ext cx="8279964" cy="7451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Porucha artikulace</a:t>
          </a:r>
          <a:endParaRPr lang="en-US" sz="2800" kern="1200"/>
        </a:p>
      </dsp:txBody>
      <dsp:txXfrm>
        <a:off x="2495061" y="3416624"/>
        <a:ext cx="7133623" cy="701547"/>
      </dsp:txXfrm>
    </dsp:sp>
    <dsp:sp modelId="{2138B2A0-F4D0-504C-8AE9-EB234ED37246}">
      <dsp:nvSpPr>
        <dsp:cNvPr id="0" name=""/>
        <dsp:cNvSpPr/>
      </dsp:nvSpPr>
      <dsp:spPr>
        <a:xfrm>
          <a:off x="7795584" y="544409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904569" y="544409"/>
        <a:ext cx="266409" cy="364495"/>
      </dsp:txXfrm>
    </dsp:sp>
    <dsp:sp modelId="{5DBB249E-593D-AB44-B614-522D6A6DB1D7}">
      <dsp:nvSpPr>
        <dsp:cNvPr id="0" name=""/>
        <dsp:cNvSpPr/>
      </dsp:nvSpPr>
      <dsp:spPr>
        <a:xfrm>
          <a:off x="8413893" y="1393109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8522878" y="1393109"/>
        <a:ext cx="266409" cy="364495"/>
      </dsp:txXfrm>
    </dsp:sp>
    <dsp:sp modelId="{A7C1DB58-CECB-254A-A2CF-5E73AE3D4847}">
      <dsp:nvSpPr>
        <dsp:cNvPr id="0" name=""/>
        <dsp:cNvSpPr/>
      </dsp:nvSpPr>
      <dsp:spPr>
        <a:xfrm>
          <a:off x="9032202" y="2229388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9141187" y="2229388"/>
        <a:ext cx="266409" cy="364495"/>
      </dsp:txXfrm>
    </dsp:sp>
    <dsp:sp modelId="{6E87A4BD-1B10-734E-A1E4-AAE512B69B56}">
      <dsp:nvSpPr>
        <dsp:cNvPr id="0" name=""/>
        <dsp:cNvSpPr/>
      </dsp:nvSpPr>
      <dsp:spPr>
        <a:xfrm>
          <a:off x="9650511" y="3086368"/>
          <a:ext cx="484379" cy="48437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9759496" y="3086368"/>
        <a:ext cx="266409" cy="364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238272"/>
            <a:ext cx="11361600" cy="1759570"/>
          </a:xfrm>
        </p:spPr>
        <p:txBody>
          <a:bodyPr/>
          <a:lstStyle/>
          <a:p>
            <a:r>
              <a:rPr lang="cs-CZ" sz="4400" b="1" dirty="0"/>
              <a:t>Fatická porucha, dysartrie a dysfagie. Bulbární a </a:t>
            </a:r>
            <a:r>
              <a:rPr lang="cs-CZ" sz="4400" b="1" dirty="0" err="1"/>
              <a:t>pseudobulbární</a:t>
            </a:r>
            <a:r>
              <a:rPr lang="cs-CZ" sz="4400" b="1" dirty="0"/>
              <a:t> syndrom. Příklady pacientů a požadavky na nutrici.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MUDr. Sabina Muzikářová</a:t>
            </a:r>
          </a:p>
          <a:p>
            <a:r>
              <a:rPr lang="cs-CZ" sz="1800" dirty="0"/>
              <a:t>Neurologická klinika FN Brno a LF MU</a:t>
            </a:r>
          </a:p>
        </p:txBody>
      </p:sp>
      <p:pic>
        <p:nvPicPr>
          <p:cNvPr id="6" name="Picture 5" descr="pro hlavicku RGB">
            <a:extLst>
              <a:ext uri="{FF2B5EF4-FFF2-40B4-BE49-F238E27FC236}">
                <a16:creationId xmlns:a16="http://schemas.microsoft.com/office/drawing/2014/main" id="{8B042AF7-56BD-6AEE-CBD5-05A86730FF23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832" y="497883"/>
            <a:ext cx="4115293" cy="98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5AA523-9795-D273-854F-6F7D14AAA4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C2CFB0-DC97-D964-CAF5-B1218E5D9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38EA3F-B8C7-221F-36ED-C399576A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Pseudobulbární</a:t>
            </a:r>
            <a:r>
              <a:rPr lang="cs-CZ" dirty="0"/>
              <a:t> syndrom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706749A-C663-3A86-5A5D-855C43760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Vzniká při nejčastěji oboustranné lézi </a:t>
            </a:r>
            <a:r>
              <a:rPr lang="cs-CZ" dirty="0" err="1">
                <a:solidFill>
                  <a:schemeClr val="accent2"/>
                </a:solidFill>
              </a:rPr>
              <a:t>kortikobulbárního</a:t>
            </a:r>
            <a:r>
              <a:rPr lang="cs-CZ" dirty="0">
                <a:solidFill>
                  <a:schemeClr val="accent2"/>
                </a:solidFill>
              </a:rPr>
              <a:t> traktu</a:t>
            </a:r>
          </a:p>
          <a:p>
            <a:r>
              <a:rPr lang="cs-CZ" dirty="0"/>
              <a:t>Dysartrie, dysfagie, řeč monotónní až afonická</a:t>
            </a:r>
          </a:p>
          <a:p>
            <a:r>
              <a:rPr lang="cs-CZ" dirty="0"/>
              <a:t>Nejsou atrofie a fibrilace jazyka a je vyšší </a:t>
            </a:r>
            <a:r>
              <a:rPr lang="cs-CZ" dirty="0" err="1"/>
              <a:t>masseterový</a:t>
            </a:r>
            <a:r>
              <a:rPr lang="cs-CZ" dirty="0"/>
              <a:t> reflex</a:t>
            </a:r>
          </a:p>
          <a:p>
            <a:r>
              <a:rPr lang="cs-CZ" sz="2000" dirty="0"/>
              <a:t>Příčiny: CMP, Atrofie mozkových laloků různé příčiny, Progresivní </a:t>
            </a:r>
            <a:r>
              <a:rPr lang="cs-CZ" sz="2000" dirty="0" err="1"/>
              <a:t>supranukleární</a:t>
            </a:r>
            <a:r>
              <a:rPr lang="cs-CZ" sz="2000" dirty="0"/>
              <a:t>      paralýza</a:t>
            </a:r>
          </a:p>
          <a:p>
            <a:r>
              <a:rPr lang="cs-CZ" sz="2000" dirty="0"/>
              <a:t>Často v kombinaci s jinými příznaky léze frontálního laloku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440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A8627B-6542-4E44-5B7C-98BCEE0736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D62FA3-ABA5-953A-6833-F7493B8882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8B0386-0445-EF79-80F3-997DBE793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Dysfagie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76B7DF-16BF-9558-8C7B-F3AE22468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Porucha polykání</a:t>
            </a:r>
          </a:p>
          <a:p>
            <a:r>
              <a:rPr lang="cs-CZ" dirty="0">
                <a:solidFill>
                  <a:srgbClr val="111111"/>
                </a:solidFill>
              </a:rPr>
              <a:t>obtíže</a:t>
            </a:r>
            <a:r>
              <a:rPr lang="cs-CZ" b="0" i="0" u="none" strike="noStrike" dirty="0">
                <a:solidFill>
                  <a:srgbClr val="111111"/>
                </a:solidFill>
                <a:effectLst/>
              </a:rPr>
              <a:t> při polykání slin, tekutin, tuhé potravy různé konzistence či léků</a:t>
            </a:r>
          </a:p>
          <a:p>
            <a:pPr>
              <a:lnSpc>
                <a:spcPct val="100000"/>
              </a:lnSpc>
            </a:pPr>
            <a:r>
              <a:rPr lang="cs-CZ" sz="2000" b="0" i="0" u="none" strike="noStrike" dirty="0">
                <a:solidFill>
                  <a:srgbClr val="111111"/>
                </a:solidFill>
                <a:effectLst/>
              </a:rPr>
              <a:t>neschopnost polknout, bolestivé polykání, ochablost retného uzávěru, potíže s umístěním a kontrolou jídla v ústech, neefektivní žvýkání, vypadávání jídla z úst či vytékání tekutin z úst, opožděný polykací reflex, zbytky potravy v ústech po polknutí, nutnost zapíjet tužší sousta,  prodloužená doba jídla, neschopnost přijímat všechny typy konzistence stravy, dávení se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rgbClr val="111111"/>
                </a:solidFill>
              </a:rPr>
              <a:t>Klinický logoped, ORL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rgbClr val="111111"/>
                </a:solidFill>
              </a:rPr>
              <a:t>FEES</a:t>
            </a:r>
            <a:endParaRPr lang="cs-CZ" sz="2000" b="0" i="0" u="none" strike="noStrike" dirty="0">
              <a:solidFill>
                <a:srgbClr val="111111"/>
              </a:solidFill>
              <a:effectLst/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25960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A9600E-9B1C-B9CA-D6D6-C55693CF63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D6DE3-DA56-86D6-6D6E-66608F33B3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7A74A6-504E-5E82-ECEF-8352A1E19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Dysfagie – důsledky, terapie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E202EC-8B4A-5729-868C-61A5AD19E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Tiché aspirace</a:t>
            </a:r>
          </a:p>
          <a:p>
            <a:r>
              <a:rPr lang="cs-CZ" dirty="0"/>
              <a:t>Aspirační bronchopneumonie</a:t>
            </a:r>
          </a:p>
          <a:p>
            <a:r>
              <a:rPr lang="cs-CZ" b="1" dirty="0">
                <a:solidFill>
                  <a:schemeClr val="accent2"/>
                </a:solidFill>
              </a:rPr>
              <a:t>PODVÝŽIVA, DEHYDRATACE</a:t>
            </a:r>
          </a:p>
          <a:p>
            <a:r>
              <a:rPr lang="cs-CZ" b="1" i="0" u="none" strike="noStrike" dirty="0">
                <a:solidFill>
                  <a:schemeClr val="tx2"/>
                </a:solidFill>
                <a:effectLst/>
              </a:rPr>
              <a:t>Terapie</a:t>
            </a:r>
            <a:r>
              <a:rPr lang="cs-CZ" b="0" i="0" u="none" strike="noStrike" dirty="0">
                <a:solidFill>
                  <a:srgbClr val="111111"/>
                </a:solidFill>
                <a:effectLst/>
              </a:rPr>
              <a:t> zahrnuje dietní opatření, změnu příjmu potravy, zajištění náhradního způsobu příjmu potravy a tekutin (nazogastrická sonda, PEG sonda aj.), rehabilitaci polykání.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68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CD1DBA-979D-35FD-EC56-BAA2EA5D2B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F7F3EC-23A8-66D5-12C4-0D55BC51B6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BB7BA2-FBEF-565F-8C36-EE2B70B77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nutrici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1A240B-D9A4-A137-8373-7A33AD9D7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Energetická potřeba je zvýšena</a:t>
            </a:r>
          </a:p>
          <a:p>
            <a:r>
              <a:rPr lang="cs-CZ" dirty="0"/>
              <a:t>Katabolické děje</a:t>
            </a:r>
          </a:p>
          <a:p>
            <a:r>
              <a:rPr lang="cs-CZ" dirty="0"/>
              <a:t>Akutní onemocnění bez ohledu na příčinu: 25 kcal/kg/den</a:t>
            </a:r>
          </a:p>
          <a:p>
            <a:r>
              <a:rPr lang="cs-CZ" dirty="0"/>
              <a:t>Stav po kraniotomii: 26 kcal/kg/den</a:t>
            </a:r>
          </a:p>
          <a:p>
            <a:r>
              <a:rPr lang="cs-CZ" dirty="0"/>
              <a:t>Porucha vědomí: GCS 4-5 40-50 kcal/kg/den</a:t>
            </a:r>
          </a:p>
          <a:p>
            <a:r>
              <a:rPr lang="cs-CZ" dirty="0"/>
              <a:t>Status </a:t>
            </a:r>
            <a:r>
              <a:rPr lang="cs-CZ" dirty="0" err="1"/>
              <a:t>epilepticus</a:t>
            </a:r>
            <a:r>
              <a:rPr lang="cs-CZ" dirty="0"/>
              <a:t>: 60 kcal/kg/den</a:t>
            </a:r>
          </a:p>
          <a:p>
            <a:r>
              <a:rPr lang="cs-CZ" dirty="0" err="1"/>
              <a:t>Barbituátové</a:t>
            </a:r>
            <a:r>
              <a:rPr lang="cs-CZ" dirty="0"/>
              <a:t> kóma: 15-18 kcal/kg/den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819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11378A-344D-E457-9B3D-487D7E659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AE7F40-61D4-4C74-277E-029799D6F2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20AF31-1BFD-E3EF-90AD-BF84B09EEB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C87880-1023-0377-EC61-1EA3A3DD1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nutrici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3126CB-D6CE-993F-0811-F297A2E19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obezita: 25 kcal/kg/den</a:t>
            </a:r>
          </a:p>
          <a:p>
            <a:pPr>
              <a:buFontTx/>
              <a:buChar char="-"/>
            </a:pPr>
            <a:r>
              <a:rPr lang="cs-CZ" dirty="0"/>
              <a:t>Těžká obezita: 15 kcal/kg/den</a:t>
            </a:r>
          </a:p>
          <a:p>
            <a:pPr>
              <a:buFontTx/>
              <a:buChar char="-"/>
            </a:pPr>
            <a:r>
              <a:rPr lang="cs-CZ" dirty="0"/>
              <a:t>Při fyzikální terapii a rehabilitaci </a:t>
            </a:r>
            <a:r>
              <a:rPr lang="cs-CZ" dirty="0" err="1"/>
              <a:t>přídat</a:t>
            </a:r>
            <a:r>
              <a:rPr lang="cs-CZ" dirty="0"/>
              <a:t> 10-15 kcal/kg/den</a:t>
            </a:r>
          </a:p>
        </p:txBody>
      </p:sp>
    </p:spTree>
    <p:extLst>
      <p:ext uri="{BB962C8B-B14F-4D97-AF65-F5344CB8AC3E}">
        <p14:creationId xmlns:p14="http://schemas.microsoft.com/office/powerpoint/2010/main" val="1251198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3E95A-112A-938F-ABBD-D1620A08A9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ADA42D-D2D7-5C26-81A5-741F7CF31F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72AF59-BCEC-A94F-B9EB-8897951DC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5836BE-3AA9-33A9-1FE0-21C671BE6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nutrici- AMINOKYSELINY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0E41ED8-0C59-95FC-9537-62B9F3655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Kriticky nemocní: 1,2-2g/kg/den</a:t>
            </a:r>
          </a:p>
          <a:p>
            <a:pPr>
              <a:buFontTx/>
              <a:buChar char="-"/>
            </a:pPr>
            <a:r>
              <a:rPr lang="cs-CZ" dirty="0" err="1"/>
              <a:t>Kraniotrauma</a:t>
            </a:r>
            <a:r>
              <a:rPr lang="cs-CZ" dirty="0"/>
              <a:t>: 1,5-2,5 g/kg/den</a:t>
            </a:r>
          </a:p>
          <a:p>
            <a:pPr>
              <a:buFontTx/>
              <a:buChar char="-"/>
            </a:pPr>
            <a:r>
              <a:rPr lang="cs-CZ" dirty="0"/>
              <a:t>CMP: 1,1-1,5 g/kg/den</a:t>
            </a:r>
          </a:p>
          <a:p>
            <a:pPr>
              <a:buFontTx/>
              <a:buChar char="-"/>
            </a:pPr>
            <a:r>
              <a:rPr lang="cs-CZ" dirty="0" err="1"/>
              <a:t>Myastenia</a:t>
            </a:r>
            <a:r>
              <a:rPr lang="cs-CZ" dirty="0"/>
              <a:t> gravis: 1,1-1,5 g/kg/den</a:t>
            </a:r>
          </a:p>
        </p:txBody>
      </p:sp>
    </p:spTree>
    <p:extLst>
      <p:ext uri="{BB962C8B-B14F-4D97-AF65-F5344CB8AC3E}">
        <p14:creationId xmlns:p14="http://schemas.microsoft.com/office/powerpoint/2010/main" val="619516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6F1609-3CE2-1985-1F16-9D641ABF0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167075-17B8-3396-A7FE-FD43D3E420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DC0B40-79E4-9881-D86B-0CEEA2DE85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B77C7B-3F90-9452-0872-6D7E7164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nutrici-SACHARIDY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ACB7D8-CA11-DFB5-75AE-16D4EB957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Kriticky nemocní: 3-4 g/kg/den</a:t>
            </a:r>
          </a:p>
        </p:txBody>
      </p:sp>
    </p:spTree>
    <p:extLst>
      <p:ext uri="{BB962C8B-B14F-4D97-AF65-F5344CB8AC3E}">
        <p14:creationId xmlns:p14="http://schemas.microsoft.com/office/powerpoint/2010/main" val="291195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CA086-6882-1603-6560-935F803556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2C35EB-6AED-D0F8-A3DA-C5D427DC7C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32AD6E-09DC-6A64-FAF4-7EF43EB0FC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A2D0E6-2358-A140-977D-B67344A54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nutrici-TUKY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45922D2-6CE4-C6E9-BDBD-17AD3D9DF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Kriticky nemocní: 1,5-2 g/kg/den</a:t>
            </a:r>
          </a:p>
          <a:p>
            <a:pPr>
              <a:buFontTx/>
              <a:buChar char="-"/>
            </a:pPr>
            <a:r>
              <a:rPr lang="cs-CZ" dirty="0"/>
              <a:t>Maximálně 60% energetické potřeby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>
                <a:solidFill>
                  <a:schemeClr val="accent2"/>
                </a:solidFill>
              </a:rPr>
              <a:t>Plus: mikronutrienty!</a:t>
            </a:r>
          </a:p>
          <a:p>
            <a:pPr>
              <a:buFontTx/>
              <a:buChar char="-"/>
            </a:pPr>
            <a:r>
              <a:rPr lang="cs-CZ" dirty="0"/>
              <a:t>- vitaminy: </a:t>
            </a:r>
            <a:r>
              <a:rPr lang="cs-CZ" dirty="0" err="1"/>
              <a:t>thiamin</a:t>
            </a:r>
            <a:r>
              <a:rPr lang="cs-CZ" dirty="0"/>
              <a:t> u </a:t>
            </a:r>
            <a:r>
              <a:rPr lang="cs-CZ" dirty="0" err="1"/>
              <a:t>abuserů</a:t>
            </a:r>
            <a:r>
              <a:rPr lang="cs-CZ" dirty="0"/>
              <a:t> ethanolu</a:t>
            </a:r>
          </a:p>
        </p:txBody>
      </p:sp>
    </p:spTree>
    <p:extLst>
      <p:ext uri="{BB962C8B-B14F-4D97-AF65-F5344CB8AC3E}">
        <p14:creationId xmlns:p14="http://schemas.microsoft.com/office/powerpoint/2010/main" val="66564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26A470-CF19-2CA3-76EE-957C827DC3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D0CDC9-13D2-4AB7-ED5B-9AF4D7D377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B23691-EDF4-5FA8-A7F3-B7265B7C0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Afázie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F6C6FF-0102-712D-B3EB-FEB9E724E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Porucha chápání nebo vyjadřování myšlenek mluveným jazykem</a:t>
            </a:r>
          </a:p>
          <a:p>
            <a:r>
              <a:rPr lang="cs-CZ" sz="2000" dirty="0">
                <a:solidFill>
                  <a:srgbClr val="000000"/>
                </a:solidFill>
                <a:effectLst/>
                <a:latin typeface="Helvetica" pitchFamily="2" charset="0"/>
              </a:rPr>
              <a:t>poškození mozkové kůry </a:t>
            </a:r>
            <a:r>
              <a:rPr lang="cs-CZ" sz="2000" b="1" dirty="0">
                <a:solidFill>
                  <a:srgbClr val="000000"/>
                </a:solidFill>
                <a:effectLst/>
                <a:latin typeface="Helvetica" pitchFamily="2" charset="0"/>
              </a:rPr>
              <a:t>dominantní </a:t>
            </a:r>
            <a:r>
              <a:rPr lang="cs-CZ" sz="2000" dirty="0">
                <a:solidFill>
                  <a:srgbClr val="000000"/>
                </a:solidFill>
                <a:effectLst/>
                <a:latin typeface="Helvetica" pitchFamily="2" charset="0"/>
              </a:rPr>
              <a:t>(obvykle levé) hemisféry a to nejčastěji jako důsledek cévních mozkových příhod, případně tumorů, traumat apod.</a:t>
            </a:r>
          </a:p>
          <a:p>
            <a:r>
              <a:rPr lang="cs-CZ" dirty="0">
                <a:solidFill>
                  <a:schemeClr val="accent2"/>
                </a:solidFill>
              </a:rPr>
              <a:t>Jazyková</a:t>
            </a:r>
            <a:r>
              <a:rPr lang="cs-CZ" dirty="0"/>
              <a:t> složka řeči (porozumění)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>
                <a:solidFill>
                  <a:schemeClr val="accent2"/>
                </a:solidFill>
              </a:rPr>
              <a:t>motorická</a:t>
            </a:r>
            <a:r>
              <a:rPr lang="cs-CZ" dirty="0"/>
              <a:t> složka řeči (vyjadřování)</a:t>
            </a:r>
          </a:p>
          <a:p>
            <a:r>
              <a:rPr lang="cs-CZ" dirty="0"/>
              <a:t>Mutismus: úplná ztráta schopnosti mluvit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37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D2EABB-D273-97D0-0077-78FF289BA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097358-4E09-578B-7803-DABEEDA94C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8AA1EB-F651-7B40-1E85-6373A4341A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24ED16-5519-238D-62A2-5751A946F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Afázie - dělení</a:t>
            </a:r>
          </a:p>
        </p:txBody>
      </p:sp>
      <p:pic>
        <p:nvPicPr>
          <p:cNvPr id="7" name="Obrázek 6" descr="Obsah obrázku text, snímek obrazovky, diagram, Písmo&#10;&#10;Obsah vygenerovaný umělou inteligencí může být nesprávný.">
            <a:extLst>
              <a:ext uri="{FF2B5EF4-FFF2-40B4-BE49-F238E27FC236}">
                <a16:creationId xmlns:a16="http://schemas.microsoft.com/office/drawing/2014/main" id="{1C6CE8F7-E4A9-6628-656D-13F7EE0A5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24" y="1479962"/>
            <a:ext cx="8788391" cy="3898076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C5545876-B764-0EB9-BDE9-8CA8D7EE1AE2}"/>
              </a:ext>
            </a:extLst>
          </p:cNvPr>
          <p:cNvSpPr txBox="1"/>
          <p:nvPr/>
        </p:nvSpPr>
        <p:spPr>
          <a:xfrm>
            <a:off x="967563" y="5475767"/>
            <a:ext cx="5411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Zdroj: https://</a:t>
            </a:r>
            <a:r>
              <a:rPr lang="cs-CZ" sz="1200" dirty="0" err="1">
                <a:latin typeface="+mn-lt"/>
              </a:rPr>
              <a:t>www.neurologiepropraxi.cz</a:t>
            </a:r>
            <a:r>
              <a:rPr lang="cs-CZ" sz="1200" dirty="0">
                <a:latin typeface="+mn-lt"/>
              </a:rPr>
              <a:t>/</a:t>
            </a:r>
            <a:r>
              <a:rPr lang="cs-CZ" sz="1200" dirty="0" err="1">
                <a:latin typeface="+mn-lt"/>
              </a:rPr>
              <a:t>pdfs</a:t>
            </a:r>
            <a:r>
              <a:rPr lang="cs-CZ" sz="1200" dirty="0">
                <a:latin typeface="+mn-lt"/>
              </a:rPr>
              <a:t>/</a:t>
            </a:r>
            <a:r>
              <a:rPr lang="cs-CZ" sz="1200" dirty="0" err="1">
                <a:latin typeface="+mn-lt"/>
              </a:rPr>
              <a:t>neu</a:t>
            </a:r>
            <a:r>
              <a:rPr lang="cs-CZ" sz="1200" dirty="0">
                <a:latin typeface="+mn-lt"/>
              </a:rPr>
              <a:t>/2023/01/14.pdf </a:t>
            </a:r>
          </a:p>
        </p:txBody>
      </p:sp>
    </p:spTree>
    <p:extLst>
      <p:ext uri="{BB962C8B-B14F-4D97-AF65-F5344CB8AC3E}">
        <p14:creationId xmlns:p14="http://schemas.microsoft.com/office/powerpoint/2010/main" val="1777316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4702F3-ECB4-8958-73A9-CA4A523F92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A6220-D3A0-7988-89CE-6F0728EF8C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B15856-0F64-1254-028E-D5C8F7181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Afázie - příznaky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13509E32-0B7C-A377-22F5-97EE04C554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20451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8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FCEAA8-66CA-3342-7E7E-4ED130C478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22DB85-0475-ECC1-5B19-6443B1496C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83D574-34D7-21E2-FE77-026D4F4B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Dysartrie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9C4C7A-BECB-0A3D-6947-112756B06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porucha řeči, která vzniká jako důsledek </a:t>
            </a:r>
            <a:r>
              <a:rPr lang="cs-CZ" sz="1800" b="1" dirty="0">
                <a:solidFill>
                  <a:srgbClr val="000000"/>
                </a:solidFill>
                <a:effectLst/>
                <a:latin typeface="Helvetica" pitchFamily="2" charset="0"/>
              </a:rPr>
              <a:t>narušení inervace svalů</a:t>
            </a: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 podílejících se</a:t>
            </a:r>
          </a:p>
          <a:p>
            <a:pPr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na </a:t>
            </a:r>
            <a:r>
              <a:rPr lang="cs-CZ" sz="1800" dirty="0">
                <a:solidFill>
                  <a:schemeClr val="accent2"/>
                </a:solidFill>
                <a:effectLst/>
                <a:latin typeface="Helvetica" pitchFamily="2" charset="0"/>
              </a:rPr>
              <a:t>motorické realizaci </a:t>
            </a: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produkce řeči. </a:t>
            </a:r>
          </a:p>
          <a:p>
            <a:pPr>
              <a:buNone/>
            </a:pPr>
            <a:r>
              <a:rPr lang="cs-CZ" sz="1800" b="1" dirty="0">
                <a:solidFill>
                  <a:srgbClr val="0000DC"/>
                </a:solidFill>
                <a:effectLst/>
                <a:latin typeface="Helvetica" pitchFamily="2" charset="0"/>
              </a:rPr>
              <a:t>Funkci těchto svalů ovlivňují:</a:t>
            </a:r>
          </a:p>
          <a:p>
            <a:pPr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-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centrální motoneurony (a pyramidová dráha)</a:t>
            </a:r>
          </a:p>
          <a:p>
            <a:pPr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-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periferní motoneurony v jádrech hlavových nervů (VII., IX., XI. a XII.) v mozkovém kmeni</a:t>
            </a:r>
          </a:p>
          <a:p>
            <a:pPr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-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mozeček</a:t>
            </a:r>
          </a:p>
          <a:p>
            <a:pPr>
              <a:buFontTx/>
              <a:buChar char="-"/>
            </a:pPr>
            <a:r>
              <a:rPr lang="cs-CZ" sz="1800" dirty="0" err="1">
                <a:solidFill>
                  <a:srgbClr val="000000"/>
                </a:solidFill>
                <a:effectLst/>
                <a:latin typeface="Helvetica" pitchFamily="2" charset="0"/>
              </a:rPr>
              <a:t>extrapyramidový</a:t>
            </a:r>
            <a:r>
              <a:rPr lang="cs-CZ" sz="1800" dirty="0">
                <a:solidFill>
                  <a:srgbClr val="000000"/>
                </a:solidFill>
                <a:effectLst/>
                <a:latin typeface="Helvetica" pitchFamily="2" charset="0"/>
              </a:rPr>
              <a:t> systém (bazální ganglia)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rgbClr val="000000"/>
                </a:solidFill>
                <a:latin typeface="Helvetica" pitchFamily="2" charset="0"/>
              </a:rPr>
              <a:t>Dále poruchy: respirace, postižení laryngu, </a:t>
            </a:r>
            <a:r>
              <a:rPr lang="cs-CZ" sz="1800" dirty="0" err="1">
                <a:solidFill>
                  <a:srgbClr val="000000"/>
                </a:solidFill>
                <a:latin typeface="Helvetica" pitchFamily="2" charset="0"/>
              </a:rPr>
              <a:t>nasofaryngu</a:t>
            </a:r>
            <a:r>
              <a:rPr lang="cs-CZ" sz="1800" dirty="0">
                <a:solidFill>
                  <a:srgbClr val="000000"/>
                </a:solidFill>
                <a:latin typeface="Helvetica" pitchFamily="2" charset="0"/>
              </a:rPr>
              <a:t>, </a:t>
            </a:r>
            <a:r>
              <a:rPr lang="cs-CZ" sz="1800" dirty="0" err="1">
                <a:solidFill>
                  <a:srgbClr val="000000"/>
                </a:solidFill>
                <a:latin typeface="Helvetica" pitchFamily="2" charset="0"/>
              </a:rPr>
              <a:t>orofaciální</a:t>
            </a:r>
            <a:r>
              <a:rPr lang="cs-CZ" sz="1800" dirty="0">
                <a:solidFill>
                  <a:srgbClr val="000000"/>
                </a:solidFill>
                <a:latin typeface="Helvetica" pitchFamily="2" charset="0"/>
              </a:rPr>
              <a:t> oblasti</a:t>
            </a:r>
            <a:endParaRPr lang="cs-CZ" sz="18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0265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ADF6D2-2FBB-A070-0499-E158E17E4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01479E-9AAA-97B5-68DF-754D9BFFAD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BFF9A1-6B8B-F9E3-B954-E10843AA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Dysartrie - příznaky</a:t>
            </a:r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28D8E234-4F16-A9B4-0399-2114DD618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954492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4845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5E42116-5147-043F-2A7A-D2AC733F97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7274FB-9410-9CB4-18EF-F6BAF3FA4E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8195AC-8AD7-63D5-27F7-DB27FA1EA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Neurologicky podmínění dysartrie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9C50AD-93BE-6077-6E6A-6C291901A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Bulbární dysartrie </a:t>
            </a:r>
            <a:r>
              <a:rPr lang="cs-CZ" dirty="0"/>
              <a:t>= periferní: narušena respirace, fonace, artikulace. Často i porucha polykání</a:t>
            </a:r>
          </a:p>
          <a:p>
            <a:r>
              <a:rPr lang="cs-CZ" dirty="0">
                <a:solidFill>
                  <a:srgbClr val="0000DC"/>
                </a:solidFill>
              </a:rPr>
              <a:t>Spastická dysartrie </a:t>
            </a:r>
            <a:r>
              <a:rPr lang="cs-CZ" dirty="0"/>
              <a:t>= centrální: zpomalená a nepřesná artikulace, spastická /přiškrcená/ dysfonie</a:t>
            </a:r>
          </a:p>
          <a:p>
            <a:r>
              <a:rPr lang="cs-CZ" dirty="0">
                <a:solidFill>
                  <a:srgbClr val="0000DC"/>
                </a:solidFill>
              </a:rPr>
              <a:t>Mozečková dysartrie</a:t>
            </a:r>
            <a:r>
              <a:rPr lang="cs-CZ" dirty="0"/>
              <a:t>: zpomalená, nekoordinovaná artikulace, skandovaná řeč</a:t>
            </a:r>
          </a:p>
          <a:p>
            <a:r>
              <a:rPr lang="cs-CZ" dirty="0" err="1">
                <a:solidFill>
                  <a:srgbClr val="0000DC"/>
                </a:solidFill>
              </a:rPr>
              <a:t>Hypokinetická</a:t>
            </a:r>
            <a:r>
              <a:rPr lang="cs-CZ" dirty="0">
                <a:solidFill>
                  <a:srgbClr val="0000DC"/>
                </a:solidFill>
              </a:rPr>
              <a:t> dysartrie: </a:t>
            </a:r>
            <a:r>
              <a:rPr lang="cs-CZ" dirty="0"/>
              <a:t>m. Parkinson: </a:t>
            </a:r>
            <a:r>
              <a:rPr lang="cs-CZ" dirty="0" err="1"/>
              <a:t>hypofonie</a:t>
            </a:r>
            <a:r>
              <a:rPr lang="cs-CZ" dirty="0"/>
              <a:t>, monotónní řeč</a:t>
            </a:r>
          </a:p>
          <a:p>
            <a:r>
              <a:rPr lang="cs-CZ" dirty="0">
                <a:solidFill>
                  <a:srgbClr val="0000DC"/>
                </a:solidFill>
              </a:rPr>
              <a:t>Hyperkinetická dysartrie</a:t>
            </a:r>
          </a:p>
        </p:txBody>
      </p:sp>
    </p:spTree>
    <p:extLst>
      <p:ext uri="{BB962C8B-B14F-4D97-AF65-F5344CB8AC3E}">
        <p14:creationId xmlns:p14="http://schemas.microsoft.com/office/powerpoint/2010/main" val="232680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BA057-9CFD-FB12-6395-135417978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A56669-8C3E-B628-77D8-08C25EE865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34B2E3-1C59-0DA9-F006-FB0DCE5B6D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A0B840-7C5B-8DCC-F279-83991632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Neurologicky podmíněné dysartrie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5257609-71C7-C608-EA5C-63B383783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Bulbární dysartrie </a:t>
            </a:r>
            <a:r>
              <a:rPr lang="cs-CZ" dirty="0"/>
              <a:t>= </a:t>
            </a:r>
            <a:r>
              <a:rPr lang="cs-CZ" b="1" dirty="0">
                <a:solidFill>
                  <a:schemeClr val="accent2"/>
                </a:solidFill>
              </a:rPr>
              <a:t>periferní:</a:t>
            </a:r>
            <a:r>
              <a:rPr lang="cs-CZ" dirty="0"/>
              <a:t> narušena respirace, fonace, artikulace. Často i porucha polykání</a:t>
            </a:r>
          </a:p>
          <a:p>
            <a:r>
              <a:rPr lang="cs-CZ" dirty="0">
                <a:solidFill>
                  <a:schemeClr val="accent2"/>
                </a:solidFill>
              </a:rPr>
              <a:t>Spastická </a:t>
            </a:r>
            <a:r>
              <a:rPr lang="cs-CZ" dirty="0" err="1">
                <a:solidFill>
                  <a:schemeClr val="accent2"/>
                </a:solidFill>
              </a:rPr>
              <a:t>dysartrtrie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= </a:t>
            </a:r>
            <a:r>
              <a:rPr lang="cs-CZ" b="1" dirty="0">
                <a:solidFill>
                  <a:schemeClr val="accent2"/>
                </a:solidFill>
              </a:rPr>
              <a:t>centrální</a:t>
            </a:r>
            <a:r>
              <a:rPr lang="cs-CZ" dirty="0"/>
              <a:t>: zpomalená a nepřesná artikulace, spastická /přiškrcená/ dysfonie</a:t>
            </a:r>
          </a:p>
        </p:txBody>
      </p:sp>
    </p:spTree>
    <p:extLst>
      <p:ext uri="{BB962C8B-B14F-4D97-AF65-F5344CB8AC3E}">
        <p14:creationId xmlns:p14="http://schemas.microsoft.com/office/powerpoint/2010/main" val="4047416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B97577-D3C8-E11E-B50E-AA15B20957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3C7763-B04E-1A6D-D898-EA03C443FB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CD4728-4070-28BA-3CC2-97509AC1A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Bulbární syndrom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78ACA0-92BE-94DF-6EB8-71200E8A9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Bulbární syndrom – vzniká při lézi </a:t>
            </a:r>
            <a:r>
              <a:rPr lang="cs-CZ" dirty="0">
                <a:solidFill>
                  <a:schemeClr val="accent2"/>
                </a:solidFill>
              </a:rPr>
              <a:t>postranního smíšeného systému</a:t>
            </a:r>
            <a:r>
              <a:rPr lang="cs-CZ" dirty="0"/>
              <a:t>, tedy hlavových nervů IX. – XII. </a:t>
            </a:r>
          </a:p>
          <a:p>
            <a:pPr lvl="1"/>
            <a:r>
              <a:rPr lang="cs-CZ" dirty="0"/>
              <a:t>Příčiny: Léze prodloužené míchy, ALS, </a:t>
            </a:r>
            <a:r>
              <a:rPr lang="cs-CZ" dirty="0" err="1"/>
              <a:t>Guillain-Barré</a:t>
            </a:r>
            <a:r>
              <a:rPr lang="cs-CZ" dirty="0"/>
              <a:t> syndrom</a:t>
            </a:r>
          </a:p>
          <a:p>
            <a:pPr lvl="1"/>
            <a:r>
              <a:rPr lang="cs-CZ" dirty="0"/>
              <a:t>Dysartrie, dysfagie, </a:t>
            </a:r>
            <a:r>
              <a:rPr lang="cs-CZ" dirty="0" err="1"/>
              <a:t>skles</a:t>
            </a:r>
            <a:r>
              <a:rPr lang="cs-CZ" dirty="0"/>
              <a:t> měkkého patra, fascikulace jazyka, atrofie </a:t>
            </a:r>
          </a:p>
          <a:p>
            <a:pPr marL="228600" lvl="1" indent="0">
              <a:buNone/>
            </a:pPr>
            <a:r>
              <a:rPr lang="cs-CZ" dirty="0"/>
              <a:t>    jazyka </a:t>
            </a:r>
          </a:p>
          <a:p>
            <a:endParaRPr lang="cs-CZ" dirty="0"/>
          </a:p>
        </p:txBody>
      </p:sp>
      <p:pic>
        <p:nvPicPr>
          <p:cNvPr id="1026" name="Picture 2" descr="Hlavové nervy – WikiSkripta">
            <a:extLst>
              <a:ext uri="{FF2B5EF4-FFF2-40B4-BE49-F238E27FC236}">
                <a16:creationId xmlns:a16="http://schemas.microsoft.com/office/drawing/2014/main" id="{8463585A-BEAB-5817-9CCB-94C354738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00" y="3625527"/>
            <a:ext cx="4187454" cy="25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106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16569</TotalTime>
  <Words>794</Words>
  <Application>Microsoft Macintosh PowerPoint</Application>
  <PresentationFormat>Širokoúhlá obrazovka</PresentationFormat>
  <Paragraphs>124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Helvetica</vt:lpstr>
      <vt:lpstr>Tahoma</vt:lpstr>
      <vt:lpstr>Wingdings</vt:lpstr>
      <vt:lpstr>Prezentace_MU_CZ</vt:lpstr>
      <vt:lpstr>Fatická porucha, dysartrie a dysfagie. Bulbární a pseudobulbární syndrom. Příklady pacientů a požadavky na nutrici.</vt:lpstr>
      <vt:lpstr>Afázie</vt:lpstr>
      <vt:lpstr>Afázie - dělení</vt:lpstr>
      <vt:lpstr>Afázie - příznaky</vt:lpstr>
      <vt:lpstr>Dysartrie</vt:lpstr>
      <vt:lpstr>Dysartrie - příznaky</vt:lpstr>
      <vt:lpstr>Neurologicky podmínění dysartrie</vt:lpstr>
      <vt:lpstr>Neurologicky podmíněné dysartrie</vt:lpstr>
      <vt:lpstr>Bulbární syndrom</vt:lpstr>
      <vt:lpstr>Pseudobulbární syndrom</vt:lpstr>
      <vt:lpstr>Dysfagie</vt:lpstr>
      <vt:lpstr>Dysfagie – důsledky, terapie</vt:lpstr>
      <vt:lpstr>Požadavky na nutrici</vt:lpstr>
      <vt:lpstr>Požadavky na nutrici</vt:lpstr>
      <vt:lpstr>Požadavky na nutrici- AMINOKYSELINY</vt:lpstr>
      <vt:lpstr>Požadavky na nutrici-SACHARIDY</vt:lpstr>
      <vt:lpstr>Požadavky na nutrici-TUKY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Sabina Muzikářová</dc:creator>
  <cp:lastModifiedBy>Sabina Muzikářová</cp:lastModifiedBy>
  <cp:revision>12</cp:revision>
  <cp:lastPrinted>1601-01-01T00:00:00Z</cp:lastPrinted>
  <dcterms:created xsi:type="dcterms:W3CDTF">2025-04-22T21:39:21Z</dcterms:created>
  <dcterms:modified xsi:type="dcterms:W3CDTF">2025-05-30T07:45:09Z</dcterms:modified>
</cp:coreProperties>
</file>