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C26A6-16E1-4C70-A831-55D25A6161C9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92ADC-6A83-4C5F-ACC3-8DF4F5650E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8371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92ADC-6A83-4C5F-ACC3-8DF4F5650ED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75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63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72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2860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95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4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76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77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22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13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79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3D4EE-08C9-41BA-95F1-937596830471}" type="datetimeFigureOut">
              <a:rPr lang="cs-CZ" smtClean="0"/>
              <a:t>25. 3. 2020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02E1A-2539-4FDD-AB45-569D59B308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50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n.wikipedia.org/wiki/Retinitis_pigmentos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researchgate.net/figure/Visual-field-testing-30-2-size-V-FASTPAC-in-the-right-A-and-left-B-eyes_fig5_29955880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llogg.umich.edu/theeyeshaveit/otherc/artery_occlusion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www.retinareference.com/diseases/04bbce4a7cde0bb2/images/04bbce4a7c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rcophth.com/retinaatlas/35.html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ww.lifebridgehealth.org/KriegerEye/RetinalVeinOcclusions.asp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asrs.org/patients/retinal-diseases/24/branch-retinal-vein-occlusion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Sítnice</a:t>
            </a:r>
            <a:r>
              <a:rPr lang="cs-CZ" dirty="0" smtClean="0"/>
              <a:t> </a:t>
            </a:r>
            <a:r>
              <a:rPr lang="cs-CZ" dirty="0" smtClean="0"/>
              <a:t>– </a:t>
            </a:r>
            <a:r>
              <a:rPr lang="cs-CZ" dirty="0" smtClean="0"/>
              <a:t>na co se ještě zaměřit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4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Retinitis pigmentosa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Výsledek obrázku pro retinitis pigmentos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403468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ouvisející obrázek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628800"/>
            <a:ext cx="3114675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06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Okluze a. </a:t>
            </a:r>
            <a:r>
              <a:rPr lang="cs-CZ" dirty="0" err="1" smtClean="0"/>
              <a:t>centralis</a:t>
            </a:r>
            <a:r>
              <a:rPr lang="cs-CZ" dirty="0" smtClean="0"/>
              <a:t> </a:t>
            </a:r>
            <a:r>
              <a:rPr lang="cs-CZ" dirty="0" err="1" smtClean="0"/>
              <a:t>retinae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50" name="Picture 2" descr="Související obrázek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5" y="1628800"/>
            <a:ext cx="4773895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57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Okluze retinální žíly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57200" y="3680301"/>
          <a:ext cx="8229600" cy="36576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074" name="Picture 2" descr="Výsledek obrázku pro retinal vein occlusi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330517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Výsledek obrázku pro retinal vein occlusio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04999"/>
            <a:ext cx="3305175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Výsledek obrázku pro retinal vein occlusion neovascularization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81128"/>
            <a:ext cx="2369071" cy="1979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Související obráze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268" y="4625561"/>
            <a:ext cx="2136886" cy="189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296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Okluze </a:t>
            </a:r>
            <a:r>
              <a:rPr lang="cs-CZ" dirty="0" smtClean="0"/>
              <a:t>retinální žíly – </a:t>
            </a:r>
            <a:r>
              <a:rPr lang="cs-CZ" dirty="0" err="1" smtClean="0"/>
              <a:t>makulární</a:t>
            </a:r>
            <a:r>
              <a:rPr lang="cs-CZ" dirty="0" smtClean="0"/>
              <a:t> edém</a:t>
            </a:r>
            <a:endParaRPr lang="cs-CZ" dirty="0"/>
          </a:p>
        </p:txBody>
      </p:sp>
      <p:pic>
        <p:nvPicPr>
          <p:cNvPr id="4098" name="Picture 2" descr="Výsledek obrázku pro vein occlusion macular oc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060848"/>
            <a:ext cx="499735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051720" y="4653136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 </a:t>
            </a:r>
            <a:r>
              <a:rPr lang="cs-CZ" sz="2000" dirty="0" smtClean="0"/>
              <a:t>Terapie: </a:t>
            </a: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Laserová </a:t>
            </a:r>
            <a:r>
              <a:rPr lang="cs-CZ" sz="2000" dirty="0" err="1" smtClean="0"/>
              <a:t>fotokoagulace</a:t>
            </a:r>
            <a:r>
              <a:rPr lang="cs-CZ" sz="2000" dirty="0" smtClean="0"/>
              <a:t> (mřížka)</a:t>
            </a: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Anti </a:t>
            </a:r>
            <a:r>
              <a:rPr lang="cs-CZ" sz="2000" dirty="0" smtClean="0"/>
              <a:t>VEGF aplikace do sklivce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840265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 VEGF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259632" y="2060848"/>
            <a:ext cx="7272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Aplikace anti VEGF (vaskulární endoteliální růstový faktor) látek do sklivce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indikace: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vlhká forma VPMD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iabetický </a:t>
            </a:r>
            <a:r>
              <a:rPr lang="cs-CZ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makulární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edém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akulární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edém následkem okluze sítnicové žíly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332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66</Words>
  <Application>Microsoft Office PowerPoint</Application>
  <PresentationFormat>Předvádění na obrazovce (4:3)</PresentationFormat>
  <Paragraphs>17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systému Office</vt:lpstr>
      <vt:lpstr>Sítnice – na co se ještě zaměřit </vt:lpstr>
      <vt:lpstr>Retinitis pigmentosa</vt:lpstr>
      <vt:lpstr>Okluze a. centralis retinae</vt:lpstr>
      <vt:lpstr>Okluze retinální žíly</vt:lpstr>
      <vt:lpstr>Okluze retinální žíly – makulární edém</vt:lpstr>
      <vt:lpstr>Anti VEGF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Retina – the rest</dc:title>
  <dc:creator>matuskovav</dc:creator>
  <cp:lastModifiedBy>Veronika Matušková</cp:lastModifiedBy>
  <cp:revision>4</cp:revision>
  <dcterms:created xsi:type="dcterms:W3CDTF">2018-04-11T19:40:24Z</dcterms:created>
  <dcterms:modified xsi:type="dcterms:W3CDTF">2020-03-25T12:54:00Z</dcterms:modified>
</cp:coreProperties>
</file>