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60"/>
  </p:notesMasterIdLst>
  <p:handoutMasterIdLst>
    <p:handoutMasterId r:id="rId61"/>
  </p:handoutMasterIdLst>
  <p:sldIdLst>
    <p:sldId id="256" r:id="rId5"/>
    <p:sldId id="264" r:id="rId6"/>
    <p:sldId id="265" r:id="rId7"/>
    <p:sldId id="266" r:id="rId8"/>
    <p:sldId id="269" r:id="rId9"/>
    <p:sldId id="257" r:id="rId10"/>
    <p:sldId id="312" r:id="rId11"/>
    <p:sldId id="271" r:id="rId12"/>
    <p:sldId id="272" r:id="rId13"/>
    <p:sldId id="273" r:id="rId14"/>
    <p:sldId id="274" r:id="rId15"/>
    <p:sldId id="275" r:id="rId16"/>
    <p:sldId id="291" r:id="rId17"/>
    <p:sldId id="262" r:id="rId18"/>
    <p:sldId id="270" r:id="rId19"/>
    <p:sldId id="263" r:id="rId20"/>
    <p:sldId id="276" r:id="rId21"/>
    <p:sldId id="282" r:id="rId22"/>
    <p:sldId id="259" r:id="rId23"/>
    <p:sldId id="260" r:id="rId24"/>
    <p:sldId id="261" r:id="rId25"/>
    <p:sldId id="292" r:id="rId26"/>
    <p:sldId id="293" r:id="rId27"/>
    <p:sldId id="294" r:id="rId28"/>
    <p:sldId id="295" r:id="rId29"/>
    <p:sldId id="296" r:id="rId30"/>
    <p:sldId id="297" r:id="rId31"/>
    <p:sldId id="280" r:id="rId32"/>
    <p:sldId id="277" r:id="rId33"/>
    <p:sldId id="278" r:id="rId34"/>
    <p:sldId id="279" r:id="rId35"/>
    <p:sldId id="286" r:id="rId36"/>
    <p:sldId id="283" r:id="rId37"/>
    <p:sldId id="311" r:id="rId38"/>
    <p:sldId id="298" r:id="rId39"/>
    <p:sldId id="288" r:id="rId40"/>
    <p:sldId id="299" r:id="rId41"/>
    <p:sldId id="300" r:id="rId42"/>
    <p:sldId id="281" r:id="rId43"/>
    <p:sldId id="289" r:id="rId44"/>
    <p:sldId id="290" r:id="rId45"/>
    <p:sldId id="308" r:id="rId46"/>
    <p:sldId id="258" r:id="rId47"/>
    <p:sldId id="301" r:id="rId48"/>
    <p:sldId id="302" r:id="rId49"/>
    <p:sldId id="303" r:id="rId50"/>
    <p:sldId id="305" r:id="rId51"/>
    <p:sldId id="284" r:id="rId52"/>
    <p:sldId id="307" r:id="rId53"/>
    <p:sldId id="304" r:id="rId54"/>
    <p:sldId id="287" r:id="rId55"/>
    <p:sldId id="306" r:id="rId56"/>
    <p:sldId id="285" r:id="rId57"/>
    <p:sldId id="267" r:id="rId58"/>
    <p:sldId id="268" r:id="rId5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3416C-C269-431F-85A1-01C17E1B0C52}" v="18" dt="2025-02-16T20:24:53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robot" userId="8edb803b-cac4-4c2b-8b5f-c391bf30afed" providerId="ADAL" clId="{2F93416C-C269-431F-85A1-01C17E1B0C52}"/>
    <pc:docChg chg="undo redo custSel addSld delSld modSld sldOrd">
      <pc:chgData name="Martin Krobot" userId="8edb803b-cac4-4c2b-8b5f-c391bf30afed" providerId="ADAL" clId="{2F93416C-C269-431F-85A1-01C17E1B0C52}" dt="2025-02-21T11:37:09.771" v="3382" actId="729"/>
      <pc:docMkLst>
        <pc:docMk/>
      </pc:docMkLst>
      <pc:sldChg chg="ord">
        <pc:chgData name="Martin Krobot" userId="8edb803b-cac4-4c2b-8b5f-c391bf30afed" providerId="ADAL" clId="{2F93416C-C269-431F-85A1-01C17E1B0C52}" dt="2024-02-25T16:19:05.783" v="2491"/>
        <pc:sldMkLst>
          <pc:docMk/>
          <pc:sldMk cId="3901974979" sldId="258"/>
        </pc:sldMkLst>
      </pc:sldChg>
      <pc:sldChg chg="modSp mod ord">
        <pc:chgData name="Martin Krobot" userId="8edb803b-cac4-4c2b-8b5f-c391bf30afed" providerId="ADAL" clId="{2F93416C-C269-431F-85A1-01C17E1B0C52}" dt="2024-02-25T14:06:23.414" v="921" actId="1076"/>
        <pc:sldMkLst>
          <pc:docMk/>
          <pc:sldMk cId="889460504" sldId="261"/>
        </pc:sldMkLst>
        <pc:spChg chg="mod">
          <ac:chgData name="Martin Krobot" userId="8edb803b-cac4-4c2b-8b5f-c391bf30afed" providerId="ADAL" clId="{2F93416C-C269-431F-85A1-01C17E1B0C52}" dt="2024-02-25T14:06:23.414" v="921" actId="1076"/>
          <ac:spMkLst>
            <pc:docMk/>
            <pc:sldMk cId="889460504" sldId="261"/>
            <ac:spMk id="9" creationId="{782019C4-3D40-46E6-9D30-76D5E2FBB5B4}"/>
          </ac:spMkLst>
        </pc:spChg>
      </pc:sldChg>
      <pc:sldChg chg="modSp mod modShow">
        <pc:chgData name="Martin Krobot" userId="8edb803b-cac4-4c2b-8b5f-c391bf30afed" providerId="ADAL" clId="{2F93416C-C269-431F-85A1-01C17E1B0C52}" dt="2025-02-21T11:37:09.771" v="3382" actId="729"/>
        <pc:sldMkLst>
          <pc:docMk/>
          <pc:sldMk cId="3801482638" sldId="271"/>
        </pc:sldMkLst>
        <pc:spChg chg="mod">
          <ac:chgData name="Martin Krobot" userId="8edb803b-cac4-4c2b-8b5f-c391bf30afed" providerId="ADAL" clId="{2F93416C-C269-431F-85A1-01C17E1B0C52}" dt="2025-02-21T11:26:28.909" v="3115" actId="20577"/>
          <ac:spMkLst>
            <pc:docMk/>
            <pc:sldMk cId="3801482638" sldId="271"/>
            <ac:spMk id="5" creationId="{6FEBCED6-5D97-C6F3-A1F1-3F1D92F98CED}"/>
          </ac:spMkLst>
        </pc:spChg>
      </pc:sldChg>
      <pc:sldChg chg="modSp mod modShow">
        <pc:chgData name="Martin Krobot" userId="8edb803b-cac4-4c2b-8b5f-c391bf30afed" providerId="ADAL" clId="{2F93416C-C269-431F-85A1-01C17E1B0C52}" dt="2025-02-21T11:37:09.771" v="3382" actId="729"/>
        <pc:sldMkLst>
          <pc:docMk/>
          <pc:sldMk cId="3390220949" sldId="272"/>
        </pc:sldMkLst>
        <pc:spChg chg="mod">
          <ac:chgData name="Martin Krobot" userId="8edb803b-cac4-4c2b-8b5f-c391bf30afed" providerId="ADAL" clId="{2F93416C-C269-431F-85A1-01C17E1B0C52}" dt="2025-02-21T11:27:07.617" v="3124" actId="20577"/>
          <ac:spMkLst>
            <pc:docMk/>
            <pc:sldMk cId="3390220949" sldId="272"/>
            <ac:spMk id="5" creationId="{9CC604E7-A35B-C7F9-1018-9E4E82DB7B27}"/>
          </ac:spMkLst>
        </pc:spChg>
      </pc:sldChg>
      <pc:sldChg chg="modSp mod modShow">
        <pc:chgData name="Martin Krobot" userId="8edb803b-cac4-4c2b-8b5f-c391bf30afed" providerId="ADAL" clId="{2F93416C-C269-431F-85A1-01C17E1B0C52}" dt="2025-02-21T11:37:09.771" v="3382" actId="729"/>
        <pc:sldMkLst>
          <pc:docMk/>
          <pc:sldMk cId="1052619570" sldId="273"/>
        </pc:sldMkLst>
        <pc:spChg chg="mod">
          <ac:chgData name="Martin Krobot" userId="8edb803b-cac4-4c2b-8b5f-c391bf30afed" providerId="ADAL" clId="{2F93416C-C269-431F-85A1-01C17E1B0C52}" dt="2025-02-21T11:34:32.501" v="3343" actId="20577"/>
          <ac:spMkLst>
            <pc:docMk/>
            <pc:sldMk cId="1052619570" sldId="273"/>
            <ac:spMk id="5" creationId="{75BAA501-4FC2-2B47-C164-CC82D413AFF0}"/>
          </ac:spMkLst>
        </pc:spChg>
      </pc:sldChg>
      <pc:sldChg chg="modSp mod modShow">
        <pc:chgData name="Martin Krobot" userId="8edb803b-cac4-4c2b-8b5f-c391bf30afed" providerId="ADAL" clId="{2F93416C-C269-431F-85A1-01C17E1B0C52}" dt="2025-02-21T11:37:09.771" v="3382" actId="729"/>
        <pc:sldMkLst>
          <pc:docMk/>
          <pc:sldMk cId="2670001571" sldId="274"/>
        </pc:sldMkLst>
        <pc:spChg chg="mod">
          <ac:chgData name="Martin Krobot" userId="8edb803b-cac4-4c2b-8b5f-c391bf30afed" providerId="ADAL" clId="{2F93416C-C269-431F-85A1-01C17E1B0C52}" dt="2025-02-21T11:35:03.497" v="3363" actId="15"/>
          <ac:spMkLst>
            <pc:docMk/>
            <pc:sldMk cId="2670001571" sldId="274"/>
            <ac:spMk id="5" creationId="{D7CD1B46-8257-15F8-0377-2CBE3BCF9620}"/>
          </ac:spMkLst>
        </pc:spChg>
      </pc:sldChg>
      <pc:sldChg chg="modSp mod modShow">
        <pc:chgData name="Martin Krobot" userId="8edb803b-cac4-4c2b-8b5f-c391bf30afed" providerId="ADAL" clId="{2F93416C-C269-431F-85A1-01C17E1B0C52}" dt="2025-02-21T11:37:09.771" v="3382" actId="729"/>
        <pc:sldMkLst>
          <pc:docMk/>
          <pc:sldMk cId="3109728335" sldId="275"/>
        </pc:sldMkLst>
        <pc:spChg chg="mod">
          <ac:chgData name="Martin Krobot" userId="8edb803b-cac4-4c2b-8b5f-c391bf30afed" providerId="ADAL" clId="{2F93416C-C269-431F-85A1-01C17E1B0C52}" dt="2025-02-21T11:36:58.692" v="3381" actId="20577"/>
          <ac:spMkLst>
            <pc:docMk/>
            <pc:sldMk cId="3109728335" sldId="275"/>
            <ac:spMk id="5" creationId="{5C3EBE02-5972-B071-5DCF-F1C31D02355C}"/>
          </ac:spMkLst>
        </pc:spChg>
      </pc:sldChg>
      <pc:sldChg chg="ord">
        <pc:chgData name="Martin Krobot" userId="8edb803b-cac4-4c2b-8b5f-c391bf30afed" providerId="ADAL" clId="{2F93416C-C269-431F-85A1-01C17E1B0C52}" dt="2024-02-25T13:13:39.717" v="1"/>
        <pc:sldMkLst>
          <pc:docMk/>
          <pc:sldMk cId="2840087947" sldId="277"/>
        </pc:sldMkLst>
      </pc:sldChg>
      <pc:sldChg chg="ord">
        <pc:chgData name="Martin Krobot" userId="8edb803b-cac4-4c2b-8b5f-c391bf30afed" providerId="ADAL" clId="{2F93416C-C269-431F-85A1-01C17E1B0C52}" dt="2024-02-25T13:13:39.717" v="1"/>
        <pc:sldMkLst>
          <pc:docMk/>
          <pc:sldMk cId="1526459760" sldId="278"/>
        </pc:sldMkLst>
      </pc:sldChg>
      <pc:sldChg chg="ord">
        <pc:chgData name="Martin Krobot" userId="8edb803b-cac4-4c2b-8b5f-c391bf30afed" providerId="ADAL" clId="{2F93416C-C269-431F-85A1-01C17E1B0C52}" dt="2024-02-25T13:13:39.717" v="1"/>
        <pc:sldMkLst>
          <pc:docMk/>
          <pc:sldMk cId="1355843631" sldId="279"/>
        </pc:sldMkLst>
      </pc:sldChg>
      <pc:sldChg chg="ord">
        <pc:chgData name="Martin Krobot" userId="8edb803b-cac4-4c2b-8b5f-c391bf30afed" providerId="ADAL" clId="{2F93416C-C269-431F-85A1-01C17E1B0C52}" dt="2024-02-25T13:46:50.472" v="846"/>
        <pc:sldMkLst>
          <pc:docMk/>
          <pc:sldMk cId="1944151442" sldId="280"/>
        </pc:sldMkLst>
      </pc:sldChg>
      <pc:sldChg chg="modSp mod ord">
        <pc:chgData name="Martin Krobot" userId="8edb803b-cac4-4c2b-8b5f-c391bf30afed" providerId="ADAL" clId="{2F93416C-C269-431F-85A1-01C17E1B0C52}" dt="2024-02-25T16:44:39.819" v="2900" actId="1440"/>
        <pc:sldMkLst>
          <pc:docMk/>
          <pc:sldMk cId="158588549" sldId="281"/>
        </pc:sldMkLst>
        <pc:picChg chg="mod">
          <ac:chgData name="Martin Krobot" userId="8edb803b-cac4-4c2b-8b5f-c391bf30afed" providerId="ADAL" clId="{2F93416C-C269-431F-85A1-01C17E1B0C52}" dt="2024-02-25T16:44:39.819" v="2900" actId="1440"/>
          <ac:picMkLst>
            <pc:docMk/>
            <pc:sldMk cId="158588549" sldId="281"/>
            <ac:picMk id="7" creationId="{5DBEE158-C85C-02DF-2675-EFA7D10D7873}"/>
          </ac:picMkLst>
        </pc:picChg>
      </pc:sldChg>
      <pc:sldChg chg="addSp delSp modSp mod">
        <pc:chgData name="Martin Krobot" userId="8edb803b-cac4-4c2b-8b5f-c391bf30afed" providerId="ADAL" clId="{2F93416C-C269-431F-85A1-01C17E1B0C52}" dt="2024-02-25T14:26:23.675" v="1215" actId="1076"/>
        <pc:sldMkLst>
          <pc:docMk/>
          <pc:sldMk cId="3116640765" sldId="283"/>
        </pc:sldMkLst>
        <pc:spChg chg="mod">
          <ac:chgData name="Martin Krobot" userId="8edb803b-cac4-4c2b-8b5f-c391bf30afed" providerId="ADAL" clId="{2F93416C-C269-431F-85A1-01C17E1B0C52}" dt="2024-02-25T14:16:16.868" v="985" actId="20577"/>
          <ac:spMkLst>
            <pc:docMk/>
            <pc:sldMk cId="3116640765" sldId="283"/>
            <ac:spMk id="4" creationId="{9C9D94FC-1661-5182-9FC5-CDEF7B6651F0}"/>
          </ac:spMkLst>
        </pc:spChg>
        <pc:spChg chg="del">
          <ac:chgData name="Martin Krobot" userId="8edb803b-cac4-4c2b-8b5f-c391bf30afed" providerId="ADAL" clId="{2F93416C-C269-431F-85A1-01C17E1B0C52}" dt="2024-02-25T14:20:06.179" v="986" actId="478"/>
          <ac:spMkLst>
            <pc:docMk/>
            <pc:sldMk cId="3116640765" sldId="283"/>
            <ac:spMk id="5" creationId="{B53ECD6B-F328-1C9F-06A9-D0F6761C07C1}"/>
          </ac:spMkLst>
        </pc:spChg>
        <pc:spChg chg="add del mod">
          <ac:chgData name="Martin Krobot" userId="8edb803b-cac4-4c2b-8b5f-c391bf30afed" providerId="ADAL" clId="{2F93416C-C269-431F-85A1-01C17E1B0C52}" dt="2024-02-25T14:20:07.666" v="987" actId="478"/>
          <ac:spMkLst>
            <pc:docMk/>
            <pc:sldMk cId="3116640765" sldId="283"/>
            <ac:spMk id="7" creationId="{D8F05FA0-0FB4-2955-8053-C7A0FEBA2EFC}"/>
          </ac:spMkLst>
        </pc:spChg>
        <pc:graphicFrameChg chg="add mod modGraphic">
          <ac:chgData name="Martin Krobot" userId="8edb803b-cac4-4c2b-8b5f-c391bf30afed" providerId="ADAL" clId="{2F93416C-C269-431F-85A1-01C17E1B0C52}" dt="2024-02-25T14:26:23.675" v="1215" actId="1076"/>
          <ac:graphicFrameMkLst>
            <pc:docMk/>
            <pc:sldMk cId="3116640765" sldId="283"/>
            <ac:graphicFrameMk id="8" creationId="{F9AE2585-CD00-6869-2C7A-7E95530067FF}"/>
          </ac:graphicFrameMkLst>
        </pc:graphicFrameChg>
      </pc:sldChg>
      <pc:sldChg chg="addSp delSp modSp mod ord">
        <pc:chgData name="Martin Krobot" userId="8edb803b-cac4-4c2b-8b5f-c391bf30afed" providerId="ADAL" clId="{2F93416C-C269-431F-85A1-01C17E1B0C52}" dt="2024-02-25T16:22:24.240" v="2732"/>
        <pc:sldMkLst>
          <pc:docMk/>
          <pc:sldMk cId="2793393248" sldId="284"/>
        </pc:sldMkLst>
        <pc:picChg chg="add">
          <ac:chgData name="Martin Krobot" userId="8edb803b-cac4-4c2b-8b5f-c391bf30afed" providerId="ADAL" clId="{2F93416C-C269-431F-85A1-01C17E1B0C52}" dt="2024-02-25T16:22:21.393" v="2730" actId="22"/>
          <ac:picMkLst>
            <pc:docMk/>
            <pc:sldMk cId="2793393248" sldId="284"/>
            <ac:picMk id="3" creationId="{ACE57A2A-1A92-E6C1-8A84-E78852B135FD}"/>
          </ac:picMkLst>
        </pc:picChg>
        <pc:picChg chg="del">
          <ac:chgData name="Martin Krobot" userId="8edb803b-cac4-4c2b-8b5f-c391bf30afed" providerId="ADAL" clId="{2F93416C-C269-431F-85A1-01C17E1B0C52}" dt="2024-02-25T16:22:21.070" v="2729" actId="478"/>
          <ac:picMkLst>
            <pc:docMk/>
            <pc:sldMk cId="2793393248" sldId="284"/>
            <ac:picMk id="4" creationId="{FAC19F38-2236-931E-0AED-70F7E7D7D6CF}"/>
          </ac:picMkLst>
        </pc:picChg>
        <pc:picChg chg="add mod">
          <ac:chgData name="Martin Krobot" userId="8edb803b-cac4-4c2b-8b5f-c391bf30afed" providerId="ADAL" clId="{2F93416C-C269-431F-85A1-01C17E1B0C52}" dt="2024-02-25T16:22:24.240" v="2732"/>
          <ac:picMkLst>
            <pc:docMk/>
            <pc:sldMk cId="2793393248" sldId="284"/>
            <ac:picMk id="5" creationId="{393663EA-55B5-E097-39BC-4D950C1CD4BE}"/>
          </ac:picMkLst>
        </pc:picChg>
      </pc:sldChg>
      <pc:sldChg chg="ord">
        <pc:chgData name="Martin Krobot" userId="8edb803b-cac4-4c2b-8b5f-c391bf30afed" providerId="ADAL" clId="{2F93416C-C269-431F-85A1-01C17E1B0C52}" dt="2024-02-25T14:09:22.216" v="945"/>
        <pc:sldMkLst>
          <pc:docMk/>
          <pc:sldMk cId="714203374" sldId="286"/>
        </pc:sldMkLst>
      </pc:sldChg>
      <pc:sldChg chg="ord">
        <pc:chgData name="Martin Krobot" userId="8edb803b-cac4-4c2b-8b5f-c391bf30afed" providerId="ADAL" clId="{2F93416C-C269-431F-85A1-01C17E1B0C52}" dt="2024-02-25T16:19:05.783" v="2491"/>
        <pc:sldMkLst>
          <pc:docMk/>
          <pc:sldMk cId="2935591036" sldId="289"/>
        </pc:sldMkLst>
      </pc:sldChg>
      <pc:sldChg chg="ord">
        <pc:chgData name="Martin Krobot" userId="8edb803b-cac4-4c2b-8b5f-c391bf30afed" providerId="ADAL" clId="{2F93416C-C269-431F-85A1-01C17E1B0C52}" dt="2024-02-25T16:19:05.783" v="2491"/>
        <pc:sldMkLst>
          <pc:docMk/>
          <pc:sldMk cId="3268109465" sldId="290"/>
        </pc:sldMkLst>
      </pc:sldChg>
      <pc:sldChg chg="addSp modSp new mod">
        <pc:chgData name="Martin Krobot" userId="8edb803b-cac4-4c2b-8b5f-c391bf30afed" providerId="ADAL" clId="{2F93416C-C269-431F-85A1-01C17E1B0C52}" dt="2024-02-25T14:07:45.903" v="943" actId="404"/>
        <pc:sldMkLst>
          <pc:docMk/>
          <pc:sldMk cId="373244415" sldId="292"/>
        </pc:sldMkLst>
        <pc:spChg chg="mod">
          <ac:chgData name="Martin Krobot" userId="8edb803b-cac4-4c2b-8b5f-c391bf30afed" providerId="ADAL" clId="{2F93416C-C269-431F-85A1-01C17E1B0C52}" dt="2024-02-25T13:32:10.049" v="241" actId="20577"/>
          <ac:spMkLst>
            <pc:docMk/>
            <pc:sldMk cId="373244415" sldId="292"/>
            <ac:spMk id="4" creationId="{B1920132-47FA-0001-2F3A-C227F2D1E15E}"/>
          </ac:spMkLst>
        </pc:spChg>
        <pc:spChg chg="mod">
          <ac:chgData name="Martin Krobot" userId="8edb803b-cac4-4c2b-8b5f-c391bf30afed" providerId="ADAL" clId="{2F93416C-C269-431F-85A1-01C17E1B0C52}" dt="2024-02-25T14:07:19.145" v="923" actId="21"/>
          <ac:spMkLst>
            <pc:docMk/>
            <pc:sldMk cId="373244415" sldId="292"/>
            <ac:spMk id="5" creationId="{0581E44D-EBCB-FEB8-5D0B-4DC41C3B3909}"/>
          </ac:spMkLst>
        </pc:spChg>
        <pc:spChg chg="add mod">
          <ac:chgData name="Martin Krobot" userId="8edb803b-cac4-4c2b-8b5f-c391bf30afed" providerId="ADAL" clId="{2F93416C-C269-431F-85A1-01C17E1B0C52}" dt="2024-02-25T14:07:45.903" v="943" actId="404"/>
          <ac:spMkLst>
            <pc:docMk/>
            <pc:sldMk cId="373244415" sldId="292"/>
            <ac:spMk id="7" creationId="{DBA344A2-9173-2D0C-3684-C1466D502B66}"/>
          </ac:spMkLst>
        </pc:spChg>
      </pc:sldChg>
      <pc:sldChg chg="addSp delSp modSp new mod">
        <pc:chgData name="Martin Krobot" userId="8edb803b-cac4-4c2b-8b5f-c391bf30afed" providerId="ADAL" clId="{2F93416C-C269-431F-85A1-01C17E1B0C52}" dt="2024-02-25T13:37:18.468" v="494" actId="22"/>
        <pc:sldMkLst>
          <pc:docMk/>
          <pc:sldMk cId="1623376173" sldId="293"/>
        </pc:sldMkLst>
        <pc:spChg chg="mod">
          <ac:chgData name="Martin Krobot" userId="8edb803b-cac4-4c2b-8b5f-c391bf30afed" providerId="ADAL" clId="{2F93416C-C269-431F-85A1-01C17E1B0C52}" dt="2024-02-25T13:37:14.875" v="492" actId="20577"/>
          <ac:spMkLst>
            <pc:docMk/>
            <pc:sldMk cId="1623376173" sldId="293"/>
            <ac:spMk id="4" creationId="{DF254BDC-A015-A4D4-59AD-E096ED6B572F}"/>
          </ac:spMkLst>
        </pc:spChg>
        <pc:spChg chg="del">
          <ac:chgData name="Martin Krobot" userId="8edb803b-cac4-4c2b-8b5f-c391bf30afed" providerId="ADAL" clId="{2F93416C-C269-431F-85A1-01C17E1B0C52}" dt="2024-02-25T13:37:18.149" v="493" actId="478"/>
          <ac:spMkLst>
            <pc:docMk/>
            <pc:sldMk cId="1623376173" sldId="293"/>
            <ac:spMk id="5" creationId="{59935C9C-A1C8-D7B7-8BB3-011F50BEAE3F}"/>
          </ac:spMkLst>
        </pc:spChg>
        <pc:picChg chg="add">
          <ac:chgData name="Martin Krobot" userId="8edb803b-cac4-4c2b-8b5f-c391bf30afed" providerId="ADAL" clId="{2F93416C-C269-431F-85A1-01C17E1B0C52}" dt="2024-02-25T13:37:18.468" v="494" actId="22"/>
          <ac:picMkLst>
            <pc:docMk/>
            <pc:sldMk cId="1623376173" sldId="293"/>
            <ac:picMk id="7" creationId="{51753740-EAAA-4ED4-C6B2-C3F4C34CE7C5}"/>
          </ac:picMkLst>
        </pc:picChg>
      </pc:sldChg>
      <pc:sldChg chg="modSp add mod">
        <pc:chgData name="Martin Krobot" userId="8edb803b-cac4-4c2b-8b5f-c391bf30afed" providerId="ADAL" clId="{2F93416C-C269-431F-85A1-01C17E1B0C52}" dt="2024-02-25T13:48:25.487" v="907" actId="20577"/>
        <pc:sldMkLst>
          <pc:docMk/>
          <pc:sldMk cId="3223832840" sldId="294"/>
        </pc:sldMkLst>
        <pc:spChg chg="mod">
          <ac:chgData name="Martin Krobot" userId="8edb803b-cac4-4c2b-8b5f-c391bf30afed" providerId="ADAL" clId="{2F93416C-C269-431F-85A1-01C17E1B0C52}" dt="2024-02-25T13:39:51.285" v="577" actId="20577"/>
          <ac:spMkLst>
            <pc:docMk/>
            <pc:sldMk cId="3223832840" sldId="294"/>
            <ac:spMk id="4" creationId="{C643A211-DB30-F0BA-00D8-40BDF6D7AD2F}"/>
          </ac:spMkLst>
        </pc:spChg>
        <pc:spChg chg="mod">
          <ac:chgData name="Martin Krobot" userId="8edb803b-cac4-4c2b-8b5f-c391bf30afed" providerId="ADAL" clId="{2F93416C-C269-431F-85A1-01C17E1B0C52}" dt="2024-02-25T13:48:25.487" v="907" actId="20577"/>
          <ac:spMkLst>
            <pc:docMk/>
            <pc:sldMk cId="3223832840" sldId="294"/>
            <ac:spMk id="5" creationId="{EF7A1B84-E976-C9EE-6B95-C9997E366B26}"/>
          </ac:spMkLst>
        </pc:spChg>
      </pc:sldChg>
      <pc:sldChg chg="addSp delSp add mod ord">
        <pc:chgData name="Martin Krobot" userId="8edb803b-cac4-4c2b-8b5f-c391bf30afed" providerId="ADAL" clId="{2F93416C-C269-431F-85A1-01C17E1B0C52}" dt="2024-02-25T13:44:56.095" v="834" actId="22"/>
        <pc:sldMkLst>
          <pc:docMk/>
          <pc:sldMk cId="3756338427" sldId="295"/>
        </pc:sldMkLst>
        <pc:picChg chg="del">
          <ac:chgData name="Martin Krobot" userId="8edb803b-cac4-4c2b-8b5f-c391bf30afed" providerId="ADAL" clId="{2F93416C-C269-431F-85A1-01C17E1B0C52}" dt="2024-02-25T13:44:55.688" v="833" actId="478"/>
          <ac:picMkLst>
            <pc:docMk/>
            <pc:sldMk cId="3756338427" sldId="295"/>
            <ac:picMk id="2" creationId="{2DF2C604-AD31-BB58-6D1C-1EE027EC6B97}"/>
          </ac:picMkLst>
        </pc:picChg>
        <pc:picChg chg="add">
          <ac:chgData name="Martin Krobot" userId="8edb803b-cac4-4c2b-8b5f-c391bf30afed" providerId="ADAL" clId="{2F93416C-C269-431F-85A1-01C17E1B0C52}" dt="2024-02-25T13:44:56.095" v="834" actId="22"/>
          <ac:picMkLst>
            <pc:docMk/>
            <pc:sldMk cId="3756338427" sldId="295"/>
            <ac:picMk id="4" creationId="{519EA4C2-58C3-F01D-74BF-805648535D33}"/>
          </ac:picMkLst>
        </pc:picChg>
      </pc:sldChg>
      <pc:sldChg chg="addSp delSp modSp add mod">
        <pc:chgData name="Martin Krobot" userId="8edb803b-cac4-4c2b-8b5f-c391bf30afed" providerId="ADAL" clId="{2F93416C-C269-431F-85A1-01C17E1B0C52}" dt="2024-02-25T13:46:32.079" v="839" actId="478"/>
        <pc:sldMkLst>
          <pc:docMk/>
          <pc:sldMk cId="2268608412" sldId="296"/>
        </pc:sldMkLst>
        <pc:picChg chg="add">
          <ac:chgData name="Martin Krobot" userId="8edb803b-cac4-4c2b-8b5f-c391bf30afed" providerId="ADAL" clId="{2F93416C-C269-431F-85A1-01C17E1B0C52}" dt="2024-02-25T13:45:49.276" v="837" actId="22"/>
          <ac:picMkLst>
            <pc:docMk/>
            <pc:sldMk cId="2268608412" sldId="296"/>
            <ac:picMk id="3" creationId="{1AFC29B7-116D-EAD3-9533-2BAE5B9BB1DB}"/>
          </ac:picMkLst>
        </pc:picChg>
        <pc:picChg chg="del">
          <ac:chgData name="Martin Krobot" userId="8edb803b-cac4-4c2b-8b5f-c391bf30afed" providerId="ADAL" clId="{2F93416C-C269-431F-85A1-01C17E1B0C52}" dt="2024-02-25T13:45:49.013" v="836" actId="478"/>
          <ac:picMkLst>
            <pc:docMk/>
            <pc:sldMk cId="2268608412" sldId="296"/>
            <ac:picMk id="4" creationId="{F72996A8-9D3F-8F89-1CD1-A1669DED9B82}"/>
          </ac:picMkLst>
        </pc:picChg>
        <pc:picChg chg="add del mod">
          <ac:chgData name="Martin Krobot" userId="8edb803b-cac4-4c2b-8b5f-c391bf30afed" providerId="ADAL" clId="{2F93416C-C269-431F-85A1-01C17E1B0C52}" dt="2024-02-25T13:46:32.079" v="839" actId="478"/>
          <ac:picMkLst>
            <pc:docMk/>
            <pc:sldMk cId="2268608412" sldId="296"/>
            <ac:picMk id="5" creationId="{A6AABC47-303F-F350-6C65-2B0CF4FCFF3B}"/>
          </ac:picMkLst>
        </pc:picChg>
      </pc:sldChg>
      <pc:sldChg chg="addSp delSp modSp add mod">
        <pc:chgData name="Martin Krobot" userId="8edb803b-cac4-4c2b-8b5f-c391bf30afed" providerId="ADAL" clId="{2F93416C-C269-431F-85A1-01C17E1B0C52}" dt="2024-02-25T13:46:41.279" v="844" actId="1076"/>
        <pc:sldMkLst>
          <pc:docMk/>
          <pc:sldMk cId="2667621153" sldId="297"/>
        </pc:sldMkLst>
        <pc:picChg chg="del">
          <ac:chgData name="Martin Krobot" userId="8edb803b-cac4-4c2b-8b5f-c391bf30afed" providerId="ADAL" clId="{2F93416C-C269-431F-85A1-01C17E1B0C52}" dt="2024-02-25T13:46:36.008" v="841" actId="478"/>
          <ac:picMkLst>
            <pc:docMk/>
            <pc:sldMk cId="2667621153" sldId="297"/>
            <ac:picMk id="3" creationId="{A76F2E65-D041-B5E5-032E-B11718E74701}"/>
          </ac:picMkLst>
        </pc:picChg>
        <pc:picChg chg="add mod">
          <ac:chgData name="Martin Krobot" userId="8edb803b-cac4-4c2b-8b5f-c391bf30afed" providerId="ADAL" clId="{2F93416C-C269-431F-85A1-01C17E1B0C52}" dt="2024-02-25T13:46:41.279" v="844" actId="1076"/>
          <ac:picMkLst>
            <pc:docMk/>
            <pc:sldMk cId="2667621153" sldId="297"/>
            <ac:picMk id="4" creationId="{22391C72-3877-0E3D-C0B9-8FFC66364803}"/>
          </ac:picMkLst>
        </pc:picChg>
      </pc:sldChg>
      <pc:sldChg chg="modSp add mod">
        <pc:chgData name="Martin Krobot" userId="8edb803b-cac4-4c2b-8b5f-c391bf30afed" providerId="ADAL" clId="{2F93416C-C269-431F-85A1-01C17E1B0C52}" dt="2024-02-25T14:35:36.211" v="1433" actId="20577"/>
        <pc:sldMkLst>
          <pc:docMk/>
          <pc:sldMk cId="633017278" sldId="298"/>
        </pc:sldMkLst>
        <pc:spChg chg="mod">
          <ac:chgData name="Martin Krobot" userId="8edb803b-cac4-4c2b-8b5f-c391bf30afed" providerId="ADAL" clId="{2F93416C-C269-431F-85A1-01C17E1B0C52}" dt="2024-02-25T14:35:36.211" v="1433" actId="20577"/>
          <ac:spMkLst>
            <pc:docMk/>
            <pc:sldMk cId="633017278" sldId="298"/>
            <ac:spMk id="5" creationId="{6F4173D5-2D61-9E9C-B475-9F0B4EB526C7}"/>
          </ac:spMkLst>
        </pc:spChg>
      </pc:sldChg>
      <pc:sldChg chg="new del">
        <pc:chgData name="Martin Krobot" userId="8edb803b-cac4-4c2b-8b5f-c391bf30afed" providerId="ADAL" clId="{2F93416C-C269-431F-85A1-01C17E1B0C52}" dt="2024-02-25T14:15:54.871" v="947" actId="680"/>
        <pc:sldMkLst>
          <pc:docMk/>
          <pc:sldMk cId="3396506613" sldId="298"/>
        </pc:sldMkLst>
      </pc:sldChg>
      <pc:sldChg chg="addSp delSp modSp add mod ord">
        <pc:chgData name="Martin Krobot" userId="8edb803b-cac4-4c2b-8b5f-c391bf30afed" providerId="ADAL" clId="{2F93416C-C269-431F-85A1-01C17E1B0C52}" dt="2024-02-25T16:44:56.751" v="2901" actId="1440"/>
        <pc:sldMkLst>
          <pc:docMk/>
          <pc:sldMk cId="80815497" sldId="299"/>
        </pc:sldMkLst>
        <pc:spChg chg="mod">
          <ac:chgData name="Martin Krobot" userId="8edb803b-cac4-4c2b-8b5f-c391bf30afed" providerId="ADAL" clId="{2F93416C-C269-431F-85A1-01C17E1B0C52}" dt="2024-02-25T14:36:58.266" v="1451" actId="20577"/>
          <ac:spMkLst>
            <pc:docMk/>
            <pc:sldMk cId="80815497" sldId="299"/>
            <ac:spMk id="4" creationId="{DA94BABE-5C7E-4D1E-D0A1-B052ED92B286}"/>
          </ac:spMkLst>
        </pc:spChg>
        <pc:spChg chg="del mod">
          <ac:chgData name="Martin Krobot" userId="8edb803b-cac4-4c2b-8b5f-c391bf30afed" providerId="ADAL" clId="{2F93416C-C269-431F-85A1-01C17E1B0C52}" dt="2024-02-25T14:40:35.850" v="1505" actId="478"/>
          <ac:spMkLst>
            <pc:docMk/>
            <pc:sldMk cId="80815497" sldId="299"/>
            <ac:spMk id="5" creationId="{1166BB01-406E-9125-4683-F083CAB4364F}"/>
          </ac:spMkLst>
        </pc:spChg>
        <pc:spChg chg="add del mod">
          <ac:chgData name="Martin Krobot" userId="8edb803b-cac4-4c2b-8b5f-c391bf30afed" providerId="ADAL" clId="{2F93416C-C269-431F-85A1-01C17E1B0C52}" dt="2024-02-25T14:40:38.513" v="1506" actId="478"/>
          <ac:spMkLst>
            <pc:docMk/>
            <pc:sldMk cId="80815497" sldId="299"/>
            <ac:spMk id="17" creationId="{0ECF606F-5F2B-F41D-A021-AFAF970AB0AC}"/>
          </ac:spMkLst>
        </pc:spChg>
        <pc:picChg chg="add mod">
          <ac:chgData name="Martin Krobot" userId="8edb803b-cac4-4c2b-8b5f-c391bf30afed" providerId="ADAL" clId="{2F93416C-C269-431F-85A1-01C17E1B0C52}" dt="2024-02-25T16:44:56.751" v="2901" actId="1440"/>
          <ac:picMkLst>
            <pc:docMk/>
            <pc:sldMk cId="80815497" sldId="299"/>
            <ac:picMk id="7" creationId="{EAF9B5CA-1603-0F5A-ED85-E6D72E106913}"/>
          </ac:picMkLst>
        </pc:picChg>
        <pc:picChg chg="add mod">
          <ac:chgData name="Martin Krobot" userId="8edb803b-cac4-4c2b-8b5f-c391bf30afed" providerId="ADAL" clId="{2F93416C-C269-431F-85A1-01C17E1B0C52}" dt="2024-02-25T16:44:56.751" v="2901" actId="1440"/>
          <ac:picMkLst>
            <pc:docMk/>
            <pc:sldMk cId="80815497" sldId="299"/>
            <ac:picMk id="9" creationId="{4AEF5332-B4F9-3798-6610-12198B541097}"/>
          </ac:picMkLst>
        </pc:picChg>
        <pc:picChg chg="add mod">
          <ac:chgData name="Martin Krobot" userId="8edb803b-cac4-4c2b-8b5f-c391bf30afed" providerId="ADAL" clId="{2F93416C-C269-431F-85A1-01C17E1B0C52}" dt="2024-02-25T16:44:56.751" v="2901" actId="1440"/>
          <ac:picMkLst>
            <pc:docMk/>
            <pc:sldMk cId="80815497" sldId="299"/>
            <ac:picMk id="11" creationId="{F32F1DBF-8F56-0088-5B3F-69171014E1CD}"/>
          </ac:picMkLst>
        </pc:picChg>
        <pc:picChg chg="add mod">
          <ac:chgData name="Martin Krobot" userId="8edb803b-cac4-4c2b-8b5f-c391bf30afed" providerId="ADAL" clId="{2F93416C-C269-431F-85A1-01C17E1B0C52}" dt="2024-02-25T16:44:56.751" v="2901" actId="1440"/>
          <ac:picMkLst>
            <pc:docMk/>
            <pc:sldMk cId="80815497" sldId="299"/>
            <ac:picMk id="13" creationId="{0A63D1D2-A8D1-FE59-AE37-67776E10B652}"/>
          </ac:picMkLst>
        </pc:picChg>
        <pc:picChg chg="add mod">
          <ac:chgData name="Martin Krobot" userId="8edb803b-cac4-4c2b-8b5f-c391bf30afed" providerId="ADAL" clId="{2F93416C-C269-431F-85A1-01C17E1B0C52}" dt="2024-02-25T16:44:56.751" v="2901" actId="1440"/>
          <ac:picMkLst>
            <pc:docMk/>
            <pc:sldMk cId="80815497" sldId="299"/>
            <ac:picMk id="15" creationId="{22D9C3A7-9D11-99EC-CE3D-DA6E23494B12}"/>
          </ac:picMkLst>
        </pc:picChg>
      </pc:sldChg>
      <pc:sldChg chg="new del">
        <pc:chgData name="Martin Krobot" userId="8edb803b-cac4-4c2b-8b5f-c391bf30afed" providerId="ADAL" clId="{2F93416C-C269-431F-85A1-01C17E1B0C52}" dt="2024-02-25T14:36:48.849" v="1435" actId="680"/>
        <pc:sldMkLst>
          <pc:docMk/>
          <pc:sldMk cId="4046851134" sldId="299"/>
        </pc:sldMkLst>
      </pc:sldChg>
      <pc:sldChg chg="addSp delSp add ord">
        <pc:chgData name="Martin Krobot" userId="8edb803b-cac4-4c2b-8b5f-c391bf30afed" providerId="ADAL" clId="{2F93416C-C269-431F-85A1-01C17E1B0C52}" dt="2024-02-25T15:25:50.569" v="1539"/>
        <pc:sldMkLst>
          <pc:docMk/>
          <pc:sldMk cId="2699617454" sldId="300"/>
        </pc:sldMkLst>
        <pc:picChg chg="add">
          <ac:chgData name="Martin Krobot" userId="8edb803b-cac4-4c2b-8b5f-c391bf30afed" providerId="ADAL" clId="{2F93416C-C269-431F-85A1-01C17E1B0C52}" dt="2024-02-25T15:25:50.569" v="1539"/>
          <ac:picMkLst>
            <pc:docMk/>
            <pc:sldMk cId="2699617454" sldId="300"/>
            <ac:picMk id="2" creationId="{4D58D4F9-BDA7-FAA7-6DBF-D2B3EBB8962D}"/>
          </ac:picMkLst>
        </pc:picChg>
        <pc:picChg chg="del">
          <ac:chgData name="Martin Krobot" userId="8edb803b-cac4-4c2b-8b5f-c391bf30afed" providerId="ADAL" clId="{2F93416C-C269-431F-85A1-01C17E1B0C52}" dt="2024-02-25T15:25:49.985" v="1538" actId="478"/>
          <ac:picMkLst>
            <pc:docMk/>
            <pc:sldMk cId="2699617454" sldId="300"/>
            <ac:picMk id="1026" creationId="{CD8392C5-2345-47D8-E477-818E47010140}"/>
          </ac:picMkLst>
        </pc:picChg>
      </pc:sldChg>
      <pc:sldChg chg="modSp add mod ord">
        <pc:chgData name="Martin Krobot" userId="8edb803b-cac4-4c2b-8b5f-c391bf30afed" providerId="ADAL" clId="{2F93416C-C269-431F-85A1-01C17E1B0C52}" dt="2024-02-25T15:38:44.548" v="1932" actId="113"/>
        <pc:sldMkLst>
          <pc:docMk/>
          <pc:sldMk cId="1802906080" sldId="301"/>
        </pc:sldMkLst>
        <pc:spChg chg="mod">
          <ac:chgData name="Martin Krobot" userId="8edb803b-cac4-4c2b-8b5f-c391bf30afed" providerId="ADAL" clId="{2F93416C-C269-431F-85A1-01C17E1B0C52}" dt="2024-02-25T15:32:42.883" v="1562" actId="20577"/>
          <ac:spMkLst>
            <pc:docMk/>
            <pc:sldMk cId="1802906080" sldId="301"/>
            <ac:spMk id="4" creationId="{5DE79DA1-75B8-9FAF-D00D-7135B2BD14BB}"/>
          </ac:spMkLst>
        </pc:spChg>
        <pc:spChg chg="mod">
          <ac:chgData name="Martin Krobot" userId="8edb803b-cac4-4c2b-8b5f-c391bf30afed" providerId="ADAL" clId="{2F93416C-C269-431F-85A1-01C17E1B0C52}" dt="2024-02-25T15:38:44.548" v="1932" actId="113"/>
          <ac:spMkLst>
            <pc:docMk/>
            <pc:sldMk cId="1802906080" sldId="301"/>
            <ac:spMk id="5" creationId="{52D80BFE-A853-7DA4-806E-D3C14C13168D}"/>
          </ac:spMkLst>
        </pc:spChg>
      </pc:sldChg>
      <pc:sldChg chg="modSp add mod">
        <pc:chgData name="Martin Krobot" userId="8edb803b-cac4-4c2b-8b5f-c391bf30afed" providerId="ADAL" clId="{2F93416C-C269-431F-85A1-01C17E1B0C52}" dt="2024-02-25T16:09:31.907" v="2260" actId="20577"/>
        <pc:sldMkLst>
          <pc:docMk/>
          <pc:sldMk cId="368883651" sldId="302"/>
        </pc:sldMkLst>
        <pc:spChg chg="mod">
          <ac:chgData name="Martin Krobot" userId="8edb803b-cac4-4c2b-8b5f-c391bf30afed" providerId="ADAL" clId="{2F93416C-C269-431F-85A1-01C17E1B0C52}" dt="2024-02-25T15:48:15.085" v="1952" actId="20577"/>
          <ac:spMkLst>
            <pc:docMk/>
            <pc:sldMk cId="368883651" sldId="302"/>
            <ac:spMk id="4" creationId="{51CB6815-BFA6-D77F-260B-515F32A249E3}"/>
          </ac:spMkLst>
        </pc:spChg>
        <pc:spChg chg="mod">
          <ac:chgData name="Martin Krobot" userId="8edb803b-cac4-4c2b-8b5f-c391bf30afed" providerId="ADAL" clId="{2F93416C-C269-431F-85A1-01C17E1B0C52}" dt="2024-02-25T16:09:31.907" v="2260" actId="20577"/>
          <ac:spMkLst>
            <pc:docMk/>
            <pc:sldMk cId="368883651" sldId="302"/>
            <ac:spMk id="5" creationId="{C3AC98FB-7655-30C2-7A28-8CF46EAF238B}"/>
          </ac:spMkLst>
        </pc:spChg>
      </pc:sldChg>
      <pc:sldChg chg="addSp modSp add mod modAnim">
        <pc:chgData name="Martin Krobot" userId="8edb803b-cac4-4c2b-8b5f-c391bf30afed" providerId="ADAL" clId="{2F93416C-C269-431F-85A1-01C17E1B0C52}" dt="2024-02-25T16:44:24.483" v="2899"/>
        <pc:sldMkLst>
          <pc:docMk/>
          <pc:sldMk cId="3453200317" sldId="303"/>
        </pc:sldMkLst>
        <pc:spChg chg="mod">
          <ac:chgData name="Martin Krobot" userId="8edb803b-cac4-4c2b-8b5f-c391bf30afed" providerId="ADAL" clId="{2F93416C-C269-431F-85A1-01C17E1B0C52}" dt="2024-02-25T16:11:17.180" v="2489" actId="20577"/>
          <ac:spMkLst>
            <pc:docMk/>
            <pc:sldMk cId="3453200317" sldId="303"/>
            <ac:spMk id="5" creationId="{6D7FCECB-F452-6A2D-E3C0-90CA7348229D}"/>
          </ac:spMkLst>
        </pc:spChg>
        <pc:picChg chg="add mod">
          <ac:chgData name="Martin Krobot" userId="8edb803b-cac4-4c2b-8b5f-c391bf30afed" providerId="ADAL" clId="{2F93416C-C269-431F-85A1-01C17E1B0C52}" dt="2024-02-25T16:44:18.351" v="2898" actId="1440"/>
          <ac:picMkLst>
            <pc:docMk/>
            <pc:sldMk cId="3453200317" sldId="303"/>
            <ac:picMk id="7" creationId="{9C1E69A1-44E8-2922-9394-381E6A8CD79F}"/>
          </ac:picMkLst>
        </pc:picChg>
      </pc:sldChg>
      <pc:sldChg chg="addSp modSp new mod">
        <pc:chgData name="Martin Krobot" userId="8edb803b-cac4-4c2b-8b5f-c391bf30afed" providerId="ADAL" clId="{2F93416C-C269-431F-85A1-01C17E1B0C52}" dt="2024-02-25T16:48:22.564" v="2912" actId="1076"/>
        <pc:sldMkLst>
          <pc:docMk/>
          <pc:sldMk cId="4245909653" sldId="304"/>
        </pc:sldMkLst>
        <pc:spChg chg="mod">
          <ac:chgData name="Martin Krobot" userId="8edb803b-cac4-4c2b-8b5f-c391bf30afed" providerId="ADAL" clId="{2F93416C-C269-431F-85A1-01C17E1B0C52}" dt="2024-02-25T16:35:09.093" v="2854"/>
          <ac:spMkLst>
            <pc:docMk/>
            <pc:sldMk cId="4245909653" sldId="304"/>
            <ac:spMk id="2" creationId="{17FD1226-1A85-A8F0-91CB-808DA4A83C6D}"/>
          </ac:spMkLst>
        </pc:spChg>
        <pc:spChg chg="mod">
          <ac:chgData name="Martin Krobot" userId="8edb803b-cac4-4c2b-8b5f-c391bf30afed" providerId="ADAL" clId="{2F93416C-C269-431F-85A1-01C17E1B0C52}" dt="2024-02-25T16:19:38.529" v="2508" actId="20577"/>
          <ac:spMkLst>
            <pc:docMk/>
            <pc:sldMk cId="4245909653" sldId="304"/>
            <ac:spMk id="4" creationId="{BC2DB1FB-384F-5955-B632-6E2FF5FDEA08}"/>
          </ac:spMkLst>
        </pc:spChg>
        <pc:spChg chg="mod">
          <ac:chgData name="Martin Krobot" userId="8edb803b-cac4-4c2b-8b5f-c391bf30afed" providerId="ADAL" clId="{2F93416C-C269-431F-85A1-01C17E1B0C52}" dt="2024-02-25T16:42:27.813" v="2888" actId="20577"/>
          <ac:spMkLst>
            <pc:docMk/>
            <pc:sldMk cId="4245909653" sldId="304"/>
            <ac:spMk id="5" creationId="{3E7CEACF-BF55-FD05-54E1-7760269F7BCC}"/>
          </ac:spMkLst>
        </pc:spChg>
        <pc:picChg chg="add mod">
          <ac:chgData name="Martin Krobot" userId="8edb803b-cac4-4c2b-8b5f-c391bf30afed" providerId="ADAL" clId="{2F93416C-C269-431F-85A1-01C17E1B0C52}" dt="2024-02-25T16:48:22.564" v="2912" actId="1076"/>
          <ac:picMkLst>
            <pc:docMk/>
            <pc:sldMk cId="4245909653" sldId="304"/>
            <ac:picMk id="7" creationId="{B0AD1F61-9DCC-39BC-A407-B67EF72845A9}"/>
          </ac:picMkLst>
        </pc:picChg>
      </pc:sldChg>
      <pc:sldChg chg="addSp delSp modSp add mod">
        <pc:chgData name="Martin Krobot" userId="8edb803b-cac4-4c2b-8b5f-c391bf30afed" providerId="ADAL" clId="{2F93416C-C269-431F-85A1-01C17E1B0C52}" dt="2024-02-25T16:44:07.771" v="2895" actId="478"/>
        <pc:sldMkLst>
          <pc:docMk/>
          <pc:sldMk cId="3556372928" sldId="305"/>
        </pc:sldMkLst>
        <pc:spChg chg="mod">
          <ac:chgData name="Martin Krobot" userId="8edb803b-cac4-4c2b-8b5f-c391bf30afed" providerId="ADAL" clId="{2F93416C-C269-431F-85A1-01C17E1B0C52}" dt="2024-02-25T16:20:14.440" v="2616" actId="20577"/>
          <ac:spMkLst>
            <pc:docMk/>
            <pc:sldMk cId="3556372928" sldId="305"/>
            <ac:spMk id="4" creationId="{82FE719A-DE9A-F441-3828-AD6C25A62095}"/>
          </ac:spMkLst>
        </pc:spChg>
        <pc:spChg chg="mod">
          <ac:chgData name="Martin Krobot" userId="8edb803b-cac4-4c2b-8b5f-c391bf30afed" providerId="ADAL" clId="{2F93416C-C269-431F-85A1-01C17E1B0C52}" dt="2024-02-25T16:21:18.191" v="2725" actId="20577"/>
          <ac:spMkLst>
            <pc:docMk/>
            <pc:sldMk cId="3556372928" sldId="305"/>
            <ac:spMk id="5" creationId="{5C871DB9-EE73-A915-5327-CC1CDF8A0FE5}"/>
          </ac:spMkLst>
        </pc:spChg>
        <pc:picChg chg="add del">
          <ac:chgData name="Martin Krobot" userId="8edb803b-cac4-4c2b-8b5f-c391bf30afed" providerId="ADAL" clId="{2F93416C-C269-431F-85A1-01C17E1B0C52}" dt="2024-02-25T16:44:07.771" v="2895" actId="478"/>
          <ac:picMkLst>
            <pc:docMk/>
            <pc:sldMk cId="3556372928" sldId="305"/>
            <ac:picMk id="7" creationId="{3531D701-A956-4E06-BD5C-F825F7569BD5}"/>
          </ac:picMkLst>
        </pc:picChg>
      </pc:sldChg>
      <pc:sldChg chg="add">
        <pc:chgData name="Martin Krobot" userId="8edb803b-cac4-4c2b-8b5f-c391bf30afed" providerId="ADAL" clId="{2F93416C-C269-431F-85A1-01C17E1B0C52}" dt="2024-02-25T16:22:16.962" v="2726" actId="2890"/>
        <pc:sldMkLst>
          <pc:docMk/>
          <pc:sldMk cId="922195112" sldId="306"/>
        </pc:sldMkLst>
      </pc:sldChg>
      <pc:sldChg chg="addSp delSp add mod">
        <pc:chgData name="Martin Krobot" userId="8edb803b-cac4-4c2b-8b5f-c391bf30afed" providerId="ADAL" clId="{2F93416C-C269-431F-85A1-01C17E1B0C52}" dt="2024-02-25T16:23:02.817" v="2735" actId="22"/>
        <pc:sldMkLst>
          <pc:docMk/>
          <pc:sldMk cId="1997565242" sldId="307"/>
        </pc:sldMkLst>
        <pc:picChg chg="del">
          <ac:chgData name="Martin Krobot" userId="8edb803b-cac4-4c2b-8b5f-c391bf30afed" providerId="ADAL" clId="{2F93416C-C269-431F-85A1-01C17E1B0C52}" dt="2024-02-25T16:23:02.547" v="2734" actId="478"/>
          <ac:picMkLst>
            <pc:docMk/>
            <pc:sldMk cId="1997565242" sldId="307"/>
            <ac:picMk id="3" creationId="{4E307E22-6E96-FE66-4E27-9E36E27D5E25}"/>
          </ac:picMkLst>
        </pc:picChg>
        <pc:picChg chg="add">
          <ac:chgData name="Martin Krobot" userId="8edb803b-cac4-4c2b-8b5f-c391bf30afed" providerId="ADAL" clId="{2F93416C-C269-431F-85A1-01C17E1B0C52}" dt="2024-02-25T16:23:02.817" v="2735" actId="22"/>
          <ac:picMkLst>
            <pc:docMk/>
            <pc:sldMk cId="1997565242" sldId="307"/>
            <ac:picMk id="4" creationId="{43304C5C-2B10-8706-C7C7-31FE86E768AA}"/>
          </ac:picMkLst>
        </pc:picChg>
      </pc:sldChg>
      <pc:sldChg chg="modSp add mod ord">
        <pc:chgData name="Martin Krobot" userId="8edb803b-cac4-4c2b-8b5f-c391bf30afed" providerId="ADAL" clId="{2F93416C-C269-431F-85A1-01C17E1B0C52}" dt="2024-02-25T16:26:04.463" v="2804" actId="113"/>
        <pc:sldMkLst>
          <pc:docMk/>
          <pc:sldMk cId="4068600719" sldId="308"/>
        </pc:sldMkLst>
        <pc:spChg chg="mod">
          <ac:chgData name="Martin Krobot" userId="8edb803b-cac4-4c2b-8b5f-c391bf30afed" providerId="ADAL" clId="{2F93416C-C269-431F-85A1-01C17E1B0C52}" dt="2024-02-25T16:25:46.404" v="2765" actId="20577"/>
          <ac:spMkLst>
            <pc:docMk/>
            <pc:sldMk cId="4068600719" sldId="308"/>
            <ac:spMk id="4" creationId="{7047DD4D-93E3-B73C-016F-BFFD1FDEBA00}"/>
          </ac:spMkLst>
        </pc:spChg>
        <pc:spChg chg="mod">
          <ac:chgData name="Martin Krobot" userId="8edb803b-cac4-4c2b-8b5f-c391bf30afed" providerId="ADAL" clId="{2F93416C-C269-431F-85A1-01C17E1B0C52}" dt="2024-02-25T16:26:04.463" v="2804" actId="113"/>
          <ac:spMkLst>
            <pc:docMk/>
            <pc:sldMk cId="4068600719" sldId="308"/>
            <ac:spMk id="5" creationId="{C437C5F6-0A4D-0121-DC51-6A26B6C9DD0C}"/>
          </ac:spMkLst>
        </pc:spChg>
      </pc:sldChg>
      <pc:sldChg chg="modSp add del mod modAnim">
        <pc:chgData name="Martin Krobot" userId="8edb803b-cac4-4c2b-8b5f-c391bf30afed" providerId="ADAL" clId="{2F93416C-C269-431F-85A1-01C17E1B0C52}" dt="2024-02-25T16:49:58.200" v="2923" actId="47"/>
        <pc:sldMkLst>
          <pc:docMk/>
          <pc:sldMk cId="1272102964" sldId="309"/>
        </pc:sldMkLst>
        <pc:picChg chg="mod">
          <ac:chgData name="Martin Krobot" userId="8edb803b-cac4-4c2b-8b5f-c391bf30afed" providerId="ADAL" clId="{2F93416C-C269-431F-85A1-01C17E1B0C52}" dt="2024-02-25T16:46:42.465" v="2903" actId="14826"/>
          <ac:picMkLst>
            <pc:docMk/>
            <pc:sldMk cId="1272102964" sldId="309"/>
            <ac:picMk id="7" creationId="{8D277865-E922-A6F3-FA53-6A106A3EB37E}"/>
          </ac:picMkLst>
        </pc:picChg>
      </pc:sldChg>
      <pc:sldChg chg="modSp add del mod modAnim">
        <pc:chgData name="Martin Krobot" userId="8edb803b-cac4-4c2b-8b5f-c391bf30afed" providerId="ADAL" clId="{2F93416C-C269-431F-85A1-01C17E1B0C52}" dt="2024-02-25T16:49:58.200" v="2923" actId="47"/>
        <pc:sldMkLst>
          <pc:docMk/>
          <pc:sldMk cId="3871884843" sldId="310"/>
        </pc:sldMkLst>
        <pc:picChg chg="mod">
          <ac:chgData name="Martin Krobot" userId="8edb803b-cac4-4c2b-8b5f-c391bf30afed" providerId="ADAL" clId="{2F93416C-C269-431F-85A1-01C17E1B0C52}" dt="2024-02-25T16:47:21.541" v="2907" actId="14100"/>
          <ac:picMkLst>
            <pc:docMk/>
            <pc:sldMk cId="3871884843" sldId="310"/>
            <ac:picMk id="7" creationId="{0B4D6826-3447-D858-E0B6-DD0D02E9ABCC}"/>
          </ac:picMkLst>
        </pc:picChg>
      </pc:sldChg>
      <pc:sldChg chg="addSp delSp modSp add mod">
        <pc:chgData name="Martin Krobot" userId="8edb803b-cac4-4c2b-8b5f-c391bf30afed" providerId="ADAL" clId="{2F93416C-C269-431F-85A1-01C17E1B0C52}" dt="2024-02-25T16:50:17.895" v="2927" actId="1076"/>
        <pc:sldMkLst>
          <pc:docMk/>
          <pc:sldMk cId="705788401" sldId="311"/>
        </pc:sldMkLst>
        <pc:graphicFrameChg chg="del">
          <ac:chgData name="Martin Krobot" userId="8edb803b-cac4-4c2b-8b5f-c391bf30afed" providerId="ADAL" clId="{2F93416C-C269-431F-85A1-01C17E1B0C52}" dt="2024-02-25T16:49:19.588" v="2914" actId="478"/>
          <ac:graphicFrameMkLst>
            <pc:docMk/>
            <pc:sldMk cId="705788401" sldId="311"/>
            <ac:graphicFrameMk id="8" creationId="{20A22ECF-C398-CACA-75DB-BA34848DE2DC}"/>
          </ac:graphicFrameMkLst>
        </pc:graphicFrameChg>
        <pc:picChg chg="add mod">
          <ac:chgData name="Martin Krobot" userId="8edb803b-cac4-4c2b-8b5f-c391bf30afed" providerId="ADAL" clId="{2F93416C-C269-431F-85A1-01C17E1B0C52}" dt="2024-02-25T16:49:31.617" v="2918" actId="1440"/>
          <ac:picMkLst>
            <pc:docMk/>
            <pc:sldMk cId="705788401" sldId="311"/>
            <ac:picMk id="6" creationId="{B04086E7-500A-1B0D-1FAA-89A08226FB03}"/>
          </ac:picMkLst>
        </pc:picChg>
        <pc:picChg chg="add mod">
          <ac:chgData name="Martin Krobot" userId="8edb803b-cac4-4c2b-8b5f-c391bf30afed" providerId="ADAL" clId="{2F93416C-C269-431F-85A1-01C17E1B0C52}" dt="2024-02-25T16:50:17.895" v="2927" actId="1076"/>
          <ac:picMkLst>
            <pc:docMk/>
            <pc:sldMk cId="705788401" sldId="311"/>
            <ac:picMk id="7" creationId="{0658DA5E-6AAD-0973-1520-3EB721687CDB}"/>
          </ac:picMkLst>
        </pc:picChg>
        <pc:picChg chg="add mod">
          <ac:chgData name="Martin Krobot" userId="8edb803b-cac4-4c2b-8b5f-c391bf30afed" providerId="ADAL" clId="{2F93416C-C269-431F-85A1-01C17E1B0C52}" dt="2024-02-25T16:50:17.895" v="2927" actId="1076"/>
          <ac:picMkLst>
            <pc:docMk/>
            <pc:sldMk cId="705788401" sldId="311"/>
            <ac:picMk id="9" creationId="{2C181FBD-99E3-4F57-279C-F3C413E184F6}"/>
          </ac:picMkLst>
        </pc:picChg>
      </pc:sldChg>
      <pc:sldChg chg="addSp modSp new mod modClrScheme chgLayout">
        <pc:chgData name="Martin Krobot" userId="8edb803b-cac4-4c2b-8b5f-c391bf30afed" providerId="ADAL" clId="{2F93416C-C269-431F-85A1-01C17E1B0C52}" dt="2025-02-16T20:25:12.090" v="2985" actId="948"/>
        <pc:sldMkLst>
          <pc:docMk/>
          <pc:sldMk cId="2225949241" sldId="312"/>
        </pc:sldMkLst>
        <pc:spChg chg="mod ord">
          <ac:chgData name="Martin Krobot" userId="8edb803b-cac4-4c2b-8b5f-c391bf30afed" providerId="ADAL" clId="{2F93416C-C269-431F-85A1-01C17E1B0C52}" dt="2025-02-16T20:20:41.526" v="2935" actId="700"/>
          <ac:spMkLst>
            <pc:docMk/>
            <pc:sldMk cId="2225949241" sldId="312"/>
            <ac:spMk id="2" creationId="{B918ECAD-AA02-9E63-A5B0-18ADC6CF9DC6}"/>
          </ac:spMkLst>
        </pc:spChg>
        <pc:spChg chg="mod ord">
          <ac:chgData name="Martin Krobot" userId="8edb803b-cac4-4c2b-8b5f-c391bf30afed" providerId="ADAL" clId="{2F93416C-C269-431F-85A1-01C17E1B0C52}" dt="2025-02-16T20:20:41.526" v="2935" actId="700"/>
          <ac:spMkLst>
            <pc:docMk/>
            <pc:sldMk cId="2225949241" sldId="312"/>
            <ac:spMk id="3" creationId="{EA08B264-0CB6-0325-C85A-EF26A3845DBE}"/>
          </ac:spMkLst>
        </pc:spChg>
        <pc:spChg chg="add mod ord">
          <ac:chgData name="Martin Krobot" userId="8edb803b-cac4-4c2b-8b5f-c391bf30afed" providerId="ADAL" clId="{2F93416C-C269-431F-85A1-01C17E1B0C52}" dt="2025-02-16T20:20:50.661" v="2972" actId="20577"/>
          <ac:spMkLst>
            <pc:docMk/>
            <pc:sldMk cId="2225949241" sldId="312"/>
            <ac:spMk id="4" creationId="{6304172A-D2FE-4A74-EF94-B3496D816564}"/>
          </ac:spMkLst>
        </pc:spChg>
        <pc:spChg chg="add mod ord">
          <ac:chgData name="Martin Krobot" userId="8edb803b-cac4-4c2b-8b5f-c391bf30afed" providerId="ADAL" clId="{2F93416C-C269-431F-85A1-01C17E1B0C52}" dt="2025-02-16T20:25:12.090" v="2985" actId="948"/>
          <ac:spMkLst>
            <pc:docMk/>
            <pc:sldMk cId="2225949241" sldId="312"/>
            <ac:spMk id="5" creationId="{5B1486D3-F489-3A07-F1F4-4B2900D466A5}"/>
          </ac:spMkLst>
        </pc:spChg>
      </pc:sldChg>
    </pc:docChg>
  </pc:docChgLst>
  <pc:docChgLst>
    <pc:chgData name="Martin Krobot" userId="8edb803b-cac4-4c2b-8b5f-c391bf30afed" providerId="ADAL" clId="{4DAFF4D1-AD6D-4F2E-8D18-0EB6C25DBF8A}"/>
    <pc:docChg chg="undo custSel addSld delSld modSld sldOrd">
      <pc:chgData name="Martin Krobot" userId="8edb803b-cac4-4c2b-8b5f-c391bf30afed" providerId="ADAL" clId="{4DAFF4D1-AD6D-4F2E-8D18-0EB6C25DBF8A}" dt="2024-02-26T09:50:52.710" v="1083" actId="20577"/>
      <pc:docMkLst>
        <pc:docMk/>
      </pc:docMkLst>
      <pc:sldChg chg="ord">
        <pc:chgData name="Martin Krobot" userId="8edb803b-cac4-4c2b-8b5f-c391bf30afed" providerId="ADAL" clId="{4DAFF4D1-AD6D-4F2E-8D18-0EB6C25DBF8A}" dt="2024-02-19T09:41:06.811" v="662"/>
        <pc:sldMkLst>
          <pc:docMk/>
          <pc:sldMk cId="3901974979" sldId="258"/>
        </pc:sldMkLst>
      </pc:sldChg>
      <pc:sldChg chg="ord">
        <pc:chgData name="Martin Krobot" userId="8edb803b-cac4-4c2b-8b5f-c391bf30afed" providerId="ADAL" clId="{4DAFF4D1-AD6D-4F2E-8D18-0EB6C25DBF8A}" dt="2024-02-19T09:21:54.949" v="653"/>
        <pc:sldMkLst>
          <pc:docMk/>
          <pc:sldMk cId="692578945" sldId="259"/>
        </pc:sldMkLst>
      </pc:sldChg>
      <pc:sldChg chg="ord">
        <pc:chgData name="Martin Krobot" userId="8edb803b-cac4-4c2b-8b5f-c391bf30afed" providerId="ADAL" clId="{4DAFF4D1-AD6D-4F2E-8D18-0EB6C25DBF8A}" dt="2024-02-19T09:21:54.949" v="653"/>
        <pc:sldMkLst>
          <pc:docMk/>
          <pc:sldMk cId="3868692276" sldId="260"/>
        </pc:sldMkLst>
      </pc:sldChg>
      <pc:sldChg chg="modSp mod ord">
        <pc:chgData name="Martin Krobot" userId="8edb803b-cac4-4c2b-8b5f-c391bf30afed" providerId="ADAL" clId="{4DAFF4D1-AD6D-4F2E-8D18-0EB6C25DBF8A}" dt="2024-02-19T09:10:58.222" v="407"/>
        <pc:sldMkLst>
          <pc:docMk/>
          <pc:sldMk cId="889460504" sldId="261"/>
        </pc:sldMkLst>
        <pc:spChg chg="mod">
          <ac:chgData name="Martin Krobot" userId="8edb803b-cac4-4c2b-8b5f-c391bf30afed" providerId="ADAL" clId="{4DAFF4D1-AD6D-4F2E-8D18-0EB6C25DBF8A}" dt="2024-02-19T09:08:16.025" v="399" actId="20577"/>
          <ac:spMkLst>
            <pc:docMk/>
            <pc:sldMk cId="889460504" sldId="261"/>
            <ac:spMk id="5" creationId="{534A51B9-A790-44D9-8F76-4D49A18FD767}"/>
          </ac:spMkLst>
        </pc:spChg>
      </pc:sldChg>
      <pc:sldChg chg="modSp mod ord">
        <pc:chgData name="Martin Krobot" userId="8edb803b-cac4-4c2b-8b5f-c391bf30afed" providerId="ADAL" clId="{4DAFF4D1-AD6D-4F2E-8D18-0EB6C25DBF8A}" dt="2024-02-19T08:34:57.210" v="183" actId="20577"/>
        <pc:sldMkLst>
          <pc:docMk/>
          <pc:sldMk cId="1711692415" sldId="262"/>
        </pc:sldMkLst>
        <pc:spChg chg="mod">
          <ac:chgData name="Martin Krobot" userId="8edb803b-cac4-4c2b-8b5f-c391bf30afed" providerId="ADAL" clId="{4DAFF4D1-AD6D-4F2E-8D18-0EB6C25DBF8A}" dt="2024-02-19T08:34:57.210" v="183" actId="20577"/>
          <ac:spMkLst>
            <pc:docMk/>
            <pc:sldMk cId="1711692415" sldId="262"/>
            <ac:spMk id="4" creationId="{329D541A-E37E-4C73-BDC9-9D3134C8240F}"/>
          </ac:spMkLst>
        </pc:spChg>
      </pc:sldChg>
      <pc:sldChg chg="modSp ord">
        <pc:chgData name="Martin Krobot" userId="8edb803b-cac4-4c2b-8b5f-c391bf30afed" providerId="ADAL" clId="{4DAFF4D1-AD6D-4F2E-8D18-0EB6C25DBF8A}" dt="2024-02-19T08:52:38.927" v="237"/>
        <pc:sldMkLst>
          <pc:docMk/>
          <pc:sldMk cId="1870930071" sldId="263"/>
        </pc:sldMkLst>
        <pc:graphicFrameChg chg="mod">
          <ac:chgData name="Martin Krobot" userId="8edb803b-cac4-4c2b-8b5f-c391bf30afed" providerId="ADAL" clId="{4DAFF4D1-AD6D-4F2E-8D18-0EB6C25DBF8A}" dt="2024-02-19T08:52:38.927" v="237"/>
          <ac:graphicFrameMkLst>
            <pc:docMk/>
            <pc:sldMk cId="1870930071" sldId="263"/>
            <ac:graphicFrameMk id="5" creationId="{EDEA26F9-4C04-49AB-A990-463219BE5E28}"/>
          </ac:graphicFrameMkLst>
        </pc:graphicFrameChg>
      </pc:sldChg>
      <pc:sldChg chg="addSp delSp modSp new mod">
        <pc:chgData name="Martin Krobot" userId="8edb803b-cac4-4c2b-8b5f-c391bf30afed" providerId="ADAL" clId="{4DAFF4D1-AD6D-4F2E-8D18-0EB6C25DBF8A}" dt="2024-02-19T08:19:18.606" v="14" actId="478"/>
        <pc:sldMkLst>
          <pc:docMk/>
          <pc:sldMk cId="4035420759" sldId="264"/>
        </pc:sldMkLst>
        <pc:spChg chg="del">
          <ac:chgData name="Martin Krobot" userId="8edb803b-cac4-4c2b-8b5f-c391bf30afed" providerId="ADAL" clId="{4DAFF4D1-AD6D-4F2E-8D18-0EB6C25DBF8A}" dt="2024-02-19T08:19:18.606" v="14" actId="478"/>
          <ac:spMkLst>
            <pc:docMk/>
            <pc:sldMk cId="4035420759" sldId="264"/>
            <ac:spMk id="2" creationId="{3216E30D-F87F-C6C3-3738-A5F1238441D7}"/>
          </ac:spMkLst>
        </pc:spChg>
        <pc:spChg chg="del mod">
          <ac:chgData name="Martin Krobot" userId="8edb803b-cac4-4c2b-8b5f-c391bf30afed" providerId="ADAL" clId="{4DAFF4D1-AD6D-4F2E-8D18-0EB6C25DBF8A}" dt="2024-02-19T08:19:18.606" v="14" actId="478"/>
          <ac:spMkLst>
            <pc:docMk/>
            <pc:sldMk cId="4035420759" sldId="264"/>
            <ac:spMk id="3" creationId="{2B918BE6-3DA7-1033-DC4B-7085143E4FB0}"/>
          </ac:spMkLst>
        </pc:spChg>
        <pc:picChg chg="add mod modCrop">
          <ac:chgData name="Martin Krobot" userId="8edb803b-cac4-4c2b-8b5f-c391bf30afed" providerId="ADAL" clId="{4DAFF4D1-AD6D-4F2E-8D18-0EB6C25DBF8A}" dt="2024-02-19T08:19:16.595" v="12" actId="1076"/>
          <ac:picMkLst>
            <pc:docMk/>
            <pc:sldMk cId="4035420759" sldId="264"/>
            <ac:picMk id="5" creationId="{F09C8FA0-D060-BBE9-5145-7BA4CE175791}"/>
          </ac:picMkLst>
        </pc:picChg>
      </pc:sldChg>
      <pc:sldChg chg="addSp delSp add mod">
        <pc:chgData name="Martin Krobot" userId="8edb803b-cac4-4c2b-8b5f-c391bf30afed" providerId="ADAL" clId="{4DAFF4D1-AD6D-4F2E-8D18-0EB6C25DBF8A}" dt="2024-02-19T08:16:57.743" v="6" actId="478"/>
        <pc:sldMkLst>
          <pc:docMk/>
          <pc:sldMk cId="1044464294" sldId="265"/>
        </pc:sldMkLst>
        <pc:spChg chg="del">
          <ac:chgData name="Martin Krobot" userId="8edb803b-cac4-4c2b-8b5f-c391bf30afed" providerId="ADAL" clId="{4DAFF4D1-AD6D-4F2E-8D18-0EB6C25DBF8A}" dt="2024-02-19T08:16:57.743" v="6" actId="478"/>
          <ac:spMkLst>
            <pc:docMk/>
            <pc:sldMk cId="1044464294" sldId="265"/>
            <ac:spMk id="2" creationId="{2758DE7A-CAAB-F057-3B39-06ECBD49F4D1}"/>
          </ac:spMkLst>
        </pc:spChg>
        <pc:spChg chg="del">
          <ac:chgData name="Martin Krobot" userId="8edb803b-cac4-4c2b-8b5f-c391bf30afed" providerId="ADAL" clId="{4DAFF4D1-AD6D-4F2E-8D18-0EB6C25DBF8A}" dt="2024-02-19T08:16:57.743" v="6" actId="478"/>
          <ac:spMkLst>
            <pc:docMk/>
            <pc:sldMk cId="1044464294" sldId="265"/>
            <ac:spMk id="3" creationId="{BA4CB58C-1B5E-6C59-42B0-4EA73C2CB22B}"/>
          </ac:spMkLst>
        </pc:spChg>
        <pc:picChg chg="del">
          <ac:chgData name="Martin Krobot" userId="8edb803b-cac4-4c2b-8b5f-c391bf30afed" providerId="ADAL" clId="{4DAFF4D1-AD6D-4F2E-8D18-0EB6C25DBF8A}" dt="2024-02-19T08:16:54.250" v="4" actId="478"/>
          <ac:picMkLst>
            <pc:docMk/>
            <pc:sldMk cId="1044464294" sldId="265"/>
            <ac:picMk id="5" creationId="{1AED45AC-9C03-AFA8-86E3-C762131AC1EF}"/>
          </ac:picMkLst>
        </pc:picChg>
        <pc:picChg chg="add">
          <ac:chgData name="Martin Krobot" userId="8edb803b-cac4-4c2b-8b5f-c391bf30afed" providerId="ADAL" clId="{4DAFF4D1-AD6D-4F2E-8D18-0EB6C25DBF8A}" dt="2024-02-19T08:16:54.391" v="5" actId="22"/>
          <ac:picMkLst>
            <pc:docMk/>
            <pc:sldMk cId="1044464294" sldId="265"/>
            <ac:picMk id="6" creationId="{55C26EF2-DF43-A266-F893-DCD2A375A790}"/>
          </ac:picMkLst>
        </pc:picChg>
      </pc:sldChg>
      <pc:sldChg chg="addSp delSp add mod">
        <pc:chgData name="Martin Krobot" userId="8edb803b-cac4-4c2b-8b5f-c391bf30afed" providerId="ADAL" clId="{4DAFF4D1-AD6D-4F2E-8D18-0EB6C25DBF8A}" dt="2024-02-19T08:18:03.633" v="9" actId="22"/>
        <pc:sldMkLst>
          <pc:docMk/>
          <pc:sldMk cId="61460685" sldId="266"/>
        </pc:sldMkLst>
        <pc:picChg chg="add">
          <ac:chgData name="Martin Krobot" userId="8edb803b-cac4-4c2b-8b5f-c391bf30afed" providerId="ADAL" clId="{4DAFF4D1-AD6D-4F2E-8D18-0EB6C25DBF8A}" dt="2024-02-19T08:18:03.633" v="9" actId="22"/>
          <ac:picMkLst>
            <pc:docMk/>
            <pc:sldMk cId="61460685" sldId="266"/>
            <ac:picMk id="3" creationId="{E66C9B8E-46A6-CEA5-09A5-36265DE24BE0}"/>
          </ac:picMkLst>
        </pc:picChg>
        <pc:picChg chg="del">
          <ac:chgData name="Martin Krobot" userId="8edb803b-cac4-4c2b-8b5f-c391bf30afed" providerId="ADAL" clId="{4DAFF4D1-AD6D-4F2E-8D18-0EB6C25DBF8A}" dt="2024-02-19T08:18:03.302" v="8" actId="478"/>
          <ac:picMkLst>
            <pc:docMk/>
            <pc:sldMk cId="61460685" sldId="266"/>
            <ac:picMk id="6" creationId="{45706A68-0EFA-14CA-43A1-975FFC2B635C}"/>
          </ac:picMkLst>
        </pc:picChg>
      </pc:sldChg>
      <pc:sldChg chg="addSp delSp modSp add mod ord modClrScheme chgLayout">
        <pc:chgData name="Martin Krobot" userId="8edb803b-cac4-4c2b-8b5f-c391bf30afed" providerId="ADAL" clId="{4DAFF4D1-AD6D-4F2E-8D18-0EB6C25DBF8A}" dt="2024-02-19T08:22:08.905" v="75" actId="1076"/>
        <pc:sldMkLst>
          <pc:docMk/>
          <pc:sldMk cId="32645956" sldId="267"/>
        </pc:sldMkLst>
        <pc:spChg chg="mod ord">
          <ac:chgData name="Martin Krobot" userId="8edb803b-cac4-4c2b-8b5f-c391bf30afed" providerId="ADAL" clId="{4DAFF4D1-AD6D-4F2E-8D18-0EB6C25DBF8A}" dt="2024-02-19T08:20:45.860" v="45" actId="700"/>
          <ac:spMkLst>
            <pc:docMk/>
            <pc:sldMk cId="32645956" sldId="267"/>
            <ac:spMk id="2" creationId="{A1E66521-F4EE-FF93-FFB3-6A674D9A83D8}"/>
          </ac:spMkLst>
        </pc:spChg>
        <pc:spChg chg="mod ord">
          <ac:chgData name="Martin Krobot" userId="8edb803b-cac4-4c2b-8b5f-c391bf30afed" providerId="ADAL" clId="{4DAFF4D1-AD6D-4F2E-8D18-0EB6C25DBF8A}" dt="2024-02-19T08:20:45.860" v="45" actId="700"/>
          <ac:spMkLst>
            <pc:docMk/>
            <pc:sldMk cId="32645956" sldId="267"/>
            <ac:spMk id="3" creationId="{90B46ECC-821B-216A-3186-FF9AF913DCCA}"/>
          </ac:spMkLst>
        </pc:spChg>
        <pc:spChg chg="mod ord">
          <ac:chgData name="Martin Krobot" userId="8edb803b-cac4-4c2b-8b5f-c391bf30afed" providerId="ADAL" clId="{4DAFF4D1-AD6D-4F2E-8D18-0EB6C25DBF8A}" dt="2024-02-19T08:20:45.860" v="45" actId="700"/>
          <ac:spMkLst>
            <pc:docMk/>
            <pc:sldMk cId="32645956" sldId="267"/>
            <ac:spMk id="4" creationId="{7EAB2A16-621B-2EF8-C87A-F0432ED80C50}"/>
          </ac:spMkLst>
        </pc:spChg>
        <pc:spChg chg="add del mod ord">
          <ac:chgData name="Martin Krobot" userId="8edb803b-cac4-4c2b-8b5f-c391bf30afed" providerId="ADAL" clId="{4DAFF4D1-AD6D-4F2E-8D18-0EB6C25DBF8A}" dt="2024-02-19T08:20:50.661" v="46" actId="478"/>
          <ac:spMkLst>
            <pc:docMk/>
            <pc:sldMk cId="32645956" sldId="267"/>
            <ac:spMk id="5" creationId="{C4138013-3897-A6FB-F885-0D5837E92677}"/>
          </ac:spMkLst>
        </pc:spChg>
        <pc:spChg chg="add mod ord">
          <ac:chgData name="Martin Krobot" userId="8edb803b-cac4-4c2b-8b5f-c391bf30afed" providerId="ADAL" clId="{4DAFF4D1-AD6D-4F2E-8D18-0EB6C25DBF8A}" dt="2024-02-19T08:20:54.388" v="62" actId="20577"/>
          <ac:spMkLst>
            <pc:docMk/>
            <pc:sldMk cId="32645956" sldId="267"/>
            <ac:spMk id="7" creationId="{C7589953-856A-8724-5DE2-6E33DA983D43}"/>
          </ac:spMkLst>
        </pc:spChg>
        <pc:picChg chg="del">
          <ac:chgData name="Martin Krobot" userId="8edb803b-cac4-4c2b-8b5f-c391bf30afed" providerId="ADAL" clId="{4DAFF4D1-AD6D-4F2E-8D18-0EB6C25DBF8A}" dt="2024-02-19T08:20:23.507" v="44" actId="478"/>
          <ac:picMkLst>
            <pc:docMk/>
            <pc:sldMk cId="32645956" sldId="267"/>
            <ac:picMk id="6" creationId="{F5E42575-F1AC-15AD-A617-FAA55F931D4D}"/>
          </ac:picMkLst>
        </pc:picChg>
        <pc:picChg chg="add mod">
          <ac:chgData name="Martin Krobot" userId="8edb803b-cac4-4c2b-8b5f-c391bf30afed" providerId="ADAL" clId="{4DAFF4D1-AD6D-4F2E-8D18-0EB6C25DBF8A}" dt="2024-02-19T08:21:31.761" v="69" actId="1076"/>
          <ac:picMkLst>
            <pc:docMk/>
            <pc:sldMk cId="32645956" sldId="267"/>
            <ac:picMk id="1026" creationId="{9A6C5240-091E-17DC-E582-3D52C6C72C80}"/>
          </ac:picMkLst>
        </pc:picChg>
        <pc:picChg chg="add mod">
          <ac:chgData name="Martin Krobot" userId="8edb803b-cac4-4c2b-8b5f-c391bf30afed" providerId="ADAL" clId="{4DAFF4D1-AD6D-4F2E-8D18-0EB6C25DBF8A}" dt="2024-02-19T08:22:08.905" v="75" actId="1076"/>
          <ac:picMkLst>
            <pc:docMk/>
            <pc:sldMk cId="32645956" sldId="267"/>
            <ac:picMk id="1028" creationId="{0D06E0C6-C500-6C7D-B5EB-7FD67B91849A}"/>
          </ac:picMkLst>
        </pc:picChg>
      </pc:sldChg>
      <pc:sldChg chg="new del">
        <pc:chgData name="Martin Krobot" userId="8edb803b-cac4-4c2b-8b5f-c391bf30afed" providerId="ADAL" clId="{4DAFF4D1-AD6D-4F2E-8D18-0EB6C25DBF8A}" dt="2024-02-19T08:20:07.320" v="16" actId="47"/>
        <pc:sldMkLst>
          <pc:docMk/>
          <pc:sldMk cId="2359604135" sldId="267"/>
        </pc:sldMkLst>
      </pc:sldChg>
      <pc:sldChg chg="addSp delSp modSp add">
        <pc:chgData name="Martin Krobot" userId="8edb803b-cac4-4c2b-8b5f-c391bf30afed" providerId="ADAL" clId="{4DAFF4D1-AD6D-4F2E-8D18-0EB6C25DBF8A}" dt="2024-02-19T08:23:12.716" v="99" actId="1037"/>
        <pc:sldMkLst>
          <pc:docMk/>
          <pc:sldMk cId="578083284" sldId="268"/>
        </pc:sldMkLst>
        <pc:picChg chg="del">
          <ac:chgData name="Martin Krobot" userId="8edb803b-cac4-4c2b-8b5f-c391bf30afed" providerId="ADAL" clId="{4DAFF4D1-AD6D-4F2E-8D18-0EB6C25DBF8A}" dt="2024-02-19T08:22:30.387" v="77" actId="478"/>
          <ac:picMkLst>
            <pc:docMk/>
            <pc:sldMk cId="578083284" sldId="268"/>
            <ac:picMk id="1026" creationId="{FA6F1214-FB65-1078-5395-6397C3E60AAD}"/>
          </ac:picMkLst>
        </pc:picChg>
        <pc:picChg chg="del">
          <ac:chgData name="Martin Krobot" userId="8edb803b-cac4-4c2b-8b5f-c391bf30afed" providerId="ADAL" clId="{4DAFF4D1-AD6D-4F2E-8D18-0EB6C25DBF8A}" dt="2024-02-19T08:22:30.985" v="78" actId="478"/>
          <ac:picMkLst>
            <pc:docMk/>
            <pc:sldMk cId="578083284" sldId="268"/>
            <ac:picMk id="1028" creationId="{1ED99CD7-0959-4879-035C-6D214E1F97BA}"/>
          </ac:picMkLst>
        </pc:picChg>
        <pc:picChg chg="add mod">
          <ac:chgData name="Martin Krobot" userId="8edb803b-cac4-4c2b-8b5f-c391bf30afed" providerId="ADAL" clId="{4DAFF4D1-AD6D-4F2E-8D18-0EB6C25DBF8A}" dt="2024-02-19T08:23:12.716" v="99" actId="1037"/>
          <ac:picMkLst>
            <pc:docMk/>
            <pc:sldMk cId="578083284" sldId="268"/>
            <ac:picMk id="2050" creationId="{DBD462A1-DE76-3BAF-8C1D-0DCD0B018CC2}"/>
          </ac:picMkLst>
        </pc:picChg>
        <pc:picChg chg="add mod">
          <ac:chgData name="Martin Krobot" userId="8edb803b-cac4-4c2b-8b5f-c391bf30afed" providerId="ADAL" clId="{4DAFF4D1-AD6D-4F2E-8D18-0EB6C25DBF8A}" dt="2024-02-19T08:23:06.337" v="87" actId="1076"/>
          <ac:picMkLst>
            <pc:docMk/>
            <pc:sldMk cId="578083284" sldId="268"/>
            <ac:picMk id="2052" creationId="{EFAF33EF-2B80-716C-F715-5A9B549ADA24}"/>
          </ac:picMkLst>
        </pc:picChg>
      </pc:sldChg>
      <pc:sldChg chg="addSp modSp new mod modClrScheme chgLayout">
        <pc:chgData name="Martin Krobot" userId="8edb803b-cac4-4c2b-8b5f-c391bf30afed" providerId="ADAL" clId="{4DAFF4D1-AD6D-4F2E-8D18-0EB6C25DBF8A}" dt="2024-02-19T08:27:45.042" v="166"/>
        <pc:sldMkLst>
          <pc:docMk/>
          <pc:sldMk cId="155729995" sldId="269"/>
        </pc:sldMkLst>
        <pc:spChg chg="mod ord">
          <ac:chgData name="Martin Krobot" userId="8edb803b-cac4-4c2b-8b5f-c391bf30afed" providerId="ADAL" clId="{4DAFF4D1-AD6D-4F2E-8D18-0EB6C25DBF8A}" dt="2024-02-19T08:27:45.042" v="166"/>
          <ac:spMkLst>
            <pc:docMk/>
            <pc:sldMk cId="155729995" sldId="269"/>
            <ac:spMk id="2" creationId="{7C73971D-DFE1-01F9-A29D-B96B7B678AEA}"/>
          </ac:spMkLst>
        </pc:spChg>
        <pc:spChg chg="mod ord">
          <ac:chgData name="Martin Krobot" userId="8edb803b-cac4-4c2b-8b5f-c391bf30afed" providerId="ADAL" clId="{4DAFF4D1-AD6D-4F2E-8D18-0EB6C25DBF8A}" dt="2024-02-19T08:26:54.164" v="101" actId="700"/>
          <ac:spMkLst>
            <pc:docMk/>
            <pc:sldMk cId="155729995" sldId="269"/>
            <ac:spMk id="3" creationId="{74643D06-9D5B-4283-110D-6A1B2F598660}"/>
          </ac:spMkLst>
        </pc:spChg>
        <pc:spChg chg="add mod ord">
          <ac:chgData name="Martin Krobot" userId="8edb803b-cac4-4c2b-8b5f-c391bf30afed" providerId="ADAL" clId="{4DAFF4D1-AD6D-4F2E-8D18-0EB6C25DBF8A}" dt="2024-02-19T08:27:33.989" v="165" actId="403"/>
          <ac:spMkLst>
            <pc:docMk/>
            <pc:sldMk cId="155729995" sldId="269"/>
            <ac:spMk id="4" creationId="{F9C3AF7B-F1D2-5D95-C45B-D625B0898804}"/>
          </ac:spMkLst>
        </pc:spChg>
      </pc:sldChg>
      <pc:sldChg chg="modSp add mod ord">
        <pc:chgData name="Martin Krobot" userId="8edb803b-cac4-4c2b-8b5f-c391bf30afed" providerId="ADAL" clId="{4DAFF4D1-AD6D-4F2E-8D18-0EB6C25DBF8A}" dt="2024-02-19T08:47:56.411" v="236" actId="20577"/>
        <pc:sldMkLst>
          <pc:docMk/>
          <pc:sldMk cId="2705965444" sldId="270"/>
        </pc:sldMkLst>
        <pc:spChg chg="mod">
          <ac:chgData name="Martin Krobot" userId="8edb803b-cac4-4c2b-8b5f-c391bf30afed" providerId="ADAL" clId="{4DAFF4D1-AD6D-4F2E-8D18-0EB6C25DBF8A}" dt="2024-02-19T08:47:56.411" v="236" actId="20577"/>
          <ac:spMkLst>
            <pc:docMk/>
            <pc:sldMk cId="2705965444" sldId="270"/>
            <ac:spMk id="4" creationId="{B67FEDBE-FB8C-0D67-7A41-1F6154059FEC}"/>
          </ac:spMkLst>
        </pc:spChg>
      </pc:sldChg>
      <pc:sldChg chg="addSp modSp new mod modClrScheme chgLayout">
        <pc:chgData name="Martin Krobot" userId="8edb803b-cac4-4c2b-8b5f-c391bf30afed" providerId="ADAL" clId="{4DAFF4D1-AD6D-4F2E-8D18-0EB6C25DBF8A}" dt="2024-02-19T08:59:41.741" v="280" actId="20577"/>
        <pc:sldMkLst>
          <pc:docMk/>
          <pc:sldMk cId="3801482638" sldId="271"/>
        </pc:sldMkLst>
        <pc:spChg chg="mod ord">
          <ac:chgData name="Martin Krobot" userId="8edb803b-cac4-4c2b-8b5f-c391bf30afed" providerId="ADAL" clId="{4DAFF4D1-AD6D-4F2E-8D18-0EB6C25DBF8A}" dt="2024-02-19T08:59:23.056" v="241" actId="700"/>
          <ac:spMkLst>
            <pc:docMk/>
            <pc:sldMk cId="3801482638" sldId="271"/>
            <ac:spMk id="2" creationId="{69E3F272-807F-D3E2-20B0-F9745C0020E9}"/>
          </ac:spMkLst>
        </pc:spChg>
        <pc:spChg chg="mod ord">
          <ac:chgData name="Martin Krobot" userId="8edb803b-cac4-4c2b-8b5f-c391bf30afed" providerId="ADAL" clId="{4DAFF4D1-AD6D-4F2E-8D18-0EB6C25DBF8A}" dt="2024-02-19T08:59:23.056" v="241" actId="700"/>
          <ac:spMkLst>
            <pc:docMk/>
            <pc:sldMk cId="3801482638" sldId="271"/>
            <ac:spMk id="3" creationId="{ABBED344-E8B7-AE82-6C30-FA308CCD0E12}"/>
          </ac:spMkLst>
        </pc:spChg>
        <pc:spChg chg="add mod ord">
          <ac:chgData name="Martin Krobot" userId="8edb803b-cac4-4c2b-8b5f-c391bf30afed" providerId="ADAL" clId="{4DAFF4D1-AD6D-4F2E-8D18-0EB6C25DBF8A}" dt="2024-02-19T08:59:25.481" v="252" actId="20577"/>
          <ac:spMkLst>
            <pc:docMk/>
            <pc:sldMk cId="3801482638" sldId="271"/>
            <ac:spMk id="4" creationId="{7F1D9E5D-89C2-D4AF-D110-6572EAB60E3E}"/>
          </ac:spMkLst>
        </pc:spChg>
        <pc:spChg chg="add mod ord">
          <ac:chgData name="Martin Krobot" userId="8edb803b-cac4-4c2b-8b5f-c391bf30afed" providerId="ADAL" clId="{4DAFF4D1-AD6D-4F2E-8D18-0EB6C25DBF8A}" dt="2024-02-19T08:59:41.741" v="280" actId="20577"/>
          <ac:spMkLst>
            <pc:docMk/>
            <pc:sldMk cId="3801482638" sldId="271"/>
            <ac:spMk id="5" creationId="{6FEBCED6-5D97-C6F3-A1F1-3F1D92F98CED}"/>
          </ac:spMkLst>
        </pc:spChg>
      </pc:sldChg>
      <pc:sldChg chg="modSp add mod">
        <pc:chgData name="Martin Krobot" userId="8edb803b-cac4-4c2b-8b5f-c391bf30afed" providerId="ADAL" clId="{4DAFF4D1-AD6D-4F2E-8D18-0EB6C25DBF8A}" dt="2024-02-19T08:59:54.013" v="299" actId="20577"/>
        <pc:sldMkLst>
          <pc:docMk/>
          <pc:sldMk cId="3390220949" sldId="272"/>
        </pc:sldMkLst>
        <pc:spChg chg="mod">
          <ac:chgData name="Martin Krobot" userId="8edb803b-cac4-4c2b-8b5f-c391bf30afed" providerId="ADAL" clId="{4DAFF4D1-AD6D-4F2E-8D18-0EB6C25DBF8A}" dt="2024-02-19T08:59:52.014" v="297" actId="20577"/>
          <ac:spMkLst>
            <pc:docMk/>
            <pc:sldMk cId="3390220949" sldId="272"/>
            <ac:spMk id="4" creationId="{DB87A609-39ED-88CA-316F-F9D4EBBFEEFE}"/>
          </ac:spMkLst>
        </pc:spChg>
        <pc:spChg chg="mod">
          <ac:chgData name="Martin Krobot" userId="8edb803b-cac4-4c2b-8b5f-c391bf30afed" providerId="ADAL" clId="{4DAFF4D1-AD6D-4F2E-8D18-0EB6C25DBF8A}" dt="2024-02-19T08:59:54.013" v="299" actId="20577"/>
          <ac:spMkLst>
            <pc:docMk/>
            <pc:sldMk cId="3390220949" sldId="272"/>
            <ac:spMk id="5" creationId="{9CC604E7-A35B-C7F9-1018-9E4E82DB7B27}"/>
          </ac:spMkLst>
        </pc:spChg>
      </pc:sldChg>
      <pc:sldChg chg="modSp add mod">
        <pc:chgData name="Martin Krobot" userId="8edb803b-cac4-4c2b-8b5f-c391bf30afed" providerId="ADAL" clId="{4DAFF4D1-AD6D-4F2E-8D18-0EB6C25DBF8A}" dt="2024-02-19T09:00:00.031" v="311" actId="20577"/>
        <pc:sldMkLst>
          <pc:docMk/>
          <pc:sldMk cId="1052619570" sldId="273"/>
        </pc:sldMkLst>
        <pc:spChg chg="mod">
          <ac:chgData name="Martin Krobot" userId="8edb803b-cac4-4c2b-8b5f-c391bf30afed" providerId="ADAL" clId="{4DAFF4D1-AD6D-4F2E-8D18-0EB6C25DBF8A}" dt="2024-02-19T08:59:57.843" v="309" actId="20577"/>
          <ac:spMkLst>
            <pc:docMk/>
            <pc:sldMk cId="1052619570" sldId="273"/>
            <ac:spMk id="4" creationId="{3B42FF2A-451F-6B15-0458-A1D48AAF1F5D}"/>
          </ac:spMkLst>
        </pc:spChg>
        <pc:spChg chg="mod">
          <ac:chgData name="Martin Krobot" userId="8edb803b-cac4-4c2b-8b5f-c391bf30afed" providerId="ADAL" clId="{4DAFF4D1-AD6D-4F2E-8D18-0EB6C25DBF8A}" dt="2024-02-19T09:00:00.031" v="311" actId="20577"/>
          <ac:spMkLst>
            <pc:docMk/>
            <pc:sldMk cId="1052619570" sldId="273"/>
            <ac:spMk id="5" creationId="{75BAA501-4FC2-2B47-C164-CC82D413AFF0}"/>
          </ac:spMkLst>
        </pc:spChg>
      </pc:sldChg>
      <pc:sldChg chg="modSp add mod">
        <pc:chgData name="Martin Krobot" userId="8edb803b-cac4-4c2b-8b5f-c391bf30afed" providerId="ADAL" clId="{4DAFF4D1-AD6D-4F2E-8D18-0EB6C25DBF8A}" dt="2024-02-19T09:00:06.527" v="325" actId="20577"/>
        <pc:sldMkLst>
          <pc:docMk/>
          <pc:sldMk cId="2670001571" sldId="274"/>
        </pc:sldMkLst>
        <pc:spChg chg="mod">
          <ac:chgData name="Martin Krobot" userId="8edb803b-cac4-4c2b-8b5f-c391bf30afed" providerId="ADAL" clId="{4DAFF4D1-AD6D-4F2E-8D18-0EB6C25DBF8A}" dt="2024-02-19T09:00:04.256" v="323" actId="20577"/>
          <ac:spMkLst>
            <pc:docMk/>
            <pc:sldMk cId="2670001571" sldId="274"/>
            <ac:spMk id="4" creationId="{6EF8E641-F6DE-9363-F5BB-0A78C9B263D7}"/>
          </ac:spMkLst>
        </pc:spChg>
        <pc:spChg chg="mod">
          <ac:chgData name="Martin Krobot" userId="8edb803b-cac4-4c2b-8b5f-c391bf30afed" providerId="ADAL" clId="{4DAFF4D1-AD6D-4F2E-8D18-0EB6C25DBF8A}" dt="2024-02-19T09:00:06.527" v="325" actId="20577"/>
          <ac:spMkLst>
            <pc:docMk/>
            <pc:sldMk cId="2670001571" sldId="274"/>
            <ac:spMk id="5" creationId="{D7CD1B46-8257-15F8-0377-2CBE3BCF9620}"/>
          </ac:spMkLst>
        </pc:spChg>
      </pc:sldChg>
      <pc:sldChg chg="modSp add mod">
        <pc:chgData name="Martin Krobot" userId="8edb803b-cac4-4c2b-8b5f-c391bf30afed" providerId="ADAL" clId="{4DAFF4D1-AD6D-4F2E-8D18-0EB6C25DBF8A}" dt="2024-02-19T09:00:12.359" v="334" actId="20577"/>
        <pc:sldMkLst>
          <pc:docMk/>
          <pc:sldMk cId="3109728335" sldId="275"/>
        </pc:sldMkLst>
        <pc:spChg chg="mod">
          <ac:chgData name="Martin Krobot" userId="8edb803b-cac4-4c2b-8b5f-c391bf30afed" providerId="ADAL" clId="{4DAFF4D1-AD6D-4F2E-8D18-0EB6C25DBF8A}" dt="2024-02-19T09:00:10.330" v="332" actId="20577"/>
          <ac:spMkLst>
            <pc:docMk/>
            <pc:sldMk cId="3109728335" sldId="275"/>
            <ac:spMk id="4" creationId="{EFC4B6B6-2260-2428-91B8-D08B8E64A2CB}"/>
          </ac:spMkLst>
        </pc:spChg>
        <pc:spChg chg="mod">
          <ac:chgData name="Martin Krobot" userId="8edb803b-cac4-4c2b-8b5f-c391bf30afed" providerId="ADAL" clId="{4DAFF4D1-AD6D-4F2E-8D18-0EB6C25DBF8A}" dt="2024-02-19T09:00:12.359" v="334" actId="20577"/>
          <ac:spMkLst>
            <pc:docMk/>
            <pc:sldMk cId="3109728335" sldId="275"/>
            <ac:spMk id="5" creationId="{5C3EBE02-5972-B071-5DCF-F1C31D02355C}"/>
          </ac:spMkLst>
        </pc:spChg>
      </pc:sldChg>
      <pc:sldChg chg="modSp add mod">
        <pc:chgData name="Martin Krobot" userId="8edb803b-cac4-4c2b-8b5f-c391bf30afed" providerId="ADAL" clId="{4DAFF4D1-AD6D-4F2E-8D18-0EB6C25DBF8A}" dt="2024-02-19T09:05:10.950" v="346" actId="404"/>
        <pc:sldMkLst>
          <pc:docMk/>
          <pc:sldMk cId="3935967347" sldId="276"/>
        </pc:sldMkLst>
        <pc:spChg chg="mod">
          <ac:chgData name="Martin Krobot" userId="8edb803b-cac4-4c2b-8b5f-c391bf30afed" providerId="ADAL" clId="{4DAFF4D1-AD6D-4F2E-8D18-0EB6C25DBF8A}" dt="2024-02-19T09:05:10.950" v="346" actId="404"/>
          <ac:spMkLst>
            <pc:docMk/>
            <pc:sldMk cId="3935967347" sldId="276"/>
            <ac:spMk id="10" creationId="{6E7D6BB5-F496-7B1D-9832-6FE93F69FD00}"/>
          </ac:spMkLst>
        </pc:spChg>
      </pc:sldChg>
      <pc:sldChg chg="addSp delSp modSp new mod">
        <pc:chgData name="Martin Krobot" userId="8edb803b-cac4-4c2b-8b5f-c391bf30afed" providerId="ADAL" clId="{4DAFF4D1-AD6D-4F2E-8D18-0EB6C25DBF8A}" dt="2024-02-19T09:07:46.241" v="372"/>
        <pc:sldMkLst>
          <pc:docMk/>
          <pc:sldMk cId="2840087947" sldId="277"/>
        </pc:sldMkLst>
        <pc:spChg chg="mod">
          <ac:chgData name="Martin Krobot" userId="8edb803b-cac4-4c2b-8b5f-c391bf30afed" providerId="ADAL" clId="{4DAFF4D1-AD6D-4F2E-8D18-0EB6C25DBF8A}" dt="2024-02-19T09:07:46.241" v="372"/>
          <ac:spMkLst>
            <pc:docMk/>
            <pc:sldMk cId="2840087947" sldId="277"/>
            <ac:spMk id="2" creationId="{B52BEDED-1BAC-9640-D220-F026337099D8}"/>
          </ac:spMkLst>
        </pc:spChg>
        <pc:spChg chg="mod">
          <ac:chgData name="Martin Krobot" userId="8edb803b-cac4-4c2b-8b5f-c391bf30afed" providerId="ADAL" clId="{4DAFF4D1-AD6D-4F2E-8D18-0EB6C25DBF8A}" dt="2024-02-19T09:05:33.450" v="360" actId="20577"/>
          <ac:spMkLst>
            <pc:docMk/>
            <pc:sldMk cId="2840087947" sldId="277"/>
            <ac:spMk id="4" creationId="{93D616A0-506C-CBA1-BC97-47A41A66489C}"/>
          </ac:spMkLst>
        </pc:spChg>
        <pc:spChg chg="del">
          <ac:chgData name="Martin Krobot" userId="8edb803b-cac4-4c2b-8b5f-c391bf30afed" providerId="ADAL" clId="{4DAFF4D1-AD6D-4F2E-8D18-0EB6C25DBF8A}" dt="2024-02-19T09:06:17.906" v="361" actId="478"/>
          <ac:spMkLst>
            <pc:docMk/>
            <pc:sldMk cId="2840087947" sldId="277"/>
            <ac:spMk id="5" creationId="{FE3A12B0-B2D2-791B-C6B9-6250AABA9E8C}"/>
          </ac:spMkLst>
        </pc:spChg>
        <pc:picChg chg="add mod">
          <ac:chgData name="Martin Krobot" userId="8edb803b-cac4-4c2b-8b5f-c391bf30afed" providerId="ADAL" clId="{4DAFF4D1-AD6D-4F2E-8D18-0EB6C25DBF8A}" dt="2024-02-19T09:06:20.200" v="363" actId="1076"/>
          <ac:picMkLst>
            <pc:docMk/>
            <pc:sldMk cId="2840087947" sldId="277"/>
            <ac:picMk id="7" creationId="{242D2400-A1E5-1D69-3BD4-4030C9B960D6}"/>
          </ac:picMkLst>
        </pc:picChg>
      </pc:sldChg>
      <pc:sldChg chg="addSp delSp modSp add mod">
        <pc:chgData name="Martin Krobot" userId="8edb803b-cac4-4c2b-8b5f-c391bf30afed" providerId="ADAL" clId="{4DAFF4D1-AD6D-4F2E-8D18-0EB6C25DBF8A}" dt="2024-02-19T09:07:50.343" v="373"/>
        <pc:sldMkLst>
          <pc:docMk/>
          <pc:sldMk cId="1526459760" sldId="278"/>
        </pc:sldMkLst>
        <pc:spChg chg="mod">
          <ac:chgData name="Martin Krobot" userId="8edb803b-cac4-4c2b-8b5f-c391bf30afed" providerId="ADAL" clId="{4DAFF4D1-AD6D-4F2E-8D18-0EB6C25DBF8A}" dt="2024-02-19T09:07:50.343" v="373"/>
          <ac:spMkLst>
            <pc:docMk/>
            <pc:sldMk cId="1526459760" sldId="278"/>
            <ac:spMk id="2" creationId="{51512DA6-5ED6-B02F-4211-994DC1D87749}"/>
          </ac:spMkLst>
        </pc:spChg>
        <pc:picChg chg="add mod">
          <ac:chgData name="Martin Krobot" userId="8edb803b-cac4-4c2b-8b5f-c391bf30afed" providerId="ADAL" clId="{4DAFF4D1-AD6D-4F2E-8D18-0EB6C25DBF8A}" dt="2024-02-19T09:07:03.656" v="367" actId="1076"/>
          <ac:picMkLst>
            <pc:docMk/>
            <pc:sldMk cId="1526459760" sldId="278"/>
            <ac:picMk id="6" creationId="{B03FE4AA-0329-C3C2-6FBC-4698E74D232B}"/>
          </ac:picMkLst>
        </pc:picChg>
        <pc:picChg chg="del">
          <ac:chgData name="Martin Krobot" userId="8edb803b-cac4-4c2b-8b5f-c391bf30afed" providerId="ADAL" clId="{4DAFF4D1-AD6D-4F2E-8D18-0EB6C25DBF8A}" dt="2024-02-19T09:07:01.142" v="365" actId="478"/>
          <ac:picMkLst>
            <pc:docMk/>
            <pc:sldMk cId="1526459760" sldId="278"/>
            <ac:picMk id="7" creationId="{1807D629-43B9-4396-9031-7AC66D511123}"/>
          </ac:picMkLst>
        </pc:picChg>
      </pc:sldChg>
      <pc:sldChg chg="addSp delSp modSp add mod">
        <pc:chgData name="Martin Krobot" userId="8edb803b-cac4-4c2b-8b5f-c391bf30afed" providerId="ADAL" clId="{4DAFF4D1-AD6D-4F2E-8D18-0EB6C25DBF8A}" dt="2024-02-19T09:07:53.079" v="374"/>
        <pc:sldMkLst>
          <pc:docMk/>
          <pc:sldMk cId="1355843631" sldId="279"/>
        </pc:sldMkLst>
        <pc:spChg chg="mod">
          <ac:chgData name="Martin Krobot" userId="8edb803b-cac4-4c2b-8b5f-c391bf30afed" providerId="ADAL" clId="{4DAFF4D1-AD6D-4F2E-8D18-0EB6C25DBF8A}" dt="2024-02-19T09:07:53.079" v="374"/>
          <ac:spMkLst>
            <pc:docMk/>
            <pc:sldMk cId="1355843631" sldId="279"/>
            <ac:spMk id="2" creationId="{CB905692-622E-0EA9-FB76-FBE0F2B47961}"/>
          </ac:spMkLst>
        </pc:spChg>
        <pc:picChg chg="del">
          <ac:chgData name="Martin Krobot" userId="8edb803b-cac4-4c2b-8b5f-c391bf30afed" providerId="ADAL" clId="{4DAFF4D1-AD6D-4F2E-8D18-0EB6C25DBF8A}" dt="2024-02-19T09:07:20.716" v="369" actId="478"/>
          <ac:picMkLst>
            <pc:docMk/>
            <pc:sldMk cId="1355843631" sldId="279"/>
            <ac:picMk id="6" creationId="{CA2A56D7-16D5-4144-78F0-9B1B60C1B1C9}"/>
          </ac:picMkLst>
        </pc:picChg>
        <pc:picChg chg="add mod">
          <ac:chgData name="Martin Krobot" userId="8edb803b-cac4-4c2b-8b5f-c391bf30afed" providerId="ADAL" clId="{4DAFF4D1-AD6D-4F2E-8D18-0EB6C25DBF8A}" dt="2024-02-19T09:07:23.011" v="371" actId="1076"/>
          <ac:picMkLst>
            <pc:docMk/>
            <pc:sldMk cId="1355843631" sldId="279"/>
            <ac:picMk id="7" creationId="{B779D510-B6F9-B8B7-1A57-218DEB23A3FC}"/>
          </ac:picMkLst>
        </pc:picChg>
      </pc:sldChg>
      <pc:sldChg chg="addSp delSp modSp add mod">
        <pc:chgData name="Martin Krobot" userId="8edb803b-cac4-4c2b-8b5f-c391bf30afed" providerId="ADAL" clId="{4DAFF4D1-AD6D-4F2E-8D18-0EB6C25DBF8A}" dt="2024-02-19T09:09:53.287" v="405" actId="14100"/>
        <pc:sldMkLst>
          <pc:docMk/>
          <pc:sldMk cId="1944151442" sldId="280"/>
        </pc:sldMkLst>
        <pc:picChg chg="add mod">
          <ac:chgData name="Martin Krobot" userId="8edb803b-cac4-4c2b-8b5f-c391bf30afed" providerId="ADAL" clId="{4DAFF4D1-AD6D-4F2E-8D18-0EB6C25DBF8A}" dt="2024-02-19T09:09:53.287" v="405" actId="14100"/>
          <ac:picMkLst>
            <pc:docMk/>
            <pc:sldMk cId="1944151442" sldId="280"/>
            <ac:picMk id="6" creationId="{680D313F-5C97-A01F-27E7-D1F85CAAB0DB}"/>
          </ac:picMkLst>
        </pc:picChg>
        <pc:picChg chg="del">
          <ac:chgData name="Martin Krobot" userId="8edb803b-cac4-4c2b-8b5f-c391bf30afed" providerId="ADAL" clId="{4DAFF4D1-AD6D-4F2E-8D18-0EB6C25DBF8A}" dt="2024-02-19T09:09:46.936" v="401" actId="478"/>
          <ac:picMkLst>
            <pc:docMk/>
            <pc:sldMk cId="1944151442" sldId="280"/>
            <ac:picMk id="7" creationId="{C6E79040-FBD1-32E0-9A12-A13DC0E77761}"/>
          </ac:picMkLst>
        </pc:picChg>
      </pc:sldChg>
      <pc:sldChg chg="addSp modSp new mod ord">
        <pc:chgData name="Martin Krobot" userId="8edb803b-cac4-4c2b-8b5f-c391bf30afed" providerId="ADAL" clId="{4DAFF4D1-AD6D-4F2E-8D18-0EB6C25DBF8A}" dt="2024-02-19T09:41:01.599" v="660"/>
        <pc:sldMkLst>
          <pc:docMk/>
          <pc:sldMk cId="158588549" sldId="281"/>
        </pc:sldMkLst>
        <pc:spChg chg="mod">
          <ac:chgData name="Martin Krobot" userId="8edb803b-cac4-4c2b-8b5f-c391bf30afed" providerId="ADAL" clId="{4DAFF4D1-AD6D-4F2E-8D18-0EB6C25DBF8A}" dt="2024-02-19T09:19:08.086" v="650"/>
          <ac:spMkLst>
            <pc:docMk/>
            <pc:sldMk cId="158588549" sldId="281"/>
            <ac:spMk id="2" creationId="{8EA515C4-1988-CAC8-9C49-6EE11557F26C}"/>
          </ac:spMkLst>
        </pc:spChg>
        <pc:spChg chg="mod">
          <ac:chgData name="Martin Krobot" userId="8edb803b-cac4-4c2b-8b5f-c391bf30afed" providerId="ADAL" clId="{4DAFF4D1-AD6D-4F2E-8D18-0EB6C25DBF8A}" dt="2024-02-19T09:12:43.802" v="429" actId="20577"/>
          <ac:spMkLst>
            <pc:docMk/>
            <pc:sldMk cId="158588549" sldId="281"/>
            <ac:spMk id="4" creationId="{AB15120B-DC5E-73FD-345C-C72846538B7D}"/>
          </ac:spMkLst>
        </pc:spChg>
        <pc:spChg chg="mod">
          <ac:chgData name="Martin Krobot" userId="8edb803b-cac4-4c2b-8b5f-c391bf30afed" providerId="ADAL" clId="{4DAFF4D1-AD6D-4F2E-8D18-0EB6C25DBF8A}" dt="2024-02-19T09:19:15.473" v="651" actId="113"/>
          <ac:spMkLst>
            <pc:docMk/>
            <pc:sldMk cId="158588549" sldId="281"/>
            <ac:spMk id="5" creationId="{42E3BC8A-8437-1EDF-F00B-F65AE6554B55}"/>
          </ac:spMkLst>
        </pc:spChg>
        <pc:picChg chg="add mod">
          <ac:chgData name="Martin Krobot" userId="8edb803b-cac4-4c2b-8b5f-c391bf30afed" providerId="ADAL" clId="{4DAFF4D1-AD6D-4F2E-8D18-0EB6C25DBF8A}" dt="2024-02-19T09:13:53.869" v="478" actId="1038"/>
          <ac:picMkLst>
            <pc:docMk/>
            <pc:sldMk cId="158588549" sldId="281"/>
            <ac:picMk id="7" creationId="{5DBEE158-C85C-02DF-2675-EFA7D10D7873}"/>
          </ac:picMkLst>
        </pc:picChg>
      </pc:sldChg>
      <pc:sldChg chg="addSp delSp add mod ord">
        <pc:chgData name="Martin Krobot" userId="8edb803b-cac4-4c2b-8b5f-c391bf30afed" providerId="ADAL" clId="{4DAFF4D1-AD6D-4F2E-8D18-0EB6C25DBF8A}" dt="2024-02-19T09:23:15.559" v="658" actId="22"/>
        <pc:sldMkLst>
          <pc:docMk/>
          <pc:sldMk cId="870524109" sldId="282"/>
        </pc:sldMkLst>
        <pc:picChg chg="add">
          <ac:chgData name="Martin Krobot" userId="8edb803b-cac4-4c2b-8b5f-c391bf30afed" providerId="ADAL" clId="{4DAFF4D1-AD6D-4F2E-8D18-0EB6C25DBF8A}" dt="2024-02-19T09:23:15.559" v="658" actId="22"/>
          <ac:picMkLst>
            <pc:docMk/>
            <pc:sldMk cId="870524109" sldId="282"/>
            <ac:picMk id="3" creationId="{9C6405FF-F025-CB63-718B-18D0BF5E552B}"/>
          </ac:picMkLst>
        </pc:picChg>
        <pc:picChg chg="del">
          <ac:chgData name="Martin Krobot" userId="8edb803b-cac4-4c2b-8b5f-c391bf30afed" providerId="ADAL" clId="{4DAFF4D1-AD6D-4F2E-8D18-0EB6C25DBF8A}" dt="2024-02-19T09:23:15.340" v="657" actId="478"/>
          <ac:picMkLst>
            <pc:docMk/>
            <pc:sldMk cId="870524109" sldId="282"/>
            <ac:picMk id="6" creationId="{C0562790-AFA8-E10E-9185-05E78CEF14E2}"/>
          </ac:picMkLst>
        </pc:picChg>
      </pc:sldChg>
      <pc:sldChg chg="new del">
        <pc:chgData name="Martin Krobot" userId="8edb803b-cac4-4c2b-8b5f-c391bf30afed" providerId="ADAL" clId="{4DAFF4D1-AD6D-4F2E-8D18-0EB6C25DBF8A}" dt="2024-02-19T09:41:18.301" v="664" actId="680"/>
        <pc:sldMkLst>
          <pc:docMk/>
          <pc:sldMk cId="2263855499" sldId="283"/>
        </pc:sldMkLst>
      </pc:sldChg>
      <pc:sldChg chg="addSp delSp modSp add mod ord">
        <pc:chgData name="Martin Krobot" userId="8edb803b-cac4-4c2b-8b5f-c391bf30afed" providerId="ADAL" clId="{4DAFF4D1-AD6D-4F2E-8D18-0EB6C25DBF8A}" dt="2024-02-19T09:51:52.025" v="1008" actId="20577"/>
        <pc:sldMkLst>
          <pc:docMk/>
          <pc:sldMk cId="3116640765" sldId="283"/>
        </pc:sldMkLst>
        <pc:spChg chg="mod">
          <ac:chgData name="Martin Krobot" userId="8edb803b-cac4-4c2b-8b5f-c391bf30afed" providerId="ADAL" clId="{4DAFF4D1-AD6D-4F2E-8D18-0EB6C25DBF8A}" dt="2024-02-19T09:51:16.993" v="893" actId="20577"/>
          <ac:spMkLst>
            <pc:docMk/>
            <pc:sldMk cId="3116640765" sldId="283"/>
            <ac:spMk id="4" creationId="{9C9D94FC-1661-5182-9FC5-CDEF7B6651F0}"/>
          </ac:spMkLst>
        </pc:spChg>
        <pc:spChg chg="mod">
          <ac:chgData name="Martin Krobot" userId="8edb803b-cac4-4c2b-8b5f-c391bf30afed" providerId="ADAL" clId="{4DAFF4D1-AD6D-4F2E-8D18-0EB6C25DBF8A}" dt="2024-02-19T09:51:52.025" v="1008" actId="20577"/>
          <ac:spMkLst>
            <pc:docMk/>
            <pc:sldMk cId="3116640765" sldId="283"/>
            <ac:spMk id="5" creationId="{B53ECD6B-F328-1C9F-06A9-D0F6761C07C1}"/>
          </ac:spMkLst>
        </pc:spChg>
        <pc:picChg chg="del">
          <ac:chgData name="Martin Krobot" userId="8edb803b-cac4-4c2b-8b5f-c391bf30afed" providerId="ADAL" clId="{4DAFF4D1-AD6D-4F2E-8D18-0EB6C25DBF8A}" dt="2024-02-19T09:44:06.856" v="805" actId="478"/>
          <ac:picMkLst>
            <pc:docMk/>
            <pc:sldMk cId="3116640765" sldId="283"/>
            <ac:picMk id="7" creationId="{321C8215-00E8-2501-2843-E6553632E580}"/>
          </ac:picMkLst>
        </pc:picChg>
        <pc:picChg chg="add del mod">
          <ac:chgData name="Martin Krobot" userId="8edb803b-cac4-4c2b-8b5f-c391bf30afed" providerId="ADAL" clId="{4DAFF4D1-AD6D-4F2E-8D18-0EB6C25DBF8A}" dt="2024-02-19T09:46:25.972" v="859" actId="21"/>
          <ac:picMkLst>
            <pc:docMk/>
            <pc:sldMk cId="3116640765" sldId="283"/>
            <ac:picMk id="8" creationId="{26AD8D1C-E58F-B151-593F-BDEF0E85D995}"/>
          </ac:picMkLst>
        </pc:picChg>
      </pc:sldChg>
      <pc:sldChg chg="addSp delSp add mod ord">
        <pc:chgData name="Martin Krobot" userId="8edb803b-cac4-4c2b-8b5f-c391bf30afed" providerId="ADAL" clId="{4DAFF4D1-AD6D-4F2E-8D18-0EB6C25DBF8A}" dt="2024-02-19T09:48:30.875" v="874"/>
        <pc:sldMkLst>
          <pc:docMk/>
          <pc:sldMk cId="2793393248" sldId="284"/>
        </pc:sldMkLst>
        <pc:picChg chg="del">
          <ac:chgData name="Martin Krobot" userId="8edb803b-cac4-4c2b-8b5f-c391bf30afed" providerId="ADAL" clId="{4DAFF4D1-AD6D-4F2E-8D18-0EB6C25DBF8A}" dt="2024-02-19T09:45:52.335" v="857" actId="478"/>
          <ac:picMkLst>
            <pc:docMk/>
            <pc:sldMk cId="2793393248" sldId="284"/>
            <ac:picMk id="3" creationId="{11EBD453-9420-DC8C-AFFA-2507BA03B3B3}"/>
          </ac:picMkLst>
        </pc:picChg>
        <pc:picChg chg="add">
          <ac:chgData name="Martin Krobot" userId="8edb803b-cac4-4c2b-8b5f-c391bf30afed" providerId="ADAL" clId="{4DAFF4D1-AD6D-4F2E-8D18-0EB6C25DBF8A}" dt="2024-02-19T09:45:52.586" v="858" actId="22"/>
          <ac:picMkLst>
            <pc:docMk/>
            <pc:sldMk cId="2793393248" sldId="284"/>
            <ac:picMk id="4" creationId="{FAC19F38-2236-931E-0AED-70F7E7D7D6CF}"/>
          </ac:picMkLst>
        </pc:picChg>
      </pc:sldChg>
      <pc:sldChg chg="addSp modSp new del mod">
        <pc:chgData name="Martin Krobot" userId="8edb803b-cac4-4c2b-8b5f-c391bf30afed" providerId="ADAL" clId="{4DAFF4D1-AD6D-4F2E-8D18-0EB6C25DBF8A}" dt="2024-02-19T09:45:40.773" v="853" actId="47"/>
        <pc:sldMkLst>
          <pc:docMk/>
          <pc:sldMk cId="3559795625" sldId="284"/>
        </pc:sldMkLst>
        <pc:spChg chg="mod">
          <ac:chgData name="Martin Krobot" userId="8edb803b-cac4-4c2b-8b5f-c391bf30afed" providerId="ADAL" clId="{4DAFF4D1-AD6D-4F2E-8D18-0EB6C25DBF8A}" dt="2024-02-19T09:44:29.258" v="825" actId="20577"/>
          <ac:spMkLst>
            <pc:docMk/>
            <pc:sldMk cId="3559795625" sldId="284"/>
            <ac:spMk id="4" creationId="{462034CE-41AB-3001-9074-226B40C796EF}"/>
          </ac:spMkLst>
        </pc:spChg>
        <pc:spChg chg="mod">
          <ac:chgData name="Martin Krobot" userId="8edb803b-cac4-4c2b-8b5f-c391bf30afed" providerId="ADAL" clId="{4DAFF4D1-AD6D-4F2E-8D18-0EB6C25DBF8A}" dt="2024-02-19T09:44:34.786" v="851" actId="20577"/>
          <ac:spMkLst>
            <pc:docMk/>
            <pc:sldMk cId="3559795625" sldId="284"/>
            <ac:spMk id="5" creationId="{99AF677C-C450-1E97-187C-06C9614B10B1}"/>
          </ac:spMkLst>
        </pc:spChg>
        <pc:picChg chg="add">
          <ac:chgData name="Martin Krobot" userId="8edb803b-cac4-4c2b-8b5f-c391bf30afed" providerId="ADAL" clId="{4DAFF4D1-AD6D-4F2E-8D18-0EB6C25DBF8A}" dt="2024-02-19T09:45:35.837" v="852" actId="22"/>
          <ac:picMkLst>
            <pc:docMk/>
            <pc:sldMk cId="3559795625" sldId="284"/>
            <ac:picMk id="7" creationId="{A3A582C8-30EB-1E31-C35B-9FB6CD4C333F}"/>
          </ac:picMkLst>
        </pc:picChg>
      </pc:sldChg>
      <pc:sldChg chg="addSp delSp modSp add mod ord">
        <pc:chgData name="Martin Krobot" userId="8edb803b-cac4-4c2b-8b5f-c391bf30afed" providerId="ADAL" clId="{4DAFF4D1-AD6D-4F2E-8D18-0EB6C25DBF8A}" dt="2024-02-19T09:48:30.875" v="874"/>
        <pc:sldMkLst>
          <pc:docMk/>
          <pc:sldMk cId="2682414375" sldId="285"/>
        </pc:sldMkLst>
        <pc:picChg chg="del">
          <ac:chgData name="Martin Krobot" userId="8edb803b-cac4-4c2b-8b5f-c391bf30afed" providerId="ADAL" clId="{4DAFF4D1-AD6D-4F2E-8D18-0EB6C25DBF8A}" dt="2024-02-19T09:46:30.163" v="861" actId="478"/>
          <ac:picMkLst>
            <pc:docMk/>
            <pc:sldMk cId="2682414375" sldId="285"/>
            <ac:picMk id="4" creationId="{4CBC52DB-CAF9-27EE-6AD9-C98447D5EB41}"/>
          </ac:picMkLst>
        </pc:picChg>
        <pc:picChg chg="add mod">
          <ac:chgData name="Martin Krobot" userId="8edb803b-cac4-4c2b-8b5f-c391bf30afed" providerId="ADAL" clId="{4DAFF4D1-AD6D-4F2E-8D18-0EB6C25DBF8A}" dt="2024-02-19T09:46:35.977" v="864" actId="1076"/>
          <ac:picMkLst>
            <pc:docMk/>
            <pc:sldMk cId="2682414375" sldId="285"/>
            <ac:picMk id="8" creationId="{26AD8D1C-E58F-B151-593F-BDEF0E85D995}"/>
          </ac:picMkLst>
        </pc:picChg>
      </pc:sldChg>
      <pc:sldChg chg="addSp delSp modSp add mod">
        <pc:chgData name="Martin Krobot" userId="8edb803b-cac4-4c2b-8b5f-c391bf30afed" providerId="ADAL" clId="{4DAFF4D1-AD6D-4F2E-8D18-0EB6C25DBF8A}" dt="2024-02-19T09:48:13.729" v="872" actId="12788"/>
        <pc:sldMkLst>
          <pc:docMk/>
          <pc:sldMk cId="714203374" sldId="286"/>
        </pc:sldMkLst>
        <pc:picChg chg="add mod">
          <ac:chgData name="Martin Krobot" userId="8edb803b-cac4-4c2b-8b5f-c391bf30afed" providerId="ADAL" clId="{4DAFF4D1-AD6D-4F2E-8D18-0EB6C25DBF8A}" dt="2024-02-19T09:48:13.729" v="872" actId="12788"/>
          <ac:picMkLst>
            <pc:docMk/>
            <pc:sldMk cId="714203374" sldId="286"/>
            <ac:picMk id="2" creationId="{2F34846B-43A1-EFAE-C899-D5D6AC96CF5D}"/>
          </ac:picMkLst>
        </pc:picChg>
        <pc:picChg chg="del">
          <ac:chgData name="Martin Krobot" userId="8edb803b-cac4-4c2b-8b5f-c391bf30afed" providerId="ADAL" clId="{4DAFF4D1-AD6D-4F2E-8D18-0EB6C25DBF8A}" dt="2024-02-19T09:47:52.963" v="866" actId="478"/>
          <ac:picMkLst>
            <pc:docMk/>
            <pc:sldMk cId="714203374" sldId="286"/>
            <ac:picMk id="6" creationId="{FA314D22-5C97-B141-35F3-194CBABC18CF}"/>
          </ac:picMkLst>
        </pc:picChg>
      </pc:sldChg>
      <pc:sldChg chg="add">
        <pc:chgData name="Martin Krobot" userId="8edb803b-cac4-4c2b-8b5f-c391bf30afed" providerId="ADAL" clId="{4DAFF4D1-AD6D-4F2E-8D18-0EB6C25DBF8A}" dt="2024-02-19T09:51:12.358" v="875" actId="2890"/>
        <pc:sldMkLst>
          <pc:docMk/>
          <pc:sldMk cId="2746018157" sldId="287"/>
        </pc:sldMkLst>
      </pc:sldChg>
      <pc:sldChg chg="addSp delSp add mod ord">
        <pc:chgData name="Martin Krobot" userId="8edb803b-cac4-4c2b-8b5f-c391bf30afed" providerId="ADAL" clId="{4DAFF4D1-AD6D-4F2E-8D18-0EB6C25DBF8A}" dt="2024-02-19T09:53:34.005" v="1013"/>
        <pc:sldMkLst>
          <pc:docMk/>
          <pc:sldMk cId="4259807627" sldId="288"/>
        </pc:sldMkLst>
        <pc:picChg chg="del">
          <ac:chgData name="Martin Krobot" userId="8edb803b-cac4-4c2b-8b5f-c391bf30afed" providerId="ADAL" clId="{4DAFF4D1-AD6D-4F2E-8D18-0EB6C25DBF8A}" dt="2024-02-19T09:53:33.612" v="1012" actId="478"/>
          <ac:picMkLst>
            <pc:docMk/>
            <pc:sldMk cId="4259807627" sldId="288"/>
            <ac:picMk id="2" creationId="{C9C209FC-E612-8D02-FB98-4EDBEC8C29DB}"/>
          </ac:picMkLst>
        </pc:picChg>
        <pc:picChg chg="add">
          <ac:chgData name="Martin Krobot" userId="8edb803b-cac4-4c2b-8b5f-c391bf30afed" providerId="ADAL" clId="{4DAFF4D1-AD6D-4F2E-8D18-0EB6C25DBF8A}" dt="2024-02-19T09:53:34.005" v="1013"/>
          <ac:picMkLst>
            <pc:docMk/>
            <pc:sldMk cId="4259807627" sldId="288"/>
            <ac:picMk id="1026" creationId="{BD5D5268-4B47-8ABC-9427-C398BC50654A}"/>
          </ac:picMkLst>
        </pc:picChg>
      </pc:sldChg>
      <pc:sldChg chg="addSp delSp add mod ord">
        <pc:chgData name="Martin Krobot" userId="8edb803b-cac4-4c2b-8b5f-c391bf30afed" providerId="ADAL" clId="{4DAFF4D1-AD6D-4F2E-8D18-0EB6C25DBF8A}" dt="2024-02-19T09:54:45.601" v="1018" actId="22"/>
        <pc:sldMkLst>
          <pc:docMk/>
          <pc:sldMk cId="2935591036" sldId="289"/>
        </pc:sldMkLst>
        <pc:picChg chg="add">
          <ac:chgData name="Martin Krobot" userId="8edb803b-cac4-4c2b-8b5f-c391bf30afed" providerId="ADAL" clId="{4DAFF4D1-AD6D-4F2E-8D18-0EB6C25DBF8A}" dt="2024-02-19T09:54:45.601" v="1018" actId="22"/>
          <ac:picMkLst>
            <pc:docMk/>
            <pc:sldMk cId="2935591036" sldId="289"/>
            <ac:picMk id="3" creationId="{D96A0EA1-C1F3-3F4D-4073-323D066CF463}"/>
          </ac:picMkLst>
        </pc:picChg>
        <pc:picChg chg="del">
          <ac:chgData name="Martin Krobot" userId="8edb803b-cac4-4c2b-8b5f-c391bf30afed" providerId="ADAL" clId="{4DAFF4D1-AD6D-4F2E-8D18-0EB6C25DBF8A}" dt="2024-02-19T09:54:45.364" v="1017" actId="478"/>
          <ac:picMkLst>
            <pc:docMk/>
            <pc:sldMk cId="2935591036" sldId="289"/>
            <ac:picMk id="8" creationId="{0CF08C65-F295-0F6C-9379-6C7782E5E7CD}"/>
          </ac:picMkLst>
        </pc:picChg>
      </pc:sldChg>
      <pc:sldChg chg="addSp delSp add mod">
        <pc:chgData name="Martin Krobot" userId="8edb803b-cac4-4c2b-8b5f-c391bf30afed" providerId="ADAL" clId="{4DAFF4D1-AD6D-4F2E-8D18-0EB6C25DBF8A}" dt="2024-02-19T09:55:32.831" v="1021"/>
        <pc:sldMkLst>
          <pc:docMk/>
          <pc:sldMk cId="3268109465" sldId="290"/>
        </pc:sldMkLst>
        <pc:picChg chg="del">
          <ac:chgData name="Martin Krobot" userId="8edb803b-cac4-4c2b-8b5f-c391bf30afed" providerId="ADAL" clId="{4DAFF4D1-AD6D-4F2E-8D18-0EB6C25DBF8A}" dt="2024-02-19T09:55:32.171" v="1020" actId="478"/>
          <ac:picMkLst>
            <pc:docMk/>
            <pc:sldMk cId="3268109465" sldId="290"/>
            <ac:picMk id="3" creationId="{DF655FF9-FB9A-3074-C856-8AB18B638771}"/>
          </ac:picMkLst>
        </pc:picChg>
        <pc:picChg chg="add">
          <ac:chgData name="Martin Krobot" userId="8edb803b-cac4-4c2b-8b5f-c391bf30afed" providerId="ADAL" clId="{4DAFF4D1-AD6D-4F2E-8D18-0EB6C25DBF8A}" dt="2024-02-19T09:55:32.831" v="1021"/>
          <ac:picMkLst>
            <pc:docMk/>
            <pc:sldMk cId="3268109465" sldId="290"/>
            <ac:picMk id="2050" creationId="{D5515025-6B70-A901-11E5-BB8DC88D2F66}"/>
          </ac:picMkLst>
        </pc:picChg>
      </pc:sldChg>
      <pc:sldChg chg="modSp mod">
        <pc:chgData name="Martin Krobot" userId="8edb803b-cac4-4c2b-8b5f-c391bf30afed" providerId="ADAL" clId="{4DAFF4D1-AD6D-4F2E-8D18-0EB6C25DBF8A}" dt="2024-02-26T09:50:52.710" v="1083" actId="20577"/>
        <pc:sldMkLst>
          <pc:docMk/>
          <pc:sldMk cId="3556372928" sldId="305"/>
        </pc:sldMkLst>
        <pc:spChg chg="mod">
          <ac:chgData name="Martin Krobot" userId="8edb803b-cac4-4c2b-8b5f-c391bf30afed" providerId="ADAL" clId="{4DAFF4D1-AD6D-4F2E-8D18-0EB6C25DBF8A}" dt="2024-02-26T09:50:52.710" v="1083" actId="20577"/>
          <ac:spMkLst>
            <pc:docMk/>
            <pc:sldMk cId="3556372928" sldId="305"/>
            <ac:spMk id="5" creationId="{5C871DB9-EE73-A915-5327-CC1CDF8A0FE5}"/>
          </ac:spMkLst>
        </pc:spChg>
      </pc:sldChg>
    </pc:docChg>
  </pc:docChgLst>
  <pc:docChgLst>
    <pc:chgData name="Martin Krobot" userId="8edb803b-cac4-4c2b-8b5f-c391bf30afed" providerId="ADAL" clId="{6D31372B-78AC-4C49-A862-52615911A7DB}"/>
    <pc:docChg chg="custSel addSld modSld">
      <pc:chgData name="Martin Krobot" userId="8edb803b-cac4-4c2b-8b5f-c391bf30afed" providerId="ADAL" clId="{6D31372B-78AC-4C49-A862-52615911A7DB}" dt="2024-02-19T05:49:13.294" v="245" actId="13822"/>
      <pc:docMkLst>
        <pc:docMk/>
      </pc:docMkLst>
      <pc:sldChg chg="addSp delSp modSp add">
        <pc:chgData name="Martin Krobot" userId="8edb803b-cac4-4c2b-8b5f-c391bf30afed" providerId="ADAL" clId="{6D31372B-78AC-4C49-A862-52615911A7DB}" dt="2024-02-19T05:41:49.541" v="72" actId="1076"/>
        <pc:sldMkLst>
          <pc:docMk/>
          <pc:sldMk cId="1711692415" sldId="262"/>
        </pc:sldMkLst>
        <pc:spChg chg="mod">
          <ac:chgData name="Martin Krobot" userId="8edb803b-cac4-4c2b-8b5f-c391bf30afed" providerId="ADAL" clId="{6D31372B-78AC-4C49-A862-52615911A7DB}" dt="2024-02-19T05:41:09.393" v="44" actId="20577"/>
          <ac:spMkLst>
            <pc:docMk/>
            <pc:sldMk cId="1711692415" sldId="262"/>
            <ac:spMk id="2" creationId="{E144077F-FE0D-4FD3-895E-093F2B1B4EF6}"/>
          </ac:spMkLst>
        </pc:spChg>
        <pc:spChg chg="mod">
          <ac:chgData name="Martin Krobot" userId="8edb803b-cac4-4c2b-8b5f-c391bf30afed" providerId="ADAL" clId="{6D31372B-78AC-4C49-A862-52615911A7DB}" dt="2024-02-19T05:41:21.041" v="66" actId="20577"/>
          <ac:spMkLst>
            <pc:docMk/>
            <pc:sldMk cId="1711692415" sldId="262"/>
            <ac:spMk id="4" creationId="{329D541A-E37E-4C73-BDC9-9D3134C8240F}"/>
          </ac:spMkLst>
        </pc:spChg>
        <pc:spChg chg="del">
          <ac:chgData name="Martin Krobot" userId="8edb803b-cac4-4c2b-8b5f-c391bf30afed" providerId="ADAL" clId="{6D31372B-78AC-4C49-A862-52615911A7DB}" dt="2024-02-19T05:41:30.521" v="67" actId="478"/>
          <ac:spMkLst>
            <pc:docMk/>
            <pc:sldMk cId="1711692415" sldId="262"/>
            <ac:spMk id="5" creationId="{352322E8-EF80-4085-BA25-7C46DD4B8A06}"/>
          </ac:spMkLst>
        </pc:spChg>
        <pc:picChg chg="add mod">
          <ac:chgData name="Martin Krobot" userId="8edb803b-cac4-4c2b-8b5f-c391bf30afed" providerId="ADAL" clId="{6D31372B-78AC-4C49-A862-52615911A7DB}" dt="2024-02-19T05:41:49.541" v="72" actId="1076"/>
          <ac:picMkLst>
            <pc:docMk/>
            <pc:sldMk cId="1711692415" sldId="262"/>
            <ac:picMk id="6" creationId="{E2501C0A-FD0A-4FBA-BB11-6D2CC3DE934F}"/>
          </ac:picMkLst>
        </pc:picChg>
      </pc:sldChg>
      <pc:sldChg chg="addSp delSp modSp add">
        <pc:chgData name="Martin Krobot" userId="8edb803b-cac4-4c2b-8b5f-c391bf30afed" providerId="ADAL" clId="{6D31372B-78AC-4C49-A862-52615911A7DB}" dt="2024-02-19T05:49:13.294" v="245" actId="13822"/>
        <pc:sldMkLst>
          <pc:docMk/>
          <pc:sldMk cId="1870930071" sldId="263"/>
        </pc:sldMkLst>
        <pc:spChg chg="del">
          <ac:chgData name="Martin Krobot" userId="8edb803b-cac4-4c2b-8b5f-c391bf30afed" providerId="ADAL" clId="{6D31372B-78AC-4C49-A862-52615911A7DB}" dt="2024-02-19T05:46:17.890" v="175" actId="478"/>
          <ac:spMkLst>
            <pc:docMk/>
            <pc:sldMk cId="1870930071" sldId="263"/>
            <ac:spMk id="2" creationId="{E144077F-FE0D-4FD3-895E-093F2B1B4EF6}"/>
          </ac:spMkLst>
        </pc:spChg>
        <pc:spChg chg="del">
          <ac:chgData name="Martin Krobot" userId="8edb803b-cac4-4c2b-8b5f-c391bf30afed" providerId="ADAL" clId="{6D31372B-78AC-4C49-A862-52615911A7DB}" dt="2024-02-19T05:46:15.519" v="174" actId="478"/>
          <ac:spMkLst>
            <pc:docMk/>
            <pc:sldMk cId="1870930071" sldId="263"/>
            <ac:spMk id="3" creationId="{47BC05B3-DFCB-43F8-B3EA-48B2DC75881F}"/>
          </ac:spMkLst>
        </pc:spChg>
        <pc:spChg chg="del">
          <ac:chgData name="Martin Krobot" userId="8edb803b-cac4-4c2b-8b5f-c391bf30afed" providerId="ADAL" clId="{6D31372B-78AC-4C49-A862-52615911A7DB}" dt="2024-02-19T05:44:17.407" v="162" actId="478"/>
          <ac:spMkLst>
            <pc:docMk/>
            <pc:sldMk cId="1870930071" sldId="263"/>
            <ac:spMk id="4" creationId="{329D541A-E37E-4C73-BDC9-9D3134C8240F}"/>
          </ac:spMkLst>
        </pc:spChg>
        <pc:spChg chg="add del mod">
          <ac:chgData name="Martin Krobot" userId="8edb803b-cac4-4c2b-8b5f-c391bf30afed" providerId="ADAL" clId="{6D31372B-78AC-4C49-A862-52615911A7DB}" dt="2024-02-19T05:44:19.557" v="163" actId="478"/>
          <ac:spMkLst>
            <pc:docMk/>
            <pc:sldMk cId="1870930071" sldId="263"/>
            <ac:spMk id="8" creationId="{42EA0573-B346-4FF6-89FD-474638BC584D}"/>
          </ac:spMkLst>
        </pc:spChg>
        <pc:spChg chg="add del mod">
          <ac:chgData name="Martin Krobot" userId="8edb803b-cac4-4c2b-8b5f-c391bf30afed" providerId="ADAL" clId="{6D31372B-78AC-4C49-A862-52615911A7DB}" dt="2024-02-19T05:47:23.697" v="207" actId="478"/>
          <ac:spMkLst>
            <pc:docMk/>
            <pc:sldMk cId="1870930071" sldId="263"/>
            <ac:spMk id="9" creationId="{8D9DC3EC-7D33-44AE-A2F2-866840CBE068}"/>
          </ac:spMkLst>
        </pc:spChg>
        <pc:spChg chg="add mod">
          <ac:chgData name="Martin Krobot" userId="8edb803b-cac4-4c2b-8b5f-c391bf30afed" providerId="ADAL" clId="{6D31372B-78AC-4C49-A862-52615911A7DB}" dt="2024-02-19T05:49:13.294" v="245" actId="13822"/>
          <ac:spMkLst>
            <pc:docMk/>
            <pc:sldMk cId="1870930071" sldId="263"/>
            <ac:spMk id="10" creationId="{BD92CBF2-9400-405A-9C56-16AD94B65290}"/>
          </ac:spMkLst>
        </pc:spChg>
        <pc:graphicFrameChg chg="add mod">
          <ac:chgData name="Martin Krobot" userId="8edb803b-cac4-4c2b-8b5f-c391bf30afed" providerId="ADAL" clId="{6D31372B-78AC-4C49-A862-52615911A7DB}" dt="2024-02-19T05:46:12.191" v="173" actId="1076"/>
          <ac:graphicFrameMkLst>
            <pc:docMk/>
            <pc:sldMk cId="1870930071" sldId="263"/>
            <ac:graphicFrameMk id="5" creationId="{EDEA26F9-4C04-49AB-A990-463219BE5E28}"/>
          </ac:graphicFrameMkLst>
        </pc:graphicFrameChg>
        <pc:picChg chg="del">
          <ac:chgData name="Martin Krobot" userId="8edb803b-cac4-4c2b-8b5f-c391bf30afed" providerId="ADAL" clId="{6D31372B-78AC-4C49-A862-52615911A7DB}" dt="2024-02-19T05:42:20.721" v="74" actId="478"/>
          <ac:picMkLst>
            <pc:docMk/>
            <pc:sldMk cId="1870930071" sldId="263"/>
            <ac:picMk id="6" creationId="{E2501C0A-FD0A-4FBA-BB11-6D2CC3DE934F}"/>
          </ac:picMkLst>
        </pc:picChg>
      </pc:sldChg>
    </pc:docChg>
  </pc:docChgLst>
  <pc:docChgLst>
    <pc:chgData name="Martin Krobot" userId="S::411099@muni.cz::8edb803b-cac4-4c2b-8b5f-c391bf30afed" providerId="AD" clId="Web-{95905764-6E90-61F1-9D82-C7626575B5E5}"/>
    <pc:docChg chg="addSld modSld">
      <pc:chgData name="Martin Krobot" userId="S::411099@muni.cz::8edb803b-cac4-4c2b-8b5f-c391bf30afed" providerId="AD" clId="Web-{95905764-6E90-61F1-9D82-C7626575B5E5}" dt="2024-02-19T10:49:34.567" v="567" actId="20577"/>
      <pc:docMkLst>
        <pc:docMk/>
      </pc:docMkLst>
      <pc:sldChg chg="modSp">
        <pc:chgData name="Martin Krobot" userId="S::411099@muni.cz::8edb803b-cac4-4c2b-8b5f-c391bf30afed" providerId="AD" clId="Web-{95905764-6E90-61F1-9D82-C7626575B5E5}" dt="2024-02-19T10:39:29.064" v="146" actId="20577"/>
        <pc:sldMkLst>
          <pc:docMk/>
          <pc:sldMk cId="3801482638" sldId="271"/>
        </pc:sldMkLst>
        <pc:spChg chg="mod">
          <ac:chgData name="Martin Krobot" userId="S::411099@muni.cz::8edb803b-cac4-4c2b-8b5f-c391bf30afed" providerId="AD" clId="Web-{95905764-6E90-61F1-9D82-C7626575B5E5}" dt="2024-02-19T10:39:29.064" v="146" actId="20577"/>
          <ac:spMkLst>
            <pc:docMk/>
            <pc:sldMk cId="3801482638" sldId="271"/>
            <ac:spMk id="5" creationId="{6FEBCED6-5D97-C6F3-A1F1-3F1D92F98CED}"/>
          </ac:spMkLst>
        </pc:spChg>
      </pc:sldChg>
      <pc:sldChg chg="modSp">
        <pc:chgData name="Martin Krobot" userId="S::411099@muni.cz::8edb803b-cac4-4c2b-8b5f-c391bf30afed" providerId="AD" clId="Web-{95905764-6E90-61F1-9D82-C7626575B5E5}" dt="2024-02-19T10:41:46.803" v="222" actId="20577"/>
        <pc:sldMkLst>
          <pc:docMk/>
          <pc:sldMk cId="3390220949" sldId="272"/>
        </pc:sldMkLst>
        <pc:spChg chg="mod">
          <ac:chgData name="Martin Krobot" userId="S::411099@muni.cz::8edb803b-cac4-4c2b-8b5f-c391bf30afed" providerId="AD" clId="Web-{95905764-6E90-61F1-9D82-C7626575B5E5}" dt="2024-02-19T10:41:46.803" v="222" actId="20577"/>
          <ac:spMkLst>
            <pc:docMk/>
            <pc:sldMk cId="3390220949" sldId="272"/>
            <ac:spMk id="5" creationId="{9CC604E7-A35B-C7F9-1018-9E4E82DB7B27}"/>
          </ac:spMkLst>
        </pc:spChg>
      </pc:sldChg>
      <pc:sldChg chg="modSp">
        <pc:chgData name="Martin Krobot" userId="S::411099@muni.cz::8edb803b-cac4-4c2b-8b5f-c391bf30afed" providerId="AD" clId="Web-{95905764-6E90-61F1-9D82-C7626575B5E5}" dt="2024-02-19T10:43:51.713" v="329" actId="20577"/>
        <pc:sldMkLst>
          <pc:docMk/>
          <pc:sldMk cId="1052619570" sldId="273"/>
        </pc:sldMkLst>
        <pc:spChg chg="mod">
          <ac:chgData name="Martin Krobot" userId="S::411099@muni.cz::8edb803b-cac4-4c2b-8b5f-c391bf30afed" providerId="AD" clId="Web-{95905764-6E90-61F1-9D82-C7626575B5E5}" dt="2024-02-19T10:43:51.713" v="329" actId="20577"/>
          <ac:spMkLst>
            <pc:docMk/>
            <pc:sldMk cId="1052619570" sldId="273"/>
            <ac:spMk id="5" creationId="{75BAA501-4FC2-2B47-C164-CC82D413AFF0}"/>
          </ac:spMkLst>
        </pc:spChg>
      </pc:sldChg>
      <pc:sldChg chg="modSp">
        <pc:chgData name="Martin Krobot" userId="S::411099@muni.cz::8edb803b-cac4-4c2b-8b5f-c391bf30afed" providerId="AD" clId="Web-{95905764-6E90-61F1-9D82-C7626575B5E5}" dt="2024-02-19T10:47:07.797" v="485" actId="20577"/>
        <pc:sldMkLst>
          <pc:docMk/>
          <pc:sldMk cId="2670001571" sldId="274"/>
        </pc:sldMkLst>
        <pc:spChg chg="mod">
          <ac:chgData name="Martin Krobot" userId="S::411099@muni.cz::8edb803b-cac4-4c2b-8b5f-c391bf30afed" providerId="AD" clId="Web-{95905764-6E90-61F1-9D82-C7626575B5E5}" dt="2024-02-19T10:47:07.797" v="485" actId="20577"/>
          <ac:spMkLst>
            <pc:docMk/>
            <pc:sldMk cId="2670001571" sldId="274"/>
            <ac:spMk id="5" creationId="{D7CD1B46-8257-15F8-0377-2CBE3BCF9620}"/>
          </ac:spMkLst>
        </pc:spChg>
      </pc:sldChg>
      <pc:sldChg chg="modSp">
        <pc:chgData name="Martin Krobot" userId="S::411099@muni.cz::8edb803b-cac4-4c2b-8b5f-c391bf30afed" providerId="AD" clId="Web-{95905764-6E90-61F1-9D82-C7626575B5E5}" dt="2024-02-19T10:49:34.567" v="567" actId="20577"/>
        <pc:sldMkLst>
          <pc:docMk/>
          <pc:sldMk cId="3109728335" sldId="275"/>
        </pc:sldMkLst>
        <pc:spChg chg="mod">
          <ac:chgData name="Martin Krobot" userId="S::411099@muni.cz::8edb803b-cac4-4c2b-8b5f-c391bf30afed" providerId="AD" clId="Web-{95905764-6E90-61F1-9D82-C7626575B5E5}" dt="2024-02-19T10:49:34.567" v="567" actId="20577"/>
          <ac:spMkLst>
            <pc:docMk/>
            <pc:sldMk cId="3109728335" sldId="275"/>
            <ac:spMk id="5" creationId="{5C3EBE02-5972-B071-5DCF-F1C31D02355C}"/>
          </ac:spMkLst>
        </pc:spChg>
      </pc:sldChg>
      <pc:sldChg chg="modSp add replId">
        <pc:chgData name="Martin Krobot" userId="S::411099@muni.cz::8edb803b-cac4-4c2b-8b5f-c391bf30afed" providerId="AD" clId="Web-{95905764-6E90-61F1-9D82-C7626575B5E5}" dt="2024-02-19T10:12:22.874" v="13" actId="20577"/>
        <pc:sldMkLst>
          <pc:docMk/>
          <pc:sldMk cId="2250022790" sldId="291"/>
        </pc:sldMkLst>
        <pc:spChg chg="mod">
          <ac:chgData name="Martin Krobot" userId="S::411099@muni.cz::8edb803b-cac4-4c2b-8b5f-c391bf30afed" providerId="AD" clId="Web-{95905764-6E90-61F1-9D82-C7626575B5E5}" dt="2024-02-19T10:12:22.874" v="13" actId="20577"/>
          <ac:spMkLst>
            <pc:docMk/>
            <pc:sldMk cId="2250022790" sldId="291"/>
            <ac:spMk id="4" creationId="{B67FEDBE-FB8C-0D67-7A41-1F6154059FE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DFCB2-A565-4076-979B-147519D6C8FD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101A7B03-A2DD-44DB-A1A4-FE6597DB225E}">
      <dgm:prSet phldrT="[Text]"/>
      <dgm:spPr/>
      <dgm:t>
        <a:bodyPr/>
        <a:lstStyle/>
        <a:p>
          <a:r>
            <a:rPr lang="cs-CZ" dirty="0"/>
            <a:t>Nutriční terapeut</a:t>
          </a:r>
        </a:p>
      </dgm:t>
    </dgm:pt>
    <dgm:pt modelId="{D6E9002D-D715-4BD9-A9AE-AEFA23C910D8}" type="parTrans" cxnId="{B9250660-1198-4014-8723-FDACCB4392C0}">
      <dgm:prSet/>
      <dgm:spPr/>
      <dgm:t>
        <a:bodyPr/>
        <a:lstStyle/>
        <a:p>
          <a:endParaRPr lang="cs-CZ"/>
        </a:p>
      </dgm:t>
    </dgm:pt>
    <dgm:pt modelId="{596D5850-20F8-48E2-80FA-44D3D5F8180D}" type="sibTrans" cxnId="{B9250660-1198-4014-8723-FDACCB4392C0}">
      <dgm:prSet/>
      <dgm:spPr/>
      <dgm:t>
        <a:bodyPr/>
        <a:lstStyle/>
        <a:p>
          <a:endParaRPr lang="cs-CZ"/>
        </a:p>
      </dgm:t>
    </dgm:pt>
    <dgm:pt modelId="{591FF0CB-B31C-406B-9663-340EA22B6159}">
      <dgm:prSet phldrT="[Text]"/>
      <dgm:spPr/>
      <dgm:t>
        <a:bodyPr/>
        <a:lstStyle/>
        <a:p>
          <a:r>
            <a:rPr lang="cs-CZ" dirty="0"/>
            <a:t>Všeobecná sestra</a:t>
          </a:r>
        </a:p>
      </dgm:t>
    </dgm:pt>
    <dgm:pt modelId="{B6D2421D-3E5C-41C3-A1F8-552FD9999348}" type="parTrans" cxnId="{CF252E2A-D709-4993-B8D2-B8F24FFE325B}">
      <dgm:prSet/>
      <dgm:spPr/>
      <dgm:t>
        <a:bodyPr/>
        <a:lstStyle/>
        <a:p>
          <a:endParaRPr lang="cs-CZ"/>
        </a:p>
      </dgm:t>
    </dgm:pt>
    <dgm:pt modelId="{B03C745B-C9CF-4B4A-AC10-8026C514E822}" type="sibTrans" cxnId="{CF252E2A-D709-4993-B8D2-B8F24FFE325B}">
      <dgm:prSet/>
      <dgm:spPr/>
      <dgm:t>
        <a:bodyPr/>
        <a:lstStyle/>
        <a:p>
          <a:endParaRPr lang="cs-CZ"/>
        </a:p>
      </dgm:t>
    </dgm:pt>
    <dgm:pt modelId="{34DA50DB-0949-4C89-B9B3-32A7F4E55933}">
      <dgm:prSet phldrT="[Text]"/>
      <dgm:spPr/>
      <dgm:t>
        <a:bodyPr/>
        <a:lstStyle/>
        <a:p>
          <a:r>
            <a:rPr lang="cs-CZ" dirty="0"/>
            <a:t>Nutricionista</a:t>
          </a:r>
        </a:p>
      </dgm:t>
    </dgm:pt>
    <dgm:pt modelId="{52467882-071A-4195-9E0A-3741F675EB2C}" type="parTrans" cxnId="{C6F73E55-91BC-4D52-9CEB-ADC2F5C8153C}">
      <dgm:prSet/>
      <dgm:spPr/>
      <dgm:t>
        <a:bodyPr/>
        <a:lstStyle/>
        <a:p>
          <a:endParaRPr lang="cs-CZ"/>
        </a:p>
      </dgm:t>
    </dgm:pt>
    <dgm:pt modelId="{32195919-F428-4C0F-A65F-47BE82807807}" type="sibTrans" cxnId="{C6F73E55-91BC-4D52-9CEB-ADC2F5C8153C}">
      <dgm:prSet/>
      <dgm:spPr/>
      <dgm:t>
        <a:bodyPr/>
        <a:lstStyle/>
        <a:p>
          <a:endParaRPr lang="cs-CZ"/>
        </a:p>
      </dgm:t>
    </dgm:pt>
    <dgm:pt modelId="{AC9D1D4B-7555-4591-8C17-58CDB0CDF685}">
      <dgm:prSet phldrT="[Text]"/>
      <dgm:spPr/>
      <dgm:t>
        <a:bodyPr/>
        <a:lstStyle/>
        <a:p>
          <a:r>
            <a:rPr lang="cs-CZ" dirty="0"/>
            <a:t>Ústavní dietolog</a:t>
          </a:r>
        </a:p>
      </dgm:t>
    </dgm:pt>
    <dgm:pt modelId="{7B4291EC-F577-444D-9FC3-792B71D8D377}" type="parTrans" cxnId="{BBB9F9C6-E1E9-4BCB-922C-248B62223CF7}">
      <dgm:prSet/>
      <dgm:spPr/>
      <dgm:t>
        <a:bodyPr/>
        <a:lstStyle/>
        <a:p>
          <a:endParaRPr lang="cs-CZ"/>
        </a:p>
      </dgm:t>
    </dgm:pt>
    <dgm:pt modelId="{9FF9EC1A-F787-479C-A33F-543E614C77AD}" type="sibTrans" cxnId="{BBB9F9C6-E1E9-4BCB-922C-248B62223CF7}">
      <dgm:prSet/>
      <dgm:spPr/>
      <dgm:t>
        <a:bodyPr/>
        <a:lstStyle/>
        <a:p>
          <a:endParaRPr lang="cs-CZ"/>
        </a:p>
      </dgm:t>
    </dgm:pt>
    <dgm:pt modelId="{E1DCEDAE-AF48-49D4-9D0F-5883E612C271}">
      <dgm:prSet phldrT="[Text]"/>
      <dgm:spPr/>
      <dgm:t>
        <a:bodyPr/>
        <a:lstStyle/>
        <a:p>
          <a:r>
            <a:rPr lang="cs-CZ" dirty="0"/>
            <a:t>Sanitář</a:t>
          </a:r>
        </a:p>
      </dgm:t>
    </dgm:pt>
    <dgm:pt modelId="{9B12182A-74D6-4FF7-A058-483A17BB5228}" type="parTrans" cxnId="{2A2E7CD2-0F0C-46A8-86AA-45046E8ED07D}">
      <dgm:prSet/>
      <dgm:spPr/>
      <dgm:t>
        <a:bodyPr/>
        <a:lstStyle/>
        <a:p>
          <a:endParaRPr lang="cs-CZ"/>
        </a:p>
      </dgm:t>
    </dgm:pt>
    <dgm:pt modelId="{5E774367-688F-46B9-A85B-628137AD1F32}" type="sibTrans" cxnId="{2A2E7CD2-0F0C-46A8-86AA-45046E8ED07D}">
      <dgm:prSet/>
      <dgm:spPr/>
      <dgm:t>
        <a:bodyPr/>
        <a:lstStyle/>
        <a:p>
          <a:endParaRPr lang="cs-CZ"/>
        </a:p>
      </dgm:t>
    </dgm:pt>
    <dgm:pt modelId="{877802E2-A964-4BD2-A588-D21365C340F0}">
      <dgm:prSet phldrT="[Text]"/>
      <dgm:spPr/>
      <dgm:t>
        <a:bodyPr/>
        <a:lstStyle/>
        <a:p>
          <a:r>
            <a:rPr lang="cs-CZ" dirty="0"/>
            <a:t>Ošetřující lékař</a:t>
          </a:r>
        </a:p>
      </dgm:t>
    </dgm:pt>
    <dgm:pt modelId="{C557F1E6-6014-4578-8F9E-77394D4B480B}" type="parTrans" cxnId="{75347365-9022-4D1C-AFF1-59C538325443}">
      <dgm:prSet/>
      <dgm:spPr/>
      <dgm:t>
        <a:bodyPr/>
        <a:lstStyle/>
        <a:p>
          <a:endParaRPr lang="cs-CZ"/>
        </a:p>
      </dgm:t>
    </dgm:pt>
    <dgm:pt modelId="{83ED1D23-29E2-4D06-8127-2E0A8128250E}" type="sibTrans" cxnId="{75347365-9022-4D1C-AFF1-59C538325443}">
      <dgm:prSet/>
      <dgm:spPr/>
      <dgm:t>
        <a:bodyPr/>
        <a:lstStyle/>
        <a:p>
          <a:endParaRPr lang="cs-CZ"/>
        </a:p>
      </dgm:t>
    </dgm:pt>
    <dgm:pt modelId="{7613830D-ECB4-441E-9536-33F2D9537A82}">
      <dgm:prSet phldrT="[Text]"/>
      <dgm:spPr/>
      <dgm:t>
        <a:bodyPr/>
        <a:lstStyle/>
        <a:p>
          <a:r>
            <a:rPr lang="cs-CZ" dirty="0"/>
            <a:t>Kuchař</a:t>
          </a:r>
        </a:p>
      </dgm:t>
    </dgm:pt>
    <dgm:pt modelId="{CF78CD3E-EAA5-4AF2-93AA-7CBDA8B2BECD}" type="parTrans" cxnId="{7109E9EE-8A5F-424E-B359-7D65AF88EFB8}">
      <dgm:prSet/>
      <dgm:spPr/>
      <dgm:t>
        <a:bodyPr/>
        <a:lstStyle/>
        <a:p>
          <a:endParaRPr lang="cs-CZ"/>
        </a:p>
      </dgm:t>
    </dgm:pt>
    <dgm:pt modelId="{FE6F4274-9C02-4185-AB30-0F32AE077B4A}" type="sibTrans" cxnId="{7109E9EE-8A5F-424E-B359-7D65AF88EFB8}">
      <dgm:prSet/>
      <dgm:spPr/>
      <dgm:t>
        <a:bodyPr/>
        <a:lstStyle/>
        <a:p>
          <a:endParaRPr lang="cs-CZ"/>
        </a:p>
      </dgm:t>
    </dgm:pt>
    <dgm:pt modelId="{67FC6DD8-5E21-4057-BC47-DDE047B8626A}" type="pres">
      <dgm:prSet presAssocID="{BC4DFCB2-A565-4076-979B-147519D6C8FD}" presName="cycle" presStyleCnt="0">
        <dgm:presLayoutVars>
          <dgm:dir/>
          <dgm:resizeHandles val="exact"/>
        </dgm:presLayoutVars>
      </dgm:prSet>
      <dgm:spPr/>
    </dgm:pt>
    <dgm:pt modelId="{E1070661-1B92-4077-83CA-F12606D880A4}" type="pres">
      <dgm:prSet presAssocID="{101A7B03-A2DD-44DB-A1A4-FE6597DB225E}" presName="node" presStyleLbl="node1" presStyleIdx="0" presStyleCnt="7">
        <dgm:presLayoutVars>
          <dgm:bulletEnabled val="1"/>
        </dgm:presLayoutVars>
      </dgm:prSet>
      <dgm:spPr/>
    </dgm:pt>
    <dgm:pt modelId="{91DE9411-0021-4EDD-8690-FF252D06855D}" type="pres">
      <dgm:prSet presAssocID="{101A7B03-A2DD-44DB-A1A4-FE6597DB225E}" presName="spNode" presStyleCnt="0"/>
      <dgm:spPr/>
    </dgm:pt>
    <dgm:pt modelId="{F3A47EE0-FA5F-4B9E-AAF4-60B111C9C5F4}" type="pres">
      <dgm:prSet presAssocID="{596D5850-20F8-48E2-80FA-44D3D5F8180D}" presName="sibTrans" presStyleLbl="sibTrans1D1" presStyleIdx="0" presStyleCnt="7"/>
      <dgm:spPr/>
    </dgm:pt>
    <dgm:pt modelId="{75E8DC3F-2E26-4F98-9E54-48EEFEC478CA}" type="pres">
      <dgm:prSet presAssocID="{591FF0CB-B31C-406B-9663-340EA22B6159}" presName="node" presStyleLbl="node1" presStyleIdx="1" presStyleCnt="7">
        <dgm:presLayoutVars>
          <dgm:bulletEnabled val="1"/>
        </dgm:presLayoutVars>
      </dgm:prSet>
      <dgm:spPr/>
    </dgm:pt>
    <dgm:pt modelId="{97E795D8-CA15-4707-8415-964B69ADF543}" type="pres">
      <dgm:prSet presAssocID="{591FF0CB-B31C-406B-9663-340EA22B6159}" presName="spNode" presStyleCnt="0"/>
      <dgm:spPr/>
    </dgm:pt>
    <dgm:pt modelId="{105DF2B5-BAC9-46FB-B9E2-6EDBA520F96C}" type="pres">
      <dgm:prSet presAssocID="{B03C745B-C9CF-4B4A-AC10-8026C514E822}" presName="sibTrans" presStyleLbl="sibTrans1D1" presStyleIdx="1" presStyleCnt="7"/>
      <dgm:spPr/>
    </dgm:pt>
    <dgm:pt modelId="{D810914A-AD39-478A-A624-71C4980CC2CD}" type="pres">
      <dgm:prSet presAssocID="{34DA50DB-0949-4C89-B9B3-32A7F4E55933}" presName="node" presStyleLbl="node1" presStyleIdx="2" presStyleCnt="7">
        <dgm:presLayoutVars>
          <dgm:bulletEnabled val="1"/>
        </dgm:presLayoutVars>
      </dgm:prSet>
      <dgm:spPr/>
    </dgm:pt>
    <dgm:pt modelId="{404E3580-B6E5-4547-9326-5812FF86C497}" type="pres">
      <dgm:prSet presAssocID="{34DA50DB-0949-4C89-B9B3-32A7F4E55933}" presName="spNode" presStyleCnt="0"/>
      <dgm:spPr/>
    </dgm:pt>
    <dgm:pt modelId="{371937BF-B023-461D-97D6-1DDEC535BAD9}" type="pres">
      <dgm:prSet presAssocID="{32195919-F428-4C0F-A65F-47BE82807807}" presName="sibTrans" presStyleLbl="sibTrans1D1" presStyleIdx="2" presStyleCnt="7"/>
      <dgm:spPr/>
    </dgm:pt>
    <dgm:pt modelId="{7205CE53-F471-4F74-B629-2EC6E90B873C}" type="pres">
      <dgm:prSet presAssocID="{AC9D1D4B-7555-4591-8C17-58CDB0CDF685}" presName="node" presStyleLbl="node1" presStyleIdx="3" presStyleCnt="7">
        <dgm:presLayoutVars>
          <dgm:bulletEnabled val="1"/>
        </dgm:presLayoutVars>
      </dgm:prSet>
      <dgm:spPr/>
    </dgm:pt>
    <dgm:pt modelId="{C517F1E4-DBD4-41D4-90C9-7755CC0C6AFE}" type="pres">
      <dgm:prSet presAssocID="{AC9D1D4B-7555-4591-8C17-58CDB0CDF685}" presName="spNode" presStyleCnt="0"/>
      <dgm:spPr/>
    </dgm:pt>
    <dgm:pt modelId="{046EA1FD-FEAE-4D8A-B20C-4FCDADA140AE}" type="pres">
      <dgm:prSet presAssocID="{9FF9EC1A-F787-479C-A33F-543E614C77AD}" presName="sibTrans" presStyleLbl="sibTrans1D1" presStyleIdx="3" presStyleCnt="7"/>
      <dgm:spPr/>
    </dgm:pt>
    <dgm:pt modelId="{287E505F-1FEC-49C8-B7D3-B6D3B00A95D3}" type="pres">
      <dgm:prSet presAssocID="{E1DCEDAE-AF48-49D4-9D0F-5883E612C271}" presName="node" presStyleLbl="node1" presStyleIdx="4" presStyleCnt="7">
        <dgm:presLayoutVars>
          <dgm:bulletEnabled val="1"/>
        </dgm:presLayoutVars>
      </dgm:prSet>
      <dgm:spPr/>
    </dgm:pt>
    <dgm:pt modelId="{6B322A70-C5B8-473A-AF53-DF14F312FD84}" type="pres">
      <dgm:prSet presAssocID="{E1DCEDAE-AF48-49D4-9D0F-5883E612C271}" presName="spNode" presStyleCnt="0"/>
      <dgm:spPr/>
    </dgm:pt>
    <dgm:pt modelId="{FC1940D2-7528-47AE-8DC3-549505E95D16}" type="pres">
      <dgm:prSet presAssocID="{5E774367-688F-46B9-A85B-628137AD1F32}" presName="sibTrans" presStyleLbl="sibTrans1D1" presStyleIdx="4" presStyleCnt="7"/>
      <dgm:spPr/>
    </dgm:pt>
    <dgm:pt modelId="{07A6F5C9-306B-4BA2-A62C-24BB179039AA}" type="pres">
      <dgm:prSet presAssocID="{877802E2-A964-4BD2-A588-D21365C340F0}" presName="node" presStyleLbl="node1" presStyleIdx="5" presStyleCnt="7">
        <dgm:presLayoutVars>
          <dgm:bulletEnabled val="1"/>
        </dgm:presLayoutVars>
      </dgm:prSet>
      <dgm:spPr/>
    </dgm:pt>
    <dgm:pt modelId="{EE097E47-159A-4777-BC05-7D330C7755C7}" type="pres">
      <dgm:prSet presAssocID="{877802E2-A964-4BD2-A588-D21365C340F0}" presName="spNode" presStyleCnt="0"/>
      <dgm:spPr/>
    </dgm:pt>
    <dgm:pt modelId="{ABD3C109-6852-42A8-A250-A1DBB9E3658F}" type="pres">
      <dgm:prSet presAssocID="{83ED1D23-29E2-4D06-8127-2E0A8128250E}" presName="sibTrans" presStyleLbl="sibTrans1D1" presStyleIdx="5" presStyleCnt="7"/>
      <dgm:spPr/>
    </dgm:pt>
    <dgm:pt modelId="{FD17F0E4-D338-4DC2-9997-4EAB4E043DAC}" type="pres">
      <dgm:prSet presAssocID="{7613830D-ECB4-441E-9536-33F2D9537A82}" presName="node" presStyleLbl="node1" presStyleIdx="6" presStyleCnt="7">
        <dgm:presLayoutVars>
          <dgm:bulletEnabled val="1"/>
        </dgm:presLayoutVars>
      </dgm:prSet>
      <dgm:spPr/>
    </dgm:pt>
    <dgm:pt modelId="{7695765B-2588-49B5-BD42-564EE9D94B08}" type="pres">
      <dgm:prSet presAssocID="{7613830D-ECB4-441E-9536-33F2D9537A82}" presName="spNode" presStyleCnt="0"/>
      <dgm:spPr/>
    </dgm:pt>
    <dgm:pt modelId="{AA28BC99-960E-4767-9D82-243D15367799}" type="pres">
      <dgm:prSet presAssocID="{FE6F4274-9C02-4185-AB30-0F32AE077B4A}" presName="sibTrans" presStyleLbl="sibTrans1D1" presStyleIdx="6" presStyleCnt="7"/>
      <dgm:spPr/>
    </dgm:pt>
  </dgm:ptLst>
  <dgm:cxnLst>
    <dgm:cxn modelId="{799B1010-CD43-4B61-844C-22DC61F30C05}" type="presOf" srcId="{B03C745B-C9CF-4B4A-AC10-8026C514E822}" destId="{105DF2B5-BAC9-46FB-B9E2-6EDBA520F96C}" srcOrd="0" destOrd="0" presId="urn:microsoft.com/office/officeart/2005/8/layout/cycle6"/>
    <dgm:cxn modelId="{CF252E2A-D709-4993-B8D2-B8F24FFE325B}" srcId="{BC4DFCB2-A565-4076-979B-147519D6C8FD}" destId="{591FF0CB-B31C-406B-9663-340EA22B6159}" srcOrd="1" destOrd="0" parTransId="{B6D2421D-3E5C-41C3-A1F8-552FD9999348}" sibTransId="{B03C745B-C9CF-4B4A-AC10-8026C514E822}"/>
    <dgm:cxn modelId="{18B9365E-4FF7-4AFE-9D53-48E33F08C8BA}" type="presOf" srcId="{101A7B03-A2DD-44DB-A1A4-FE6597DB225E}" destId="{E1070661-1B92-4077-83CA-F12606D880A4}" srcOrd="0" destOrd="0" presId="urn:microsoft.com/office/officeart/2005/8/layout/cycle6"/>
    <dgm:cxn modelId="{B9250660-1198-4014-8723-FDACCB4392C0}" srcId="{BC4DFCB2-A565-4076-979B-147519D6C8FD}" destId="{101A7B03-A2DD-44DB-A1A4-FE6597DB225E}" srcOrd="0" destOrd="0" parTransId="{D6E9002D-D715-4BD9-A9AE-AEFA23C910D8}" sibTransId="{596D5850-20F8-48E2-80FA-44D3D5F8180D}"/>
    <dgm:cxn modelId="{70704E45-2EFD-4ECD-B442-061DCCA3E26A}" type="presOf" srcId="{7613830D-ECB4-441E-9536-33F2D9537A82}" destId="{FD17F0E4-D338-4DC2-9997-4EAB4E043DAC}" srcOrd="0" destOrd="0" presId="urn:microsoft.com/office/officeart/2005/8/layout/cycle6"/>
    <dgm:cxn modelId="{75347365-9022-4D1C-AFF1-59C538325443}" srcId="{BC4DFCB2-A565-4076-979B-147519D6C8FD}" destId="{877802E2-A964-4BD2-A588-D21365C340F0}" srcOrd="5" destOrd="0" parTransId="{C557F1E6-6014-4578-8F9E-77394D4B480B}" sibTransId="{83ED1D23-29E2-4D06-8127-2E0A8128250E}"/>
    <dgm:cxn modelId="{66D3AF46-5B90-49E7-8729-59B4B718A4BB}" type="presOf" srcId="{9FF9EC1A-F787-479C-A33F-543E614C77AD}" destId="{046EA1FD-FEAE-4D8A-B20C-4FCDADA140AE}" srcOrd="0" destOrd="0" presId="urn:microsoft.com/office/officeart/2005/8/layout/cycle6"/>
    <dgm:cxn modelId="{6D6EA06A-887D-49F5-BF35-E53168370246}" type="presOf" srcId="{591FF0CB-B31C-406B-9663-340EA22B6159}" destId="{75E8DC3F-2E26-4F98-9E54-48EEFEC478CA}" srcOrd="0" destOrd="0" presId="urn:microsoft.com/office/officeart/2005/8/layout/cycle6"/>
    <dgm:cxn modelId="{EAE8EB4A-3F47-4C33-BCEF-D4A2F31C749B}" type="presOf" srcId="{FE6F4274-9C02-4185-AB30-0F32AE077B4A}" destId="{AA28BC99-960E-4767-9D82-243D15367799}" srcOrd="0" destOrd="0" presId="urn:microsoft.com/office/officeart/2005/8/layout/cycle6"/>
    <dgm:cxn modelId="{8899744B-8680-49BA-907C-09FC47C7AC85}" type="presOf" srcId="{83ED1D23-29E2-4D06-8127-2E0A8128250E}" destId="{ABD3C109-6852-42A8-A250-A1DBB9E3658F}" srcOrd="0" destOrd="0" presId="urn:microsoft.com/office/officeart/2005/8/layout/cycle6"/>
    <dgm:cxn modelId="{D2C2C16F-4F1D-444A-8E4A-4D2F58218225}" type="presOf" srcId="{BC4DFCB2-A565-4076-979B-147519D6C8FD}" destId="{67FC6DD8-5E21-4057-BC47-DDE047B8626A}" srcOrd="0" destOrd="0" presId="urn:microsoft.com/office/officeart/2005/8/layout/cycle6"/>
    <dgm:cxn modelId="{C6F73E55-91BC-4D52-9CEB-ADC2F5C8153C}" srcId="{BC4DFCB2-A565-4076-979B-147519D6C8FD}" destId="{34DA50DB-0949-4C89-B9B3-32A7F4E55933}" srcOrd="2" destOrd="0" parTransId="{52467882-071A-4195-9E0A-3741F675EB2C}" sibTransId="{32195919-F428-4C0F-A65F-47BE82807807}"/>
    <dgm:cxn modelId="{D84DCD56-534F-4EE5-A6B2-D1CE27409A69}" type="presOf" srcId="{877802E2-A964-4BD2-A588-D21365C340F0}" destId="{07A6F5C9-306B-4BA2-A62C-24BB179039AA}" srcOrd="0" destOrd="0" presId="urn:microsoft.com/office/officeart/2005/8/layout/cycle6"/>
    <dgm:cxn modelId="{AC361A7D-B8A8-4B5A-BBA1-EF64233008A2}" type="presOf" srcId="{E1DCEDAE-AF48-49D4-9D0F-5883E612C271}" destId="{287E505F-1FEC-49C8-B7D3-B6D3B00A95D3}" srcOrd="0" destOrd="0" presId="urn:microsoft.com/office/officeart/2005/8/layout/cycle6"/>
    <dgm:cxn modelId="{A797E0B6-C051-4EA7-96FA-C53D9AD26AE7}" type="presOf" srcId="{5E774367-688F-46B9-A85B-628137AD1F32}" destId="{FC1940D2-7528-47AE-8DC3-549505E95D16}" srcOrd="0" destOrd="0" presId="urn:microsoft.com/office/officeart/2005/8/layout/cycle6"/>
    <dgm:cxn modelId="{BBB9F9C6-E1E9-4BCB-922C-248B62223CF7}" srcId="{BC4DFCB2-A565-4076-979B-147519D6C8FD}" destId="{AC9D1D4B-7555-4591-8C17-58CDB0CDF685}" srcOrd="3" destOrd="0" parTransId="{7B4291EC-F577-444D-9FC3-792B71D8D377}" sibTransId="{9FF9EC1A-F787-479C-A33F-543E614C77AD}"/>
    <dgm:cxn modelId="{2A2E7CD2-0F0C-46A8-86AA-45046E8ED07D}" srcId="{BC4DFCB2-A565-4076-979B-147519D6C8FD}" destId="{E1DCEDAE-AF48-49D4-9D0F-5883E612C271}" srcOrd="4" destOrd="0" parTransId="{9B12182A-74D6-4FF7-A058-483A17BB5228}" sibTransId="{5E774367-688F-46B9-A85B-628137AD1F32}"/>
    <dgm:cxn modelId="{7109E9EE-8A5F-424E-B359-7D65AF88EFB8}" srcId="{BC4DFCB2-A565-4076-979B-147519D6C8FD}" destId="{7613830D-ECB4-441E-9536-33F2D9537A82}" srcOrd="6" destOrd="0" parTransId="{CF78CD3E-EAA5-4AF2-93AA-7CBDA8B2BECD}" sibTransId="{FE6F4274-9C02-4185-AB30-0F32AE077B4A}"/>
    <dgm:cxn modelId="{6406DDF0-581F-4B8F-8101-7021B857DE4B}" type="presOf" srcId="{AC9D1D4B-7555-4591-8C17-58CDB0CDF685}" destId="{7205CE53-F471-4F74-B629-2EC6E90B873C}" srcOrd="0" destOrd="0" presId="urn:microsoft.com/office/officeart/2005/8/layout/cycle6"/>
    <dgm:cxn modelId="{AB787BF5-D5BF-4D2E-A2B7-184509CFAE54}" type="presOf" srcId="{32195919-F428-4C0F-A65F-47BE82807807}" destId="{371937BF-B023-461D-97D6-1DDEC535BAD9}" srcOrd="0" destOrd="0" presId="urn:microsoft.com/office/officeart/2005/8/layout/cycle6"/>
    <dgm:cxn modelId="{9DECCFF6-942A-461A-9AFC-F297F3F12007}" type="presOf" srcId="{596D5850-20F8-48E2-80FA-44D3D5F8180D}" destId="{F3A47EE0-FA5F-4B9E-AAF4-60B111C9C5F4}" srcOrd="0" destOrd="0" presId="urn:microsoft.com/office/officeart/2005/8/layout/cycle6"/>
    <dgm:cxn modelId="{2E6D85FA-97CA-4696-BFF3-A3AAB57FE417}" type="presOf" srcId="{34DA50DB-0949-4C89-B9B3-32A7F4E55933}" destId="{D810914A-AD39-478A-A624-71C4980CC2CD}" srcOrd="0" destOrd="0" presId="urn:microsoft.com/office/officeart/2005/8/layout/cycle6"/>
    <dgm:cxn modelId="{79291C2C-5C6A-4D29-893F-47A615DD266F}" type="presParOf" srcId="{67FC6DD8-5E21-4057-BC47-DDE047B8626A}" destId="{E1070661-1B92-4077-83CA-F12606D880A4}" srcOrd="0" destOrd="0" presId="urn:microsoft.com/office/officeart/2005/8/layout/cycle6"/>
    <dgm:cxn modelId="{E32B4DB8-2216-4BD6-BB6D-284F67CDEEDA}" type="presParOf" srcId="{67FC6DD8-5E21-4057-BC47-DDE047B8626A}" destId="{91DE9411-0021-4EDD-8690-FF252D06855D}" srcOrd="1" destOrd="0" presId="urn:microsoft.com/office/officeart/2005/8/layout/cycle6"/>
    <dgm:cxn modelId="{F49D9D90-14B0-4861-AB56-09C7E49F7B0A}" type="presParOf" srcId="{67FC6DD8-5E21-4057-BC47-DDE047B8626A}" destId="{F3A47EE0-FA5F-4B9E-AAF4-60B111C9C5F4}" srcOrd="2" destOrd="0" presId="urn:microsoft.com/office/officeart/2005/8/layout/cycle6"/>
    <dgm:cxn modelId="{31D086BE-B852-47E5-80F8-61F8001A0B94}" type="presParOf" srcId="{67FC6DD8-5E21-4057-BC47-DDE047B8626A}" destId="{75E8DC3F-2E26-4F98-9E54-48EEFEC478CA}" srcOrd="3" destOrd="0" presId="urn:microsoft.com/office/officeart/2005/8/layout/cycle6"/>
    <dgm:cxn modelId="{F9837337-9DA8-42E6-959B-13D9CA12B198}" type="presParOf" srcId="{67FC6DD8-5E21-4057-BC47-DDE047B8626A}" destId="{97E795D8-CA15-4707-8415-964B69ADF543}" srcOrd="4" destOrd="0" presId="urn:microsoft.com/office/officeart/2005/8/layout/cycle6"/>
    <dgm:cxn modelId="{DC362470-F015-4A3C-9AD0-506C96D7F653}" type="presParOf" srcId="{67FC6DD8-5E21-4057-BC47-DDE047B8626A}" destId="{105DF2B5-BAC9-46FB-B9E2-6EDBA520F96C}" srcOrd="5" destOrd="0" presId="urn:microsoft.com/office/officeart/2005/8/layout/cycle6"/>
    <dgm:cxn modelId="{ED49A6A8-DA9A-4046-AE09-3846A569EBBA}" type="presParOf" srcId="{67FC6DD8-5E21-4057-BC47-DDE047B8626A}" destId="{D810914A-AD39-478A-A624-71C4980CC2CD}" srcOrd="6" destOrd="0" presId="urn:microsoft.com/office/officeart/2005/8/layout/cycle6"/>
    <dgm:cxn modelId="{FAA0CD6C-D823-4C14-9B17-FD59D854B08D}" type="presParOf" srcId="{67FC6DD8-5E21-4057-BC47-DDE047B8626A}" destId="{404E3580-B6E5-4547-9326-5812FF86C497}" srcOrd="7" destOrd="0" presId="urn:microsoft.com/office/officeart/2005/8/layout/cycle6"/>
    <dgm:cxn modelId="{899D1638-01C0-4F95-8A52-A51DB87B2040}" type="presParOf" srcId="{67FC6DD8-5E21-4057-BC47-DDE047B8626A}" destId="{371937BF-B023-461D-97D6-1DDEC535BAD9}" srcOrd="8" destOrd="0" presId="urn:microsoft.com/office/officeart/2005/8/layout/cycle6"/>
    <dgm:cxn modelId="{A0B97326-BC1E-411B-BADB-3DCA034D3C8C}" type="presParOf" srcId="{67FC6DD8-5E21-4057-BC47-DDE047B8626A}" destId="{7205CE53-F471-4F74-B629-2EC6E90B873C}" srcOrd="9" destOrd="0" presId="urn:microsoft.com/office/officeart/2005/8/layout/cycle6"/>
    <dgm:cxn modelId="{0F3248A4-154B-4E73-9B12-DAF463D9F3E6}" type="presParOf" srcId="{67FC6DD8-5E21-4057-BC47-DDE047B8626A}" destId="{C517F1E4-DBD4-41D4-90C9-7755CC0C6AFE}" srcOrd="10" destOrd="0" presId="urn:microsoft.com/office/officeart/2005/8/layout/cycle6"/>
    <dgm:cxn modelId="{8E9B23AE-48A5-4B00-B77C-7EDF04269029}" type="presParOf" srcId="{67FC6DD8-5E21-4057-BC47-DDE047B8626A}" destId="{046EA1FD-FEAE-4D8A-B20C-4FCDADA140AE}" srcOrd="11" destOrd="0" presId="urn:microsoft.com/office/officeart/2005/8/layout/cycle6"/>
    <dgm:cxn modelId="{8AA05BE4-1A6F-42B1-A763-DF21030AC44A}" type="presParOf" srcId="{67FC6DD8-5E21-4057-BC47-DDE047B8626A}" destId="{287E505F-1FEC-49C8-B7D3-B6D3B00A95D3}" srcOrd="12" destOrd="0" presId="urn:microsoft.com/office/officeart/2005/8/layout/cycle6"/>
    <dgm:cxn modelId="{C1C9370D-7F39-4B00-9CB6-386681D8ACAF}" type="presParOf" srcId="{67FC6DD8-5E21-4057-BC47-DDE047B8626A}" destId="{6B322A70-C5B8-473A-AF53-DF14F312FD84}" srcOrd="13" destOrd="0" presId="urn:microsoft.com/office/officeart/2005/8/layout/cycle6"/>
    <dgm:cxn modelId="{D6DA32F1-A824-4DC9-9ABB-8633C6FD7773}" type="presParOf" srcId="{67FC6DD8-5E21-4057-BC47-DDE047B8626A}" destId="{FC1940D2-7528-47AE-8DC3-549505E95D16}" srcOrd="14" destOrd="0" presId="urn:microsoft.com/office/officeart/2005/8/layout/cycle6"/>
    <dgm:cxn modelId="{EDCF31C0-679A-4C1B-ABFA-7EFE23AC481F}" type="presParOf" srcId="{67FC6DD8-5E21-4057-BC47-DDE047B8626A}" destId="{07A6F5C9-306B-4BA2-A62C-24BB179039AA}" srcOrd="15" destOrd="0" presId="urn:microsoft.com/office/officeart/2005/8/layout/cycle6"/>
    <dgm:cxn modelId="{63F0DB4B-72B6-4BAB-BDE2-6E2F8E285B31}" type="presParOf" srcId="{67FC6DD8-5E21-4057-BC47-DDE047B8626A}" destId="{EE097E47-159A-4777-BC05-7D330C7755C7}" srcOrd="16" destOrd="0" presId="urn:microsoft.com/office/officeart/2005/8/layout/cycle6"/>
    <dgm:cxn modelId="{D2238474-F3FC-4F93-A545-DE5E21C86F76}" type="presParOf" srcId="{67FC6DD8-5E21-4057-BC47-DDE047B8626A}" destId="{ABD3C109-6852-42A8-A250-A1DBB9E3658F}" srcOrd="17" destOrd="0" presId="urn:microsoft.com/office/officeart/2005/8/layout/cycle6"/>
    <dgm:cxn modelId="{103C5524-68DB-45BB-A52F-22A42B0F633B}" type="presParOf" srcId="{67FC6DD8-5E21-4057-BC47-DDE047B8626A}" destId="{FD17F0E4-D338-4DC2-9997-4EAB4E043DAC}" srcOrd="18" destOrd="0" presId="urn:microsoft.com/office/officeart/2005/8/layout/cycle6"/>
    <dgm:cxn modelId="{A1B3EE3A-B146-421A-90F4-8AD0D7AAC729}" type="presParOf" srcId="{67FC6DD8-5E21-4057-BC47-DDE047B8626A}" destId="{7695765B-2588-49B5-BD42-564EE9D94B08}" srcOrd="19" destOrd="0" presId="urn:microsoft.com/office/officeart/2005/8/layout/cycle6"/>
    <dgm:cxn modelId="{B44D5D8B-7245-49C4-A9F6-D39BEA83C2EC}" type="presParOf" srcId="{67FC6DD8-5E21-4057-BC47-DDE047B8626A}" destId="{AA28BC99-960E-4767-9D82-243D15367799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4DFCB2-A565-4076-979B-147519D6C8FD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101A7B03-A2DD-44DB-A1A4-FE6597DB225E}">
      <dgm:prSet phldrT="[Text]"/>
      <dgm:spPr/>
      <dgm:t>
        <a:bodyPr/>
        <a:lstStyle/>
        <a:p>
          <a:r>
            <a:rPr lang="cs-CZ" dirty="0"/>
            <a:t>Nutriční terapeut</a:t>
          </a:r>
        </a:p>
      </dgm:t>
    </dgm:pt>
    <dgm:pt modelId="{D6E9002D-D715-4BD9-A9AE-AEFA23C910D8}" type="parTrans" cxnId="{B9250660-1198-4014-8723-FDACCB4392C0}">
      <dgm:prSet/>
      <dgm:spPr/>
      <dgm:t>
        <a:bodyPr/>
        <a:lstStyle/>
        <a:p>
          <a:endParaRPr lang="cs-CZ"/>
        </a:p>
      </dgm:t>
    </dgm:pt>
    <dgm:pt modelId="{596D5850-20F8-48E2-80FA-44D3D5F8180D}" type="sibTrans" cxnId="{B9250660-1198-4014-8723-FDACCB4392C0}">
      <dgm:prSet/>
      <dgm:spPr/>
      <dgm:t>
        <a:bodyPr/>
        <a:lstStyle/>
        <a:p>
          <a:endParaRPr lang="cs-CZ"/>
        </a:p>
      </dgm:t>
    </dgm:pt>
    <dgm:pt modelId="{591FF0CB-B31C-406B-9663-340EA22B6159}">
      <dgm:prSet phldrT="[Text]"/>
      <dgm:spPr/>
      <dgm:t>
        <a:bodyPr/>
        <a:lstStyle/>
        <a:p>
          <a:r>
            <a:rPr lang="cs-CZ" dirty="0"/>
            <a:t>Všeobecná sestra</a:t>
          </a:r>
        </a:p>
      </dgm:t>
    </dgm:pt>
    <dgm:pt modelId="{B6D2421D-3E5C-41C3-A1F8-552FD9999348}" type="parTrans" cxnId="{CF252E2A-D709-4993-B8D2-B8F24FFE325B}">
      <dgm:prSet/>
      <dgm:spPr/>
      <dgm:t>
        <a:bodyPr/>
        <a:lstStyle/>
        <a:p>
          <a:endParaRPr lang="cs-CZ"/>
        </a:p>
      </dgm:t>
    </dgm:pt>
    <dgm:pt modelId="{B03C745B-C9CF-4B4A-AC10-8026C514E822}" type="sibTrans" cxnId="{CF252E2A-D709-4993-B8D2-B8F24FFE325B}">
      <dgm:prSet/>
      <dgm:spPr/>
      <dgm:t>
        <a:bodyPr/>
        <a:lstStyle/>
        <a:p>
          <a:endParaRPr lang="cs-CZ"/>
        </a:p>
      </dgm:t>
    </dgm:pt>
    <dgm:pt modelId="{34DA50DB-0949-4C89-B9B3-32A7F4E55933}">
      <dgm:prSet phldrT="[Text]"/>
      <dgm:spPr/>
      <dgm:t>
        <a:bodyPr/>
        <a:lstStyle/>
        <a:p>
          <a:r>
            <a:rPr lang="cs-CZ" dirty="0"/>
            <a:t>Nutricionista</a:t>
          </a:r>
        </a:p>
      </dgm:t>
    </dgm:pt>
    <dgm:pt modelId="{52467882-071A-4195-9E0A-3741F675EB2C}" type="parTrans" cxnId="{C6F73E55-91BC-4D52-9CEB-ADC2F5C8153C}">
      <dgm:prSet/>
      <dgm:spPr/>
      <dgm:t>
        <a:bodyPr/>
        <a:lstStyle/>
        <a:p>
          <a:endParaRPr lang="cs-CZ"/>
        </a:p>
      </dgm:t>
    </dgm:pt>
    <dgm:pt modelId="{32195919-F428-4C0F-A65F-47BE82807807}" type="sibTrans" cxnId="{C6F73E55-91BC-4D52-9CEB-ADC2F5C8153C}">
      <dgm:prSet/>
      <dgm:spPr/>
      <dgm:t>
        <a:bodyPr/>
        <a:lstStyle/>
        <a:p>
          <a:endParaRPr lang="cs-CZ"/>
        </a:p>
      </dgm:t>
    </dgm:pt>
    <dgm:pt modelId="{AC9D1D4B-7555-4591-8C17-58CDB0CDF685}">
      <dgm:prSet phldrT="[Text]"/>
      <dgm:spPr/>
      <dgm:t>
        <a:bodyPr/>
        <a:lstStyle/>
        <a:p>
          <a:r>
            <a:rPr lang="cs-CZ" dirty="0"/>
            <a:t>Ústavní dietolog</a:t>
          </a:r>
        </a:p>
      </dgm:t>
    </dgm:pt>
    <dgm:pt modelId="{7B4291EC-F577-444D-9FC3-792B71D8D377}" type="parTrans" cxnId="{BBB9F9C6-E1E9-4BCB-922C-248B62223CF7}">
      <dgm:prSet/>
      <dgm:spPr/>
      <dgm:t>
        <a:bodyPr/>
        <a:lstStyle/>
        <a:p>
          <a:endParaRPr lang="cs-CZ"/>
        </a:p>
      </dgm:t>
    </dgm:pt>
    <dgm:pt modelId="{9FF9EC1A-F787-479C-A33F-543E614C77AD}" type="sibTrans" cxnId="{BBB9F9C6-E1E9-4BCB-922C-248B62223CF7}">
      <dgm:prSet/>
      <dgm:spPr/>
      <dgm:t>
        <a:bodyPr/>
        <a:lstStyle/>
        <a:p>
          <a:endParaRPr lang="cs-CZ"/>
        </a:p>
      </dgm:t>
    </dgm:pt>
    <dgm:pt modelId="{E1DCEDAE-AF48-49D4-9D0F-5883E612C271}">
      <dgm:prSet phldrT="[Text]"/>
      <dgm:spPr/>
      <dgm:t>
        <a:bodyPr/>
        <a:lstStyle/>
        <a:p>
          <a:r>
            <a:rPr lang="cs-CZ" dirty="0"/>
            <a:t>Sanitář</a:t>
          </a:r>
        </a:p>
      </dgm:t>
    </dgm:pt>
    <dgm:pt modelId="{9B12182A-74D6-4FF7-A058-483A17BB5228}" type="parTrans" cxnId="{2A2E7CD2-0F0C-46A8-86AA-45046E8ED07D}">
      <dgm:prSet/>
      <dgm:spPr/>
      <dgm:t>
        <a:bodyPr/>
        <a:lstStyle/>
        <a:p>
          <a:endParaRPr lang="cs-CZ"/>
        </a:p>
      </dgm:t>
    </dgm:pt>
    <dgm:pt modelId="{5E774367-688F-46B9-A85B-628137AD1F32}" type="sibTrans" cxnId="{2A2E7CD2-0F0C-46A8-86AA-45046E8ED07D}">
      <dgm:prSet/>
      <dgm:spPr/>
      <dgm:t>
        <a:bodyPr/>
        <a:lstStyle/>
        <a:p>
          <a:endParaRPr lang="cs-CZ"/>
        </a:p>
      </dgm:t>
    </dgm:pt>
    <dgm:pt modelId="{877802E2-A964-4BD2-A588-D21365C340F0}">
      <dgm:prSet phldrT="[Text]"/>
      <dgm:spPr/>
      <dgm:t>
        <a:bodyPr/>
        <a:lstStyle/>
        <a:p>
          <a:r>
            <a:rPr lang="cs-CZ" dirty="0"/>
            <a:t>Ošetřující lékař</a:t>
          </a:r>
        </a:p>
      </dgm:t>
    </dgm:pt>
    <dgm:pt modelId="{C557F1E6-6014-4578-8F9E-77394D4B480B}" type="parTrans" cxnId="{75347365-9022-4D1C-AFF1-59C538325443}">
      <dgm:prSet/>
      <dgm:spPr/>
      <dgm:t>
        <a:bodyPr/>
        <a:lstStyle/>
        <a:p>
          <a:endParaRPr lang="cs-CZ"/>
        </a:p>
      </dgm:t>
    </dgm:pt>
    <dgm:pt modelId="{83ED1D23-29E2-4D06-8127-2E0A8128250E}" type="sibTrans" cxnId="{75347365-9022-4D1C-AFF1-59C538325443}">
      <dgm:prSet/>
      <dgm:spPr/>
      <dgm:t>
        <a:bodyPr/>
        <a:lstStyle/>
        <a:p>
          <a:endParaRPr lang="cs-CZ"/>
        </a:p>
      </dgm:t>
    </dgm:pt>
    <dgm:pt modelId="{7613830D-ECB4-441E-9536-33F2D9537A82}">
      <dgm:prSet phldrT="[Text]"/>
      <dgm:spPr/>
      <dgm:t>
        <a:bodyPr/>
        <a:lstStyle/>
        <a:p>
          <a:r>
            <a:rPr lang="cs-CZ" dirty="0"/>
            <a:t>Kuchař</a:t>
          </a:r>
        </a:p>
      </dgm:t>
    </dgm:pt>
    <dgm:pt modelId="{CF78CD3E-EAA5-4AF2-93AA-7CBDA8B2BECD}" type="parTrans" cxnId="{7109E9EE-8A5F-424E-B359-7D65AF88EFB8}">
      <dgm:prSet/>
      <dgm:spPr/>
      <dgm:t>
        <a:bodyPr/>
        <a:lstStyle/>
        <a:p>
          <a:endParaRPr lang="cs-CZ"/>
        </a:p>
      </dgm:t>
    </dgm:pt>
    <dgm:pt modelId="{FE6F4274-9C02-4185-AB30-0F32AE077B4A}" type="sibTrans" cxnId="{7109E9EE-8A5F-424E-B359-7D65AF88EFB8}">
      <dgm:prSet/>
      <dgm:spPr/>
      <dgm:t>
        <a:bodyPr/>
        <a:lstStyle/>
        <a:p>
          <a:endParaRPr lang="cs-CZ"/>
        </a:p>
      </dgm:t>
    </dgm:pt>
    <dgm:pt modelId="{67FC6DD8-5E21-4057-BC47-DDE047B8626A}" type="pres">
      <dgm:prSet presAssocID="{BC4DFCB2-A565-4076-979B-147519D6C8FD}" presName="cycle" presStyleCnt="0">
        <dgm:presLayoutVars>
          <dgm:dir/>
          <dgm:resizeHandles val="exact"/>
        </dgm:presLayoutVars>
      </dgm:prSet>
      <dgm:spPr/>
    </dgm:pt>
    <dgm:pt modelId="{E1070661-1B92-4077-83CA-F12606D880A4}" type="pres">
      <dgm:prSet presAssocID="{101A7B03-A2DD-44DB-A1A4-FE6597DB225E}" presName="node" presStyleLbl="node1" presStyleIdx="0" presStyleCnt="7">
        <dgm:presLayoutVars>
          <dgm:bulletEnabled val="1"/>
        </dgm:presLayoutVars>
      </dgm:prSet>
      <dgm:spPr/>
    </dgm:pt>
    <dgm:pt modelId="{91DE9411-0021-4EDD-8690-FF252D06855D}" type="pres">
      <dgm:prSet presAssocID="{101A7B03-A2DD-44DB-A1A4-FE6597DB225E}" presName="spNode" presStyleCnt="0"/>
      <dgm:spPr/>
    </dgm:pt>
    <dgm:pt modelId="{F3A47EE0-FA5F-4B9E-AAF4-60B111C9C5F4}" type="pres">
      <dgm:prSet presAssocID="{596D5850-20F8-48E2-80FA-44D3D5F8180D}" presName="sibTrans" presStyleLbl="sibTrans1D1" presStyleIdx="0" presStyleCnt="7"/>
      <dgm:spPr/>
    </dgm:pt>
    <dgm:pt modelId="{75E8DC3F-2E26-4F98-9E54-48EEFEC478CA}" type="pres">
      <dgm:prSet presAssocID="{591FF0CB-B31C-406B-9663-340EA22B6159}" presName="node" presStyleLbl="node1" presStyleIdx="1" presStyleCnt="7">
        <dgm:presLayoutVars>
          <dgm:bulletEnabled val="1"/>
        </dgm:presLayoutVars>
      </dgm:prSet>
      <dgm:spPr/>
    </dgm:pt>
    <dgm:pt modelId="{97E795D8-CA15-4707-8415-964B69ADF543}" type="pres">
      <dgm:prSet presAssocID="{591FF0CB-B31C-406B-9663-340EA22B6159}" presName="spNode" presStyleCnt="0"/>
      <dgm:spPr/>
    </dgm:pt>
    <dgm:pt modelId="{105DF2B5-BAC9-46FB-B9E2-6EDBA520F96C}" type="pres">
      <dgm:prSet presAssocID="{B03C745B-C9CF-4B4A-AC10-8026C514E822}" presName="sibTrans" presStyleLbl="sibTrans1D1" presStyleIdx="1" presStyleCnt="7"/>
      <dgm:spPr/>
    </dgm:pt>
    <dgm:pt modelId="{D810914A-AD39-478A-A624-71C4980CC2CD}" type="pres">
      <dgm:prSet presAssocID="{34DA50DB-0949-4C89-B9B3-32A7F4E55933}" presName="node" presStyleLbl="node1" presStyleIdx="2" presStyleCnt="7">
        <dgm:presLayoutVars>
          <dgm:bulletEnabled val="1"/>
        </dgm:presLayoutVars>
      </dgm:prSet>
      <dgm:spPr/>
    </dgm:pt>
    <dgm:pt modelId="{404E3580-B6E5-4547-9326-5812FF86C497}" type="pres">
      <dgm:prSet presAssocID="{34DA50DB-0949-4C89-B9B3-32A7F4E55933}" presName="spNode" presStyleCnt="0"/>
      <dgm:spPr/>
    </dgm:pt>
    <dgm:pt modelId="{371937BF-B023-461D-97D6-1DDEC535BAD9}" type="pres">
      <dgm:prSet presAssocID="{32195919-F428-4C0F-A65F-47BE82807807}" presName="sibTrans" presStyleLbl="sibTrans1D1" presStyleIdx="2" presStyleCnt="7"/>
      <dgm:spPr/>
    </dgm:pt>
    <dgm:pt modelId="{7205CE53-F471-4F74-B629-2EC6E90B873C}" type="pres">
      <dgm:prSet presAssocID="{AC9D1D4B-7555-4591-8C17-58CDB0CDF685}" presName="node" presStyleLbl="node1" presStyleIdx="3" presStyleCnt="7">
        <dgm:presLayoutVars>
          <dgm:bulletEnabled val="1"/>
        </dgm:presLayoutVars>
      </dgm:prSet>
      <dgm:spPr/>
    </dgm:pt>
    <dgm:pt modelId="{C517F1E4-DBD4-41D4-90C9-7755CC0C6AFE}" type="pres">
      <dgm:prSet presAssocID="{AC9D1D4B-7555-4591-8C17-58CDB0CDF685}" presName="spNode" presStyleCnt="0"/>
      <dgm:spPr/>
    </dgm:pt>
    <dgm:pt modelId="{046EA1FD-FEAE-4D8A-B20C-4FCDADA140AE}" type="pres">
      <dgm:prSet presAssocID="{9FF9EC1A-F787-479C-A33F-543E614C77AD}" presName="sibTrans" presStyleLbl="sibTrans1D1" presStyleIdx="3" presStyleCnt="7"/>
      <dgm:spPr/>
    </dgm:pt>
    <dgm:pt modelId="{287E505F-1FEC-49C8-B7D3-B6D3B00A95D3}" type="pres">
      <dgm:prSet presAssocID="{E1DCEDAE-AF48-49D4-9D0F-5883E612C271}" presName="node" presStyleLbl="node1" presStyleIdx="4" presStyleCnt="7">
        <dgm:presLayoutVars>
          <dgm:bulletEnabled val="1"/>
        </dgm:presLayoutVars>
      </dgm:prSet>
      <dgm:spPr/>
    </dgm:pt>
    <dgm:pt modelId="{6B322A70-C5B8-473A-AF53-DF14F312FD84}" type="pres">
      <dgm:prSet presAssocID="{E1DCEDAE-AF48-49D4-9D0F-5883E612C271}" presName="spNode" presStyleCnt="0"/>
      <dgm:spPr/>
    </dgm:pt>
    <dgm:pt modelId="{FC1940D2-7528-47AE-8DC3-549505E95D16}" type="pres">
      <dgm:prSet presAssocID="{5E774367-688F-46B9-A85B-628137AD1F32}" presName="sibTrans" presStyleLbl="sibTrans1D1" presStyleIdx="4" presStyleCnt="7"/>
      <dgm:spPr/>
    </dgm:pt>
    <dgm:pt modelId="{07A6F5C9-306B-4BA2-A62C-24BB179039AA}" type="pres">
      <dgm:prSet presAssocID="{877802E2-A964-4BD2-A588-D21365C340F0}" presName="node" presStyleLbl="node1" presStyleIdx="5" presStyleCnt="7">
        <dgm:presLayoutVars>
          <dgm:bulletEnabled val="1"/>
        </dgm:presLayoutVars>
      </dgm:prSet>
      <dgm:spPr/>
    </dgm:pt>
    <dgm:pt modelId="{EE097E47-159A-4777-BC05-7D330C7755C7}" type="pres">
      <dgm:prSet presAssocID="{877802E2-A964-4BD2-A588-D21365C340F0}" presName="spNode" presStyleCnt="0"/>
      <dgm:spPr/>
    </dgm:pt>
    <dgm:pt modelId="{ABD3C109-6852-42A8-A250-A1DBB9E3658F}" type="pres">
      <dgm:prSet presAssocID="{83ED1D23-29E2-4D06-8127-2E0A8128250E}" presName="sibTrans" presStyleLbl="sibTrans1D1" presStyleIdx="5" presStyleCnt="7"/>
      <dgm:spPr/>
    </dgm:pt>
    <dgm:pt modelId="{FD17F0E4-D338-4DC2-9997-4EAB4E043DAC}" type="pres">
      <dgm:prSet presAssocID="{7613830D-ECB4-441E-9536-33F2D9537A82}" presName="node" presStyleLbl="node1" presStyleIdx="6" presStyleCnt="7">
        <dgm:presLayoutVars>
          <dgm:bulletEnabled val="1"/>
        </dgm:presLayoutVars>
      </dgm:prSet>
      <dgm:spPr/>
    </dgm:pt>
    <dgm:pt modelId="{7695765B-2588-49B5-BD42-564EE9D94B08}" type="pres">
      <dgm:prSet presAssocID="{7613830D-ECB4-441E-9536-33F2D9537A82}" presName="spNode" presStyleCnt="0"/>
      <dgm:spPr/>
    </dgm:pt>
    <dgm:pt modelId="{AA28BC99-960E-4767-9D82-243D15367799}" type="pres">
      <dgm:prSet presAssocID="{FE6F4274-9C02-4185-AB30-0F32AE077B4A}" presName="sibTrans" presStyleLbl="sibTrans1D1" presStyleIdx="6" presStyleCnt="7"/>
      <dgm:spPr/>
    </dgm:pt>
  </dgm:ptLst>
  <dgm:cxnLst>
    <dgm:cxn modelId="{799B1010-CD43-4B61-844C-22DC61F30C05}" type="presOf" srcId="{B03C745B-C9CF-4B4A-AC10-8026C514E822}" destId="{105DF2B5-BAC9-46FB-B9E2-6EDBA520F96C}" srcOrd="0" destOrd="0" presId="urn:microsoft.com/office/officeart/2005/8/layout/cycle6"/>
    <dgm:cxn modelId="{CF252E2A-D709-4993-B8D2-B8F24FFE325B}" srcId="{BC4DFCB2-A565-4076-979B-147519D6C8FD}" destId="{591FF0CB-B31C-406B-9663-340EA22B6159}" srcOrd="1" destOrd="0" parTransId="{B6D2421D-3E5C-41C3-A1F8-552FD9999348}" sibTransId="{B03C745B-C9CF-4B4A-AC10-8026C514E822}"/>
    <dgm:cxn modelId="{18B9365E-4FF7-4AFE-9D53-48E33F08C8BA}" type="presOf" srcId="{101A7B03-A2DD-44DB-A1A4-FE6597DB225E}" destId="{E1070661-1B92-4077-83CA-F12606D880A4}" srcOrd="0" destOrd="0" presId="urn:microsoft.com/office/officeart/2005/8/layout/cycle6"/>
    <dgm:cxn modelId="{B9250660-1198-4014-8723-FDACCB4392C0}" srcId="{BC4DFCB2-A565-4076-979B-147519D6C8FD}" destId="{101A7B03-A2DD-44DB-A1A4-FE6597DB225E}" srcOrd="0" destOrd="0" parTransId="{D6E9002D-D715-4BD9-A9AE-AEFA23C910D8}" sibTransId="{596D5850-20F8-48E2-80FA-44D3D5F8180D}"/>
    <dgm:cxn modelId="{70704E45-2EFD-4ECD-B442-061DCCA3E26A}" type="presOf" srcId="{7613830D-ECB4-441E-9536-33F2D9537A82}" destId="{FD17F0E4-D338-4DC2-9997-4EAB4E043DAC}" srcOrd="0" destOrd="0" presId="urn:microsoft.com/office/officeart/2005/8/layout/cycle6"/>
    <dgm:cxn modelId="{75347365-9022-4D1C-AFF1-59C538325443}" srcId="{BC4DFCB2-A565-4076-979B-147519D6C8FD}" destId="{877802E2-A964-4BD2-A588-D21365C340F0}" srcOrd="5" destOrd="0" parTransId="{C557F1E6-6014-4578-8F9E-77394D4B480B}" sibTransId="{83ED1D23-29E2-4D06-8127-2E0A8128250E}"/>
    <dgm:cxn modelId="{66D3AF46-5B90-49E7-8729-59B4B718A4BB}" type="presOf" srcId="{9FF9EC1A-F787-479C-A33F-543E614C77AD}" destId="{046EA1FD-FEAE-4D8A-B20C-4FCDADA140AE}" srcOrd="0" destOrd="0" presId="urn:microsoft.com/office/officeart/2005/8/layout/cycle6"/>
    <dgm:cxn modelId="{6D6EA06A-887D-49F5-BF35-E53168370246}" type="presOf" srcId="{591FF0CB-B31C-406B-9663-340EA22B6159}" destId="{75E8DC3F-2E26-4F98-9E54-48EEFEC478CA}" srcOrd="0" destOrd="0" presId="urn:microsoft.com/office/officeart/2005/8/layout/cycle6"/>
    <dgm:cxn modelId="{EAE8EB4A-3F47-4C33-BCEF-D4A2F31C749B}" type="presOf" srcId="{FE6F4274-9C02-4185-AB30-0F32AE077B4A}" destId="{AA28BC99-960E-4767-9D82-243D15367799}" srcOrd="0" destOrd="0" presId="urn:microsoft.com/office/officeart/2005/8/layout/cycle6"/>
    <dgm:cxn modelId="{8899744B-8680-49BA-907C-09FC47C7AC85}" type="presOf" srcId="{83ED1D23-29E2-4D06-8127-2E0A8128250E}" destId="{ABD3C109-6852-42A8-A250-A1DBB9E3658F}" srcOrd="0" destOrd="0" presId="urn:microsoft.com/office/officeart/2005/8/layout/cycle6"/>
    <dgm:cxn modelId="{D2C2C16F-4F1D-444A-8E4A-4D2F58218225}" type="presOf" srcId="{BC4DFCB2-A565-4076-979B-147519D6C8FD}" destId="{67FC6DD8-5E21-4057-BC47-DDE047B8626A}" srcOrd="0" destOrd="0" presId="urn:microsoft.com/office/officeart/2005/8/layout/cycle6"/>
    <dgm:cxn modelId="{C6F73E55-91BC-4D52-9CEB-ADC2F5C8153C}" srcId="{BC4DFCB2-A565-4076-979B-147519D6C8FD}" destId="{34DA50DB-0949-4C89-B9B3-32A7F4E55933}" srcOrd="2" destOrd="0" parTransId="{52467882-071A-4195-9E0A-3741F675EB2C}" sibTransId="{32195919-F428-4C0F-A65F-47BE82807807}"/>
    <dgm:cxn modelId="{D84DCD56-534F-4EE5-A6B2-D1CE27409A69}" type="presOf" srcId="{877802E2-A964-4BD2-A588-D21365C340F0}" destId="{07A6F5C9-306B-4BA2-A62C-24BB179039AA}" srcOrd="0" destOrd="0" presId="urn:microsoft.com/office/officeart/2005/8/layout/cycle6"/>
    <dgm:cxn modelId="{AC361A7D-B8A8-4B5A-BBA1-EF64233008A2}" type="presOf" srcId="{E1DCEDAE-AF48-49D4-9D0F-5883E612C271}" destId="{287E505F-1FEC-49C8-B7D3-B6D3B00A95D3}" srcOrd="0" destOrd="0" presId="urn:microsoft.com/office/officeart/2005/8/layout/cycle6"/>
    <dgm:cxn modelId="{A797E0B6-C051-4EA7-96FA-C53D9AD26AE7}" type="presOf" srcId="{5E774367-688F-46B9-A85B-628137AD1F32}" destId="{FC1940D2-7528-47AE-8DC3-549505E95D16}" srcOrd="0" destOrd="0" presId="urn:microsoft.com/office/officeart/2005/8/layout/cycle6"/>
    <dgm:cxn modelId="{BBB9F9C6-E1E9-4BCB-922C-248B62223CF7}" srcId="{BC4DFCB2-A565-4076-979B-147519D6C8FD}" destId="{AC9D1D4B-7555-4591-8C17-58CDB0CDF685}" srcOrd="3" destOrd="0" parTransId="{7B4291EC-F577-444D-9FC3-792B71D8D377}" sibTransId="{9FF9EC1A-F787-479C-A33F-543E614C77AD}"/>
    <dgm:cxn modelId="{2A2E7CD2-0F0C-46A8-86AA-45046E8ED07D}" srcId="{BC4DFCB2-A565-4076-979B-147519D6C8FD}" destId="{E1DCEDAE-AF48-49D4-9D0F-5883E612C271}" srcOrd="4" destOrd="0" parTransId="{9B12182A-74D6-4FF7-A058-483A17BB5228}" sibTransId="{5E774367-688F-46B9-A85B-628137AD1F32}"/>
    <dgm:cxn modelId="{7109E9EE-8A5F-424E-B359-7D65AF88EFB8}" srcId="{BC4DFCB2-A565-4076-979B-147519D6C8FD}" destId="{7613830D-ECB4-441E-9536-33F2D9537A82}" srcOrd="6" destOrd="0" parTransId="{CF78CD3E-EAA5-4AF2-93AA-7CBDA8B2BECD}" sibTransId="{FE6F4274-9C02-4185-AB30-0F32AE077B4A}"/>
    <dgm:cxn modelId="{6406DDF0-581F-4B8F-8101-7021B857DE4B}" type="presOf" srcId="{AC9D1D4B-7555-4591-8C17-58CDB0CDF685}" destId="{7205CE53-F471-4F74-B629-2EC6E90B873C}" srcOrd="0" destOrd="0" presId="urn:microsoft.com/office/officeart/2005/8/layout/cycle6"/>
    <dgm:cxn modelId="{AB787BF5-D5BF-4D2E-A2B7-184509CFAE54}" type="presOf" srcId="{32195919-F428-4C0F-A65F-47BE82807807}" destId="{371937BF-B023-461D-97D6-1DDEC535BAD9}" srcOrd="0" destOrd="0" presId="urn:microsoft.com/office/officeart/2005/8/layout/cycle6"/>
    <dgm:cxn modelId="{9DECCFF6-942A-461A-9AFC-F297F3F12007}" type="presOf" srcId="{596D5850-20F8-48E2-80FA-44D3D5F8180D}" destId="{F3A47EE0-FA5F-4B9E-AAF4-60B111C9C5F4}" srcOrd="0" destOrd="0" presId="urn:microsoft.com/office/officeart/2005/8/layout/cycle6"/>
    <dgm:cxn modelId="{2E6D85FA-97CA-4696-BFF3-A3AAB57FE417}" type="presOf" srcId="{34DA50DB-0949-4C89-B9B3-32A7F4E55933}" destId="{D810914A-AD39-478A-A624-71C4980CC2CD}" srcOrd="0" destOrd="0" presId="urn:microsoft.com/office/officeart/2005/8/layout/cycle6"/>
    <dgm:cxn modelId="{79291C2C-5C6A-4D29-893F-47A615DD266F}" type="presParOf" srcId="{67FC6DD8-5E21-4057-BC47-DDE047B8626A}" destId="{E1070661-1B92-4077-83CA-F12606D880A4}" srcOrd="0" destOrd="0" presId="urn:microsoft.com/office/officeart/2005/8/layout/cycle6"/>
    <dgm:cxn modelId="{E32B4DB8-2216-4BD6-BB6D-284F67CDEEDA}" type="presParOf" srcId="{67FC6DD8-5E21-4057-BC47-DDE047B8626A}" destId="{91DE9411-0021-4EDD-8690-FF252D06855D}" srcOrd="1" destOrd="0" presId="urn:microsoft.com/office/officeart/2005/8/layout/cycle6"/>
    <dgm:cxn modelId="{F49D9D90-14B0-4861-AB56-09C7E49F7B0A}" type="presParOf" srcId="{67FC6DD8-5E21-4057-BC47-DDE047B8626A}" destId="{F3A47EE0-FA5F-4B9E-AAF4-60B111C9C5F4}" srcOrd="2" destOrd="0" presId="urn:microsoft.com/office/officeart/2005/8/layout/cycle6"/>
    <dgm:cxn modelId="{31D086BE-B852-47E5-80F8-61F8001A0B94}" type="presParOf" srcId="{67FC6DD8-5E21-4057-BC47-DDE047B8626A}" destId="{75E8DC3F-2E26-4F98-9E54-48EEFEC478CA}" srcOrd="3" destOrd="0" presId="urn:microsoft.com/office/officeart/2005/8/layout/cycle6"/>
    <dgm:cxn modelId="{F9837337-9DA8-42E6-959B-13D9CA12B198}" type="presParOf" srcId="{67FC6DD8-5E21-4057-BC47-DDE047B8626A}" destId="{97E795D8-CA15-4707-8415-964B69ADF543}" srcOrd="4" destOrd="0" presId="urn:microsoft.com/office/officeart/2005/8/layout/cycle6"/>
    <dgm:cxn modelId="{DC362470-F015-4A3C-9AD0-506C96D7F653}" type="presParOf" srcId="{67FC6DD8-5E21-4057-BC47-DDE047B8626A}" destId="{105DF2B5-BAC9-46FB-B9E2-6EDBA520F96C}" srcOrd="5" destOrd="0" presId="urn:microsoft.com/office/officeart/2005/8/layout/cycle6"/>
    <dgm:cxn modelId="{ED49A6A8-DA9A-4046-AE09-3846A569EBBA}" type="presParOf" srcId="{67FC6DD8-5E21-4057-BC47-DDE047B8626A}" destId="{D810914A-AD39-478A-A624-71C4980CC2CD}" srcOrd="6" destOrd="0" presId="urn:microsoft.com/office/officeart/2005/8/layout/cycle6"/>
    <dgm:cxn modelId="{FAA0CD6C-D823-4C14-9B17-FD59D854B08D}" type="presParOf" srcId="{67FC6DD8-5E21-4057-BC47-DDE047B8626A}" destId="{404E3580-B6E5-4547-9326-5812FF86C497}" srcOrd="7" destOrd="0" presId="urn:microsoft.com/office/officeart/2005/8/layout/cycle6"/>
    <dgm:cxn modelId="{899D1638-01C0-4F95-8A52-A51DB87B2040}" type="presParOf" srcId="{67FC6DD8-5E21-4057-BC47-DDE047B8626A}" destId="{371937BF-B023-461D-97D6-1DDEC535BAD9}" srcOrd="8" destOrd="0" presId="urn:microsoft.com/office/officeart/2005/8/layout/cycle6"/>
    <dgm:cxn modelId="{A0B97326-BC1E-411B-BADB-3DCA034D3C8C}" type="presParOf" srcId="{67FC6DD8-5E21-4057-BC47-DDE047B8626A}" destId="{7205CE53-F471-4F74-B629-2EC6E90B873C}" srcOrd="9" destOrd="0" presId="urn:microsoft.com/office/officeart/2005/8/layout/cycle6"/>
    <dgm:cxn modelId="{0F3248A4-154B-4E73-9B12-DAF463D9F3E6}" type="presParOf" srcId="{67FC6DD8-5E21-4057-BC47-DDE047B8626A}" destId="{C517F1E4-DBD4-41D4-90C9-7755CC0C6AFE}" srcOrd="10" destOrd="0" presId="urn:microsoft.com/office/officeart/2005/8/layout/cycle6"/>
    <dgm:cxn modelId="{8E9B23AE-48A5-4B00-B77C-7EDF04269029}" type="presParOf" srcId="{67FC6DD8-5E21-4057-BC47-DDE047B8626A}" destId="{046EA1FD-FEAE-4D8A-B20C-4FCDADA140AE}" srcOrd="11" destOrd="0" presId="urn:microsoft.com/office/officeart/2005/8/layout/cycle6"/>
    <dgm:cxn modelId="{8AA05BE4-1A6F-42B1-A763-DF21030AC44A}" type="presParOf" srcId="{67FC6DD8-5E21-4057-BC47-DDE047B8626A}" destId="{287E505F-1FEC-49C8-B7D3-B6D3B00A95D3}" srcOrd="12" destOrd="0" presId="urn:microsoft.com/office/officeart/2005/8/layout/cycle6"/>
    <dgm:cxn modelId="{C1C9370D-7F39-4B00-9CB6-386681D8ACAF}" type="presParOf" srcId="{67FC6DD8-5E21-4057-BC47-DDE047B8626A}" destId="{6B322A70-C5B8-473A-AF53-DF14F312FD84}" srcOrd="13" destOrd="0" presId="urn:microsoft.com/office/officeart/2005/8/layout/cycle6"/>
    <dgm:cxn modelId="{D6DA32F1-A824-4DC9-9ABB-8633C6FD7773}" type="presParOf" srcId="{67FC6DD8-5E21-4057-BC47-DDE047B8626A}" destId="{FC1940D2-7528-47AE-8DC3-549505E95D16}" srcOrd="14" destOrd="0" presId="urn:microsoft.com/office/officeart/2005/8/layout/cycle6"/>
    <dgm:cxn modelId="{EDCF31C0-679A-4C1B-ABFA-7EFE23AC481F}" type="presParOf" srcId="{67FC6DD8-5E21-4057-BC47-DDE047B8626A}" destId="{07A6F5C9-306B-4BA2-A62C-24BB179039AA}" srcOrd="15" destOrd="0" presId="urn:microsoft.com/office/officeart/2005/8/layout/cycle6"/>
    <dgm:cxn modelId="{63F0DB4B-72B6-4BAB-BDE2-6E2F8E285B31}" type="presParOf" srcId="{67FC6DD8-5E21-4057-BC47-DDE047B8626A}" destId="{EE097E47-159A-4777-BC05-7D330C7755C7}" srcOrd="16" destOrd="0" presId="urn:microsoft.com/office/officeart/2005/8/layout/cycle6"/>
    <dgm:cxn modelId="{D2238474-F3FC-4F93-A545-DE5E21C86F76}" type="presParOf" srcId="{67FC6DD8-5E21-4057-BC47-DDE047B8626A}" destId="{ABD3C109-6852-42A8-A250-A1DBB9E3658F}" srcOrd="17" destOrd="0" presId="urn:microsoft.com/office/officeart/2005/8/layout/cycle6"/>
    <dgm:cxn modelId="{103C5524-68DB-45BB-A52F-22A42B0F633B}" type="presParOf" srcId="{67FC6DD8-5E21-4057-BC47-DDE047B8626A}" destId="{FD17F0E4-D338-4DC2-9997-4EAB4E043DAC}" srcOrd="18" destOrd="0" presId="urn:microsoft.com/office/officeart/2005/8/layout/cycle6"/>
    <dgm:cxn modelId="{A1B3EE3A-B146-421A-90F4-8AD0D7AAC729}" type="presParOf" srcId="{67FC6DD8-5E21-4057-BC47-DDE047B8626A}" destId="{7695765B-2588-49B5-BD42-564EE9D94B08}" srcOrd="19" destOrd="0" presId="urn:microsoft.com/office/officeart/2005/8/layout/cycle6"/>
    <dgm:cxn modelId="{B44D5D8B-7245-49C4-A9F6-D39BEA83C2EC}" type="presParOf" srcId="{67FC6DD8-5E21-4057-BC47-DDE047B8626A}" destId="{AA28BC99-960E-4767-9D82-243D15367799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70661-1B92-4077-83CA-F12606D880A4}">
      <dsp:nvSpPr>
        <dsp:cNvPr id="0" name=""/>
        <dsp:cNvSpPr/>
      </dsp:nvSpPr>
      <dsp:spPr>
        <a:xfrm>
          <a:off x="2920983" y="344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Nutriční terapeut</a:t>
          </a:r>
        </a:p>
      </dsp:txBody>
      <dsp:txXfrm>
        <a:off x="2962127" y="41488"/>
        <a:ext cx="1214377" cy="760544"/>
      </dsp:txXfrm>
    </dsp:sp>
    <dsp:sp modelId="{F3A47EE0-FA5F-4B9E-AAF4-60B111C9C5F4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3063669" y="91389"/>
              </a:moveTo>
              <a:arcTo wR="2406743" hR="2406743" stAng="17150401" swAng="12571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8DC3F-2E26-4F98-9E54-48EEFEC478CA}">
      <dsp:nvSpPr>
        <dsp:cNvPr id="0" name=""/>
        <dsp:cNvSpPr/>
      </dsp:nvSpPr>
      <dsp:spPr>
        <a:xfrm>
          <a:off x="4802651" y="906508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2142124"/>
                <a:satOff val="2041"/>
                <a:lumOff val="-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2142124"/>
                <a:satOff val="2041"/>
                <a:lumOff val="-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2142124"/>
                <a:satOff val="2041"/>
                <a:lumOff val="-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Všeobecná sestra</a:t>
          </a:r>
        </a:p>
      </dsp:txBody>
      <dsp:txXfrm>
        <a:off x="4843795" y="947652"/>
        <a:ext cx="1214377" cy="760544"/>
      </dsp:txXfrm>
    </dsp:sp>
    <dsp:sp modelId="{105DF2B5-BAC9-46FB-B9E2-6EDBA520F96C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4563422" y="1338496"/>
              </a:moveTo>
              <a:arcTo wR="2406743" hR="2406743" stAng="20018991" swAng="1726675"/>
            </a:path>
          </a:pathLst>
        </a:custGeom>
        <a:noFill/>
        <a:ln w="9525" cap="flat" cmpd="sng" algn="ctr">
          <a:solidFill>
            <a:schemeClr val="accent2">
              <a:hueOff val="-2142124"/>
              <a:satOff val="2041"/>
              <a:lumOff val="-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0914A-AD39-478A-A624-71C4980CC2CD}">
      <dsp:nvSpPr>
        <dsp:cNvPr id="0" name=""/>
        <dsp:cNvSpPr/>
      </dsp:nvSpPr>
      <dsp:spPr>
        <a:xfrm>
          <a:off x="5267385" y="2942639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4284248"/>
                <a:satOff val="4082"/>
                <a:lumOff val="-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4284248"/>
                <a:satOff val="4082"/>
                <a:lumOff val="-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4284248"/>
                <a:satOff val="4082"/>
                <a:lumOff val="-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Nutricionista</a:t>
          </a:r>
        </a:p>
      </dsp:txBody>
      <dsp:txXfrm>
        <a:off x="5308529" y="2983783"/>
        <a:ext cx="1214377" cy="760544"/>
      </dsp:txXfrm>
    </dsp:sp>
    <dsp:sp modelId="{371937BF-B023-461D-97D6-1DDEC535BAD9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4611201" y="3372550"/>
              </a:moveTo>
              <a:arcTo wR="2406743" hR="2406743" stAng="1419539" swAng="1359168"/>
            </a:path>
          </a:pathLst>
        </a:custGeom>
        <a:noFill/>
        <a:ln w="9525" cap="flat" cmpd="sng" algn="ctr">
          <a:solidFill>
            <a:schemeClr val="accent2">
              <a:hueOff val="-4284248"/>
              <a:satOff val="4082"/>
              <a:lumOff val="-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5CE53-F471-4F74-B629-2EC6E90B873C}">
      <dsp:nvSpPr>
        <dsp:cNvPr id="0" name=""/>
        <dsp:cNvSpPr/>
      </dsp:nvSpPr>
      <dsp:spPr>
        <a:xfrm>
          <a:off x="3965230" y="4575489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6426371"/>
                <a:satOff val="6122"/>
                <a:lumOff val="-8823"/>
                <a:alphaOff val="0"/>
                <a:shade val="51000"/>
                <a:satMod val="130000"/>
              </a:schemeClr>
            </a:gs>
            <a:gs pos="80000">
              <a:schemeClr val="accent2">
                <a:hueOff val="-6426371"/>
                <a:satOff val="6122"/>
                <a:lumOff val="-8823"/>
                <a:alphaOff val="0"/>
                <a:shade val="93000"/>
                <a:satMod val="130000"/>
              </a:schemeClr>
            </a:gs>
            <a:gs pos="100000">
              <a:schemeClr val="accent2">
                <a:hueOff val="-6426371"/>
                <a:satOff val="6122"/>
                <a:lumOff val="-8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Ústavní dietolog</a:t>
          </a:r>
        </a:p>
      </dsp:txBody>
      <dsp:txXfrm>
        <a:off x="4006374" y="4616633"/>
        <a:ext cx="1214377" cy="760544"/>
      </dsp:txXfrm>
    </dsp:sp>
    <dsp:sp modelId="{046EA1FD-FEAE-4D8A-B20C-4FCDADA140AE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2794845" y="4781989"/>
              </a:moveTo>
              <a:arcTo wR="2406743" hR="2406743" stAng="4843212" swAng="1113576"/>
            </a:path>
          </a:pathLst>
        </a:custGeom>
        <a:noFill/>
        <a:ln w="9525" cap="flat" cmpd="sng" algn="ctr">
          <a:solidFill>
            <a:schemeClr val="accent2">
              <a:hueOff val="-6426371"/>
              <a:satOff val="6122"/>
              <a:lumOff val="-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E505F-1FEC-49C8-B7D3-B6D3B00A95D3}">
      <dsp:nvSpPr>
        <dsp:cNvPr id="0" name=""/>
        <dsp:cNvSpPr/>
      </dsp:nvSpPr>
      <dsp:spPr>
        <a:xfrm>
          <a:off x="1876736" y="4575489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8568495"/>
                <a:satOff val="8163"/>
                <a:lumOff val="-11764"/>
                <a:alphaOff val="0"/>
                <a:shade val="51000"/>
                <a:satMod val="130000"/>
              </a:schemeClr>
            </a:gs>
            <a:gs pos="80000">
              <a:schemeClr val="accent2">
                <a:hueOff val="-8568495"/>
                <a:satOff val="8163"/>
                <a:lumOff val="-11764"/>
                <a:alphaOff val="0"/>
                <a:shade val="93000"/>
                <a:satMod val="130000"/>
              </a:schemeClr>
            </a:gs>
            <a:gs pos="100000">
              <a:schemeClr val="accent2">
                <a:hueOff val="-8568495"/>
                <a:satOff val="8163"/>
                <a:lumOff val="-117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Sanitář</a:t>
          </a:r>
        </a:p>
      </dsp:txBody>
      <dsp:txXfrm>
        <a:off x="1917880" y="4616633"/>
        <a:ext cx="1214377" cy="760544"/>
      </dsp:txXfrm>
    </dsp:sp>
    <dsp:sp modelId="{FC1940D2-7528-47AE-8DC3-549505E95D16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744324" y="4147082"/>
              </a:moveTo>
              <a:arcTo wR="2406743" hR="2406743" stAng="8021294" swAng="1359168"/>
            </a:path>
          </a:pathLst>
        </a:custGeom>
        <a:noFill/>
        <a:ln w="9525" cap="flat" cmpd="sng" algn="ctr">
          <a:solidFill>
            <a:schemeClr val="accent2">
              <a:hueOff val="-8568495"/>
              <a:satOff val="8163"/>
              <a:lumOff val="-117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6F5C9-306B-4BA2-A62C-24BB179039AA}">
      <dsp:nvSpPr>
        <dsp:cNvPr id="0" name=""/>
        <dsp:cNvSpPr/>
      </dsp:nvSpPr>
      <dsp:spPr>
        <a:xfrm>
          <a:off x="574581" y="2942639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10710618"/>
                <a:satOff val="10204"/>
                <a:lumOff val="-14705"/>
                <a:alphaOff val="0"/>
                <a:shade val="51000"/>
                <a:satMod val="130000"/>
              </a:schemeClr>
            </a:gs>
            <a:gs pos="80000">
              <a:schemeClr val="accent2">
                <a:hueOff val="-10710618"/>
                <a:satOff val="10204"/>
                <a:lumOff val="-14705"/>
                <a:alphaOff val="0"/>
                <a:shade val="93000"/>
                <a:satMod val="130000"/>
              </a:schemeClr>
            </a:gs>
            <a:gs pos="100000">
              <a:schemeClr val="accent2">
                <a:hueOff val="-10710618"/>
                <a:satOff val="10204"/>
                <a:lumOff val="-147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Ošetřující lékař</a:t>
          </a:r>
        </a:p>
      </dsp:txBody>
      <dsp:txXfrm>
        <a:off x="615725" y="2983783"/>
        <a:ext cx="1214377" cy="760544"/>
      </dsp:txXfrm>
    </dsp:sp>
    <dsp:sp modelId="{ABD3C109-6852-42A8-A250-A1DBB9E3658F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2160" y="2508692"/>
              </a:moveTo>
              <a:arcTo wR="2406743" hR="2406743" stAng="10654334" swAng="1726675"/>
            </a:path>
          </a:pathLst>
        </a:custGeom>
        <a:noFill/>
        <a:ln w="9525" cap="flat" cmpd="sng" algn="ctr">
          <a:solidFill>
            <a:schemeClr val="accent2">
              <a:hueOff val="-10710618"/>
              <a:satOff val="10204"/>
              <a:lumOff val="-1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7F0E4-D338-4DC2-9997-4EAB4E043DAC}">
      <dsp:nvSpPr>
        <dsp:cNvPr id="0" name=""/>
        <dsp:cNvSpPr/>
      </dsp:nvSpPr>
      <dsp:spPr>
        <a:xfrm>
          <a:off x="1039315" y="906508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12852742"/>
                <a:satOff val="12245"/>
                <a:lumOff val="-17646"/>
                <a:alphaOff val="0"/>
                <a:shade val="51000"/>
                <a:satMod val="130000"/>
              </a:schemeClr>
            </a:gs>
            <a:gs pos="80000">
              <a:schemeClr val="accent2">
                <a:hueOff val="-12852742"/>
                <a:satOff val="12245"/>
                <a:lumOff val="-17646"/>
                <a:alphaOff val="0"/>
                <a:shade val="93000"/>
                <a:satMod val="130000"/>
              </a:schemeClr>
            </a:gs>
            <a:gs pos="100000">
              <a:schemeClr val="accent2">
                <a:hueOff val="-12852742"/>
                <a:satOff val="12245"/>
                <a:lumOff val="-176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Kuchař</a:t>
          </a:r>
        </a:p>
      </dsp:txBody>
      <dsp:txXfrm>
        <a:off x="1080459" y="947652"/>
        <a:ext cx="1214377" cy="760544"/>
      </dsp:txXfrm>
    </dsp:sp>
    <dsp:sp modelId="{AA28BC99-960E-4767-9D82-243D15367799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965316" y="479387"/>
              </a:moveTo>
              <a:arcTo wR="2406743" hR="2406743" stAng="13992480" swAng="1257119"/>
            </a:path>
          </a:pathLst>
        </a:custGeom>
        <a:noFill/>
        <a:ln w="9525" cap="flat" cmpd="sng" algn="ctr">
          <a:solidFill>
            <a:schemeClr val="accent2">
              <a:hueOff val="-12852742"/>
              <a:satOff val="12245"/>
              <a:lumOff val="-17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70661-1B92-4077-83CA-F12606D880A4}">
      <dsp:nvSpPr>
        <dsp:cNvPr id="0" name=""/>
        <dsp:cNvSpPr/>
      </dsp:nvSpPr>
      <dsp:spPr>
        <a:xfrm>
          <a:off x="2920983" y="344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Nutriční terapeut</a:t>
          </a:r>
        </a:p>
      </dsp:txBody>
      <dsp:txXfrm>
        <a:off x="2962127" y="41488"/>
        <a:ext cx="1214377" cy="760544"/>
      </dsp:txXfrm>
    </dsp:sp>
    <dsp:sp modelId="{F3A47EE0-FA5F-4B9E-AAF4-60B111C9C5F4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3063669" y="91389"/>
              </a:moveTo>
              <a:arcTo wR="2406743" hR="2406743" stAng="17150401" swAng="125711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8DC3F-2E26-4F98-9E54-48EEFEC478CA}">
      <dsp:nvSpPr>
        <dsp:cNvPr id="0" name=""/>
        <dsp:cNvSpPr/>
      </dsp:nvSpPr>
      <dsp:spPr>
        <a:xfrm>
          <a:off x="4802651" y="906508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2142124"/>
                <a:satOff val="2041"/>
                <a:lumOff val="-2941"/>
                <a:alphaOff val="0"/>
                <a:shade val="51000"/>
                <a:satMod val="130000"/>
              </a:schemeClr>
            </a:gs>
            <a:gs pos="80000">
              <a:schemeClr val="accent2">
                <a:hueOff val="-2142124"/>
                <a:satOff val="2041"/>
                <a:lumOff val="-2941"/>
                <a:alphaOff val="0"/>
                <a:shade val="93000"/>
                <a:satMod val="130000"/>
              </a:schemeClr>
            </a:gs>
            <a:gs pos="100000">
              <a:schemeClr val="accent2">
                <a:hueOff val="-2142124"/>
                <a:satOff val="2041"/>
                <a:lumOff val="-29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Všeobecná sestra</a:t>
          </a:r>
        </a:p>
      </dsp:txBody>
      <dsp:txXfrm>
        <a:off x="4843795" y="947652"/>
        <a:ext cx="1214377" cy="760544"/>
      </dsp:txXfrm>
    </dsp:sp>
    <dsp:sp modelId="{105DF2B5-BAC9-46FB-B9E2-6EDBA520F96C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4563422" y="1338496"/>
              </a:moveTo>
              <a:arcTo wR="2406743" hR="2406743" stAng="20018991" swAng="1726675"/>
            </a:path>
          </a:pathLst>
        </a:custGeom>
        <a:noFill/>
        <a:ln w="9525" cap="flat" cmpd="sng" algn="ctr">
          <a:solidFill>
            <a:schemeClr val="accent2">
              <a:hueOff val="-2142124"/>
              <a:satOff val="2041"/>
              <a:lumOff val="-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0914A-AD39-478A-A624-71C4980CC2CD}">
      <dsp:nvSpPr>
        <dsp:cNvPr id="0" name=""/>
        <dsp:cNvSpPr/>
      </dsp:nvSpPr>
      <dsp:spPr>
        <a:xfrm>
          <a:off x="5267385" y="2942639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4284248"/>
                <a:satOff val="4082"/>
                <a:lumOff val="-5882"/>
                <a:alphaOff val="0"/>
                <a:shade val="51000"/>
                <a:satMod val="130000"/>
              </a:schemeClr>
            </a:gs>
            <a:gs pos="80000">
              <a:schemeClr val="accent2">
                <a:hueOff val="-4284248"/>
                <a:satOff val="4082"/>
                <a:lumOff val="-5882"/>
                <a:alphaOff val="0"/>
                <a:shade val="93000"/>
                <a:satMod val="130000"/>
              </a:schemeClr>
            </a:gs>
            <a:gs pos="100000">
              <a:schemeClr val="accent2">
                <a:hueOff val="-4284248"/>
                <a:satOff val="4082"/>
                <a:lumOff val="-588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Nutricionista</a:t>
          </a:r>
        </a:p>
      </dsp:txBody>
      <dsp:txXfrm>
        <a:off x="5308529" y="2983783"/>
        <a:ext cx="1214377" cy="760544"/>
      </dsp:txXfrm>
    </dsp:sp>
    <dsp:sp modelId="{371937BF-B023-461D-97D6-1DDEC535BAD9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4611201" y="3372550"/>
              </a:moveTo>
              <a:arcTo wR="2406743" hR="2406743" stAng="1419539" swAng="1359168"/>
            </a:path>
          </a:pathLst>
        </a:custGeom>
        <a:noFill/>
        <a:ln w="9525" cap="flat" cmpd="sng" algn="ctr">
          <a:solidFill>
            <a:schemeClr val="accent2">
              <a:hueOff val="-4284248"/>
              <a:satOff val="4082"/>
              <a:lumOff val="-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5CE53-F471-4F74-B629-2EC6E90B873C}">
      <dsp:nvSpPr>
        <dsp:cNvPr id="0" name=""/>
        <dsp:cNvSpPr/>
      </dsp:nvSpPr>
      <dsp:spPr>
        <a:xfrm>
          <a:off x="3965230" y="4575489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6426371"/>
                <a:satOff val="6122"/>
                <a:lumOff val="-8823"/>
                <a:alphaOff val="0"/>
                <a:shade val="51000"/>
                <a:satMod val="130000"/>
              </a:schemeClr>
            </a:gs>
            <a:gs pos="80000">
              <a:schemeClr val="accent2">
                <a:hueOff val="-6426371"/>
                <a:satOff val="6122"/>
                <a:lumOff val="-8823"/>
                <a:alphaOff val="0"/>
                <a:shade val="93000"/>
                <a:satMod val="130000"/>
              </a:schemeClr>
            </a:gs>
            <a:gs pos="100000">
              <a:schemeClr val="accent2">
                <a:hueOff val="-6426371"/>
                <a:satOff val="6122"/>
                <a:lumOff val="-882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Ústavní dietolog</a:t>
          </a:r>
        </a:p>
      </dsp:txBody>
      <dsp:txXfrm>
        <a:off x="4006374" y="4616633"/>
        <a:ext cx="1214377" cy="760544"/>
      </dsp:txXfrm>
    </dsp:sp>
    <dsp:sp modelId="{046EA1FD-FEAE-4D8A-B20C-4FCDADA140AE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2794845" y="4781989"/>
              </a:moveTo>
              <a:arcTo wR="2406743" hR="2406743" stAng="4843212" swAng="1113576"/>
            </a:path>
          </a:pathLst>
        </a:custGeom>
        <a:noFill/>
        <a:ln w="9525" cap="flat" cmpd="sng" algn="ctr">
          <a:solidFill>
            <a:schemeClr val="accent2">
              <a:hueOff val="-6426371"/>
              <a:satOff val="6122"/>
              <a:lumOff val="-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E505F-1FEC-49C8-B7D3-B6D3B00A95D3}">
      <dsp:nvSpPr>
        <dsp:cNvPr id="0" name=""/>
        <dsp:cNvSpPr/>
      </dsp:nvSpPr>
      <dsp:spPr>
        <a:xfrm>
          <a:off x="1876736" y="4575489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8568495"/>
                <a:satOff val="8163"/>
                <a:lumOff val="-11764"/>
                <a:alphaOff val="0"/>
                <a:shade val="51000"/>
                <a:satMod val="130000"/>
              </a:schemeClr>
            </a:gs>
            <a:gs pos="80000">
              <a:schemeClr val="accent2">
                <a:hueOff val="-8568495"/>
                <a:satOff val="8163"/>
                <a:lumOff val="-11764"/>
                <a:alphaOff val="0"/>
                <a:shade val="93000"/>
                <a:satMod val="130000"/>
              </a:schemeClr>
            </a:gs>
            <a:gs pos="100000">
              <a:schemeClr val="accent2">
                <a:hueOff val="-8568495"/>
                <a:satOff val="8163"/>
                <a:lumOff val="-117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Sanitář</a:t>
          </a:r>
        </a:p>
      </dsp:txBody>
      <dsp:txXfrm>
        <a:off x="1917880" y="4616633"/>
        <a:ext cx="1214377" cy="760544"/>
      </dsp:txXfrm>
    </dsp:sp>
    <dsp:sp modelId="{FC1940D2-7528-47AE-8DC3-549505E95D16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744324" y="4147082"/>
              </a:moveTo>
              <a:arcTo wR="2406743" hR="2406743" stAng="8021294" swAng="1359168"/>
            </a:path>
          </a:pathLst>
        </a:custGeom>
        <a:noFill/>
        <a:ln w="9525" cap="flat" cmpd="sng" algn="ctr">
          <a:solidFill>
            <a:schemeClr val="accent2">
              <a:hueOff val="-8568495"/>
              <a:satOff val="8163"/>
              <a:lumOff val="-1176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6F5C9-306B-4BA2-A62C-24BB179039AA}">
      <dsp:nvSpPr>
        <dsp:cNvPr id="0" name=""/>
        <dsp:cNvSpPr/>
      </dsp:nvSpPr>
      <dsp:spPr>
        <a:xfrm>
          <a:off x="574581" y="2942639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10710618"/>
                <a:satOff val="10204"/>
                <a:lumOff val="-14705"/>
                <a:alphaOff val="0"/>
                <a:shade val="51000"/>
                <a:satMod val="130000"/>
              </a:schemeClr>
            </a:gs>
            <a:gs pos="80000">
              <a:schemeClr val="accent2">
                <a:hueOff val="-10710618"/>
                <a:satOff val="10204"/>
                <a:lumOff val="-14705"/>
                <a:alphaOff val="0"/>
                <a:shade val="93000"/>
                <a:satMod val="130000"/>
              </a:schemeClr>
            </a:gs>
            <a:gs pos="100000">
              <a:schemeClr val="accent2">
                <a:hueOff val="-10710618"/>
                <a:satOff val="10204"/>
                <a:lumOff val="-147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Ošetřující lékař</a:t>
          </a:r>
        </a:p>
      </dsp:txBody>
      <dsp:txXfrm>
        <a:off x="615725" y="2983783"/>
        <a:ext cx="1214377" cy="760544"/>
      </dsp:txXfrm>
    </dsp:sp>
    <dsp:sp modelId="{ABD3C109-6852-42A8-A250-A1DBB9E3658F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2160" y="2508692"/>
              </a:moveTo>
              <a:arcTo wR="2406743" hR="2406743" stAng="10654334" swAng="1726675"/>
            </a:path>
          </a:pathLst>
        </a:custGeom>
        <a:noFill/>
        <a:ln w="9525" cap="flat" cmpd="sng" algn="ctr">
          <a:solidFill>
            <a:schemeClr val="accent2">
              <a:hueOff val="-10710618"/>
              <a:satOff val="10204"/>
              <a:lumOff val="-1470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7F0E4-D338-4DC2-9997-4EAB4E043DAC}">
      <dsp:nvSpPr>
        <dsp:cNvPr id="0" name=""/>
        <dsp:cNvSpPr/>
      </dsp:nvSpPr>
      <dsp:spPr>
        <a:xfrm>
          <a:off x="1039315" y="906508"/>
          <a:ext cx="1296665" cy="842832"/>
        </a:xfrm>
        <a:prstGeom prst="roundRect">
          <a:avLst/>
        </a:prstGeom>
        <a:gradFill rotWithShape="0">
          <a:gsLst>
            <a:gs pos="0">
              <a:schemeClr val="accent2">
                <a:hueOff val="-12852742"/>
                <a:satOff val="12245"/>
                <a:lumOff val="-17646"/>
                <a:alphaOff val="0"/>
                <a:shade val="51000"/>
                <a:satMod val="130000"/>
              </a:schemeClr>
            </a:gs>
            <a:gs pos="80000">
              <a:schemeClr val="accent2">
                <a:hueOff val="-12852742"/>
                <a:satOff val="12245"/>
                <a:lumOff val="-17646"/>
                <a:alphaOff val="0"/>
                <a:shade val="93000"/>
                <a:satMod val="130000"/>
              </a:schemeClr>
            </a:gs>
            <a:gs pos="100000">
              <a:schemeClr val="accent2">
                <a:hueOff val="-12852742"/>
                <a:satOff val="12245"/>
                <a:lumOff val="-176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Kuchař</a:t>
          </a:r>
        </a:p>
      </dsp:txBody>
      <dsp:txXfrm>
        <a:off x="1080459" y="947652"/>
        <a:ext cx="1214377" cy="760544"/>
      </dsp:txXfrm>
    </dsp:sp>
    <dsp:sp modelId="{AA28BC99-960E-4767-9D82-243D15367799}">
      <dsp:nvSpPr>
        <dsp:cNvPr id="0" name=""/>
        <dsp:cNvSpPr/>
      </dsp:nvSpPr>
      <dsp:spPr>
        <a:xfrm>
          <a:off x="1162572" y="421761"/>
          <a:ext cx="4813487" cy="4813487"/>
        </a:xfrm>
        <a:custGeom>
          <a:avLst/>
          <a:gdLst/>
          <a:ahLst/>
          <a:cxnLst/>
          <a:rect l="0" t="0" r="0" b="0"/>
          <a:pathLst>
            <a:path>
              <a:moveTo>
                <a:pt x="965316" y="479387"/>
              </a:moveTo>
              <a:arcTo wR="2406743" hR="2406743" stAng="13992480" swAng="1257119"/>
            </a:path>
          </a:pathLst>
        </a:custGeom>
        <a:noFill/>
        <a:ln w="9525" cap="flat" cmpd="sng" algn="ctr">
          <a:solidFill>
            <a:schemeClr val="accent2">
              <a:hueOff val="-12852742"/>
              <a:satOff val="12245"/>
              <a:lumOff val="-17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aci.health.nsw.gov.au/projects/nutrition-standards/adult/patient-choice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1XuDziFDbNI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.cz/go/adekvatnost" TargetMode="External"/><Relationship Id="rId2" Type="http://schemas.openxmlformats.org/officeDocument/2006/relationships/hyperlink" Target="https://muni.cz/go/atraktivi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ni.cz/go/rovnost" TargetMode="External"/><Relationship Id="rId5" Type="http://schemas.openxmlformats.org/officeDocument/2006/relationships/hyperlink" Target="https://muni.cz/go/udrzitelnost-nemstr" TargetMode="External"/><Relationship Id="rId4" Type="http://schemas.openxmlformats.org/officeDocument/2006/relationships/hyperlink" Target="https://muni.cz/go/vzdelavani-nemst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Nemocniční stravování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Martin Krobot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95D07-DBF9-B184-4128-7B4A59813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7AF462-E9A6-5371-C00B-72902A4FEE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483091-8163-5CBA-8326-323D30392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42FF2A-451F-6B15-0458-A1D48AAF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BAA501-4FC2-2B47-C164-CC82D413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 dirty="0"/>
              <a:t>Výsledky skupiny č. 3:</a:t>
            </a:r>
          </a:p>
          <a:p>
            <a:pPr marL="503460" lvl="1" indent="-179705"/>
            <a:r>
              <a:rPr lang="cs-CZ" dirty="0"/>
              <a:t>Vzdělávací materiály – letáky, knížky</a:t>
            </a:r>
          </a:p>
          <a:p>
            <a:pPr marL="503460" lvl="1" indent="-179705"/>
            <a:r>
              <a:rPr lang="cs-CZ" dirty="0"/>
              <a:t>Diskutovat s pacienty o výživě</a:t>
            </a:r>
          </a:p>
          <a:p>
            <a:pPr marL="503460" lvl="1" indent="-179705"/>
            <a:r>
              <a:rPr lang="cs-CZ" dirty="0"/>
              <a:t>Přizpůsobit edukaci pacientovi na míru (gramotnost apod.)</a:t>
            </a:r>
          </a:p>
          <a:p>
            <a:pPr marL="503460" lvl="1" indent="-179705"/>
            <a:r>
              <a:rPr lang="cs-CZ" dirty="0"/>
              <a:t>Alternativy tradičních pokrmů – „i takto si můžete uvařit svíčkovou“</a:t>
            </a:r>
          </a:p>
          <a:p>
            <a:pPr marL="503460" lvl="1" indent="-179705"/>
            <a:r>
              <a:rPr lang="cs-CZ" dirty="0"/>
              <a:t>Dotazníky pro pacienta o výživě – potom s ním probrat jeho odpovědi</a:t>
            </a:r>
          </a:p>
          <a:p>
            <a:pPr marL="503460" lvl="1" indent="-179705"/>
            <a:r>
              <a:rPr lang="cs-CZ" dirty="0"/>
              <a:t>Pozitivní přístup - neříkat pacientovi, co nemá dělat, ale jít příkladem</a:t>
            </a:r>
          </a:p>
          <a:p>
            <a:pPr marL="503460" lvl="1" indent="-179705"/>
            <a:r>
              <a:rPr lang="cs-CZ" dirty="0"/>
              <a:t>Argumentovat fakty, pokud má pacient pochybnosti</a:t>
            </a:r>
          </a:p>
          <a:p>
            <a:pPr marL="503460" lvl="1" indent="-179705"/>
            <a:endParaRPr lang="cs-CZ" dirty="0"/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61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3FE27-FAFA-B6B3-A179-B41F185B5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332F8D-DE95-115A-D6EF-C4B93E8469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33ADB1-BE11-5312-46A3-FE93C94D06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F8E641-F6DE-9363-F5BB-0A78C9B26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Udržitelnost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CD1B46-8257-15F8-0377-2CBE3BCF9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 dirty="0"/>
              <a:t>Výsledky skupiny č. 4:</a:t>
            </a:r>
          </a:p>
          <a:p>
            <a:pPr marL="503460" lvl="1" indent="-179705"/>
            <a:r>
              <a:rPr lang="cs-CZ" dirty="0"/>
              <a:t>Používání sezónních potravin</a:t>
            </a:r>
          </a:p>
          <a:p>
            <a:pPr marL="503460" lvl="1" indent="-179705"/>
            <a:r>
              <a:rPr lang="cs-CZ" dirty="0"/>
              <a:t>Používání lokálních potravin</a:t>
            </a:r>
          </a:p>
          <a:p>
            <a:pPr marL="503460" lvl="1" indent="-179705"/>
            <a:r>
              <a:rPr lang="cs-CZ" dirty="0"/>
              <a:t>Využití základních finančně dostupných potravin (zohlednit socioekonomický status)</a:t>
            </a:r>
          </a:p>
          <a:p>
            <a:pPr marL="503460" lvl="1" indent="-179705"/>
            <a:r>
              <a:rPr lang="cs-CZ" dirty="0"/>
              <a:t>Používání i rostlinných alternativ </a:t>
            </a:r>
          </a:p>
          <a:p>
            <a:pPr marL="503460" lvl="1" indent="-179705"/>
            <a:r>
              <a:rPr lang="cs-CZ" dirty="0"/>
              <a:t>Zohlednění preferencí pacientů k minimalizaci odpadu	</a:t>
            </a:r>
          </a:p>
          <a:p>
            <a:pPr marL="251460" indent="-179705"/>
            <a:endParaRPr lang="cs-CZ" dirty="0"/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00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6242D-F213-A544-2CBF-06DD31E57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E897DF-1A10-B1C1-377E-9AA6B781C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0709C7-0C3D-E694-BA4D-4A0D34B79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C4B6B6-2260-2428-91B8-D08B8E64A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3EBE02-5972-B071-5DCF-F1C31D023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 dirty="0"/>
              <a:t>Výsledky skupiny č. 5:</a:t>
            </a:r>
          </a:p>
          <a:p>
            <a:pPr marL="503460" lvl="1" indent="-179705"/>
            <a:r>
              <a:rPr lang="cs-CZ" dirty="0"/>
              <a:t>Výběr z více možností – přizpůsobení dané skupině (vegan, vegetarián...)</a:t>
            </a:r>
          </a:p>
          <a:p>
            <a:pPr marL="503460" lvl="1" indent="-179705"/>
            <a:r>
              <a:rPr lang="cs-CZ" dirty="0"/>
              <a:t>Zohlednění jídelních preferencí </a:t>
            </a:r>
          </a:p>
          <a:p>
            <a:pPr marL="503460" lvl="1" indent="-179705"/>
            <a:r>
              <a:rPr lang="cs-CZ" dirty="0"/>
              <a:t>Chování s respektem ke všem lidem bez ohledu na to, čemu daný člověk věří</a:t>
            </a:r>
          </a:p>
          <a:p>
            <a:pPr marL="251460" indent="-179705"/>
            <a:endParaRPr lang="cs-CZ" dirty="0"/>
          </a:p>
          <a:p>
            <a:pPr marL="503555" lvl="1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972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85E1A-A6A4-6450-4C81-5C8C79BBE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3BDF57-D7B8-8654-E10E-BDC6E6BC46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5D9ECC-A32D-7CEA-0B36-1837C679F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7FEDBE-FB8C-0D67-7A41-1F6154059FE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anchor="ctr"/>
          <a:lstStyle/>
          <a:p>
            <a:pPr marL="71755" algn="ctr"/>
            <a:r>
              <a:rPr lang="cs-CZ" sz="4000" b="1" dirty="0"/>
              <a:t>Co je měřítkem kvality z pohledu pacienta?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002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44077F-FE0D-4FD3-895E-093F2B1B4E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BC05B3-DFCB-43F8-B3EA-48B2DC758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9D541A-E37E-4C73-BDC9-9D3134C8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čeho sestává nutriční péče?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501C0A-FD0A-4FBA-BB11-6D2CC3DE9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788" y="1758792"/>
            <a:ext cx="6316423" cy="408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9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85E1A-A6A4-6450-4C81-5C8C79BBE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3BDF57-D7B8-8654-E10E-BDC6E6BC46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5D9ECC-A32D-7CEA-0B36-1837C679F2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7FEDBE-FB8C-0D67-7A41-1F6154059FEC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anchor="ctr"/>
          <a:lstStyle/>
          <a:p>
            <a:pPr algn="ctr"/>
            <a:r>
              <a:rPr lang="cs-CZ" sz="4000" b="1" dirty="0"/>
              <a:t>Kdo všechno se na nutriční péči podílí?</a:t>
            </a:r>
          </a:p>
        </p:txBody>
      </p:sp>
    </p:spTree>
    <p:extLst>
      <p:ext uri="{BB962C8B-B14F-4D97-AF65-F5344CB8AC3E}">
        <p14:creationId xmlns:p14="http://schemas.microsoft.com/office/powerpoint/2010/main" val="2705965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DEA26F9-4C04-49AB-A990-463219BE5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491131"/>
              </p:ext>
            </p:extLst>
          </p:nvPr>
        </p:nvGraphicFramePr>
        <p:xfrm>
          <a:off x="2526683" y="719666"/>
          <a:ext cx="71386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BD92CBF2-9400-405A-9C56-16AD94B65290}"/>
              </a:ext>
            </a:extLst>
          </p:cNvPr>
          <p:cNvSpPr/>
          <p:nvPr/>
        </p:nvSpPr>
        <p:spPr bwMode="auto">
          <a:xfrm>
            <a:off x="5332519" y="2665519"/>
            <a:ext cx="1526960" cy="152696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dieta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err="1">
                <a:solidFill>
                  <a:schemeClr val="bg1"/>
                </a:solidFill>
                <a:latin typeface="+mn-lt"/>
              </a:rPr>
              <a:t>sipping</a:t>
            </a:r>
            <a:endParaRPr lang="cs-CZ" sz="2000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EV/PV</a:t>
            </a:r>
          </a:p>
        </p:txBody>
      </p:sp>
    </p:spTree>
    <p:extLst>
      <p:ext uri="{BB962C8B-B14F-4D97-AF65-F5344CB8AC3E}">
        <p14:creationId xmlns:p14="http://schemas.microsoft.com/office/powerpoint/2010/main" val="187093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5AE05-96B9-1D59-57B5-45B35DF7D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F430F1-0434-F901-A481-73D6D0497629}"/>
              </a:ext>
            </a:extLst>
          </p:cNvPr>
          <p:cNvGraphicFramePr/>
          <p:nvPr/>
        </p:nvGraphicFramePr>
        <p:xfrm>
          <a:off x="2526683" y="719666"/>
          <a:ext cx="713863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6E7D6BB5-F496-7B1D-9832-6FE93F69FD00}"/>
              </a:ext>
            </a:extLst>
          </p:cNvPr>
          <p:cNvSpPr/>
          <p:nvPr/>
        </p:nvSpPr>
        <p:spPr bwMode="auto">
          <a:xfrm>
            <a:off x="5332519" y="2665519"/>
            <a:ext cx="1526960" cy="1526960"/>
          </a:xfrm>
          <a:prstGeom prst="round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dieta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050" dirty="0" err="1">
                <a:solidFill>
                  <a:schemeClr val="bg1"/>
                </a:solidFill>
                <a:latin typeface="+mn-lt"/>
              </a:rPr>
              <a:t>sipping</a:t>
            </a:r>
            <a:endParaRPr lang="cs-CZ" sz="1050" dirty="0">
              <a:solidFill>
                <a:schemeClr val="bg1"/>
              </a:solidFill>
              <a:latin typeface="+mn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5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EV/PV</a:t>
            </a:r>
          </a:p>
        </p:txBody>
      </p:sp>
    </p:spTree>
    <p:extLst>
      <p:ext uri="{BB962C8B-B14F-4D97-AF65-F5344CB8AC3E}">
        <p14:creationId xmlns:p14="http://schemas.microsoft.com/office/powerpoint/2010/main" val="393596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1C0B8F-8EA7-83FF-DE2C-FD594ED51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55B0E0D0-74B1-3924-8564-D8F2CE19D7F5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C6405FF-F025-CB63-718B-18D0BF5E5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10" y="0"/>
            <a:ext cx="4848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4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4450F0-4076-460D-B166-EE8B5AAB2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FB0B85-77F9-48CF-899E-77D6D99D0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34A51B9-A790-44D9-8F76-4D49A18F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ESPEN </a:t>
            </a:r>
            <a:r>
              <a:rPr lang="cs-CZ" dirty="0" err="1"/>
              <a:t>guideline</a:t>
            </a:r>
            <a:r>
              <a:rPr lang="cs-CZ" dirty="0"/>
              <a:t> on </a:t>
            </a:r>
            <a:r>
              <a:rPr lang="cs-CZ" dirty="0" err="1"/>
              <a:t>hospital</a:t>
            </a:r>
            <a:r>
              <a:rPr lang="cs-CZ" dirty="0"/>
              <a:t> </a:t>
            </a:r>
            <a:r>
              <a:rPr lang="cs-CZ" dirty="0" err="1"/>
              <a:t>nutrition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E34253-5839-4583-9710-752D3B74D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14" y="1704559"/>
            <a:ext cx="9288171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78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09C8FA0-D060-BBE9-5145-7BA4CE175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76" r="28118"/>
          <a:stretch/>
        </p:blipFill>
        <p:spPr>
          <a:xfrm>
            <a:off x="2673927" y="106218"/>
            <a:ext cx="6844145" cy="66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20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6FE10CB-854F-4C84-BDE5-62F3F38757D6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6053C8-8AE5-4D44-B389-3A0E3CF74E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097" y="5823"/>
            <a:ext cx="4817806" cy="6846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69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4450F0-4076-460D-B166-EE8B5AAB23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FB0B85-77F9-48CF-899E-77D6D99D0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34A51B9-A790-44D9-8F76-4D49A18F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pro nemocniční stravování</a:t>
            </a:r>
          </a:p>
        </p:txBody>
      </p:sp>
      <p:pic>
        <p:nvPicPr>
          <p:cNvPr id="1026" name="Picture 2" descr="NOVÝ DIETNÍ SYSTÉM PRO NEMOCNICE | Aukro">
            <a:extLst>
              <a:ext uri="{FF2B5EF4-FFF2-40B4-BE49-F238E27FC236}">
                <a16:creationId xmlns:a16="http://schemas.microsoft.com/office/drawing/2014/main" id="{901965D7-8AD0-4BF1-887E-451E9DAEA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845441"/>
            <a:ext cx="2660241" cy="353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152603-2162-440D-9F9E-75F4237D0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148" y="1845441"/>
            <a:ext cx="2467836" cy="353837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59BABE8-ABDD-4109-8553-9FC11E6343AC}"/>
              </a:ext>
            </a:extLst>
          </p:cNvPr>
          <p:cNvSpPr txBox="1"/>
          <p:nvPr/>
        </p:nvSpPr>
        <p:spPr>
          <a:xfrm>
            <a:off x="9144002" y="3137576"/>
            <a:ext cx="2701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Věstník MZ ČR</a:t>
            </a:r>
          </a:p>
          <a:p>
            <a:pPr algn="l"/>
            <a:r>
              <a:rPr lang="cs-CZ" sz="2800" b="1" dirty="0">
                <a:latin typeface="+mn-lt"/>
              </a:rPr>
              <a:t>č. 10/2020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82019C4-3D40-46E6-9D30-76D5E2FBB5B4}"/>
              </a:ext>
            </a:extLst>
          </p:cNvPr>
          <p:cNvSpPr txBox="1"/>
          <p:nvPr/>
        </p:nvSpPr>
        <p:spPr>
          <a:xfrm>
            <a:off x="3585345" y="2275801"/>
            <a:ext cx="232146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>
                <a:latin typeface="+mn-lt"/>
              </a:rPr>
              <a:t>První vydání</a:t>
            </a:r>
          </a:p>
          <a:p>
            <a:pPr algn="l"/>
            <a:r>
              <a:rPr lang="cs-CZ" sz="2800" b="1" dirty="0">
                <a:latin typeface="+mn-lt"/>
              </a:rPr>
              <a:t>1955</a:t>
            </a:r>
          </a:p>
          <a:p>
            <a:pPr algn="l"/>
            <a:endParaRPr lang="cs-CZ" sz="2800" b="1" dirty="0">
              <a:latin typeface="+mn-lt"/>
            </a:endParaRPr>
          </a:p>
          <a:p>
            <a:pPr algn="l"/>
            <a:r>
              <a:rPr lang="cs-CZ" sz="2800" dirty="0">
                <a:latin typeface="+mn-lt"/>
              </a:rPr>
              <a:t>Aktualizace</a:t>
            </a:r>
          </a:p>
          <a:p>
            <a:pPr algn="l"/>
            <a:r>
              <a:rPr lang="cs-CZ" sz="2800" dirty="0">
                <a:latin typeface="+mn-lt"/>
              </a:rPr>
              <a:t>1968</a:t>
            </a:r>
          </a:p>
          <a:p>
            <a:pPr algn="l"/>
            <a:r>
              <a:rPr lang="cs-CZ" sz="2800" dirty="0">
                <a:latin typeface="+mn-lt"/>
              </a:rPr>
              <a:t>1991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016C9AE-EDAD-4DFE-943D-55844018F33B}"/>
              </a:ext>
            </a:extLst>
          </p:cNvPr>
          <p:cNvCxnSpPr/>
          <p:nvPr/>
        </p:nvCxnSpPr>
        <p:spPr bwMode="auto">
          <a:xfrm>
            <a:off x="6105832" y="1612492"/>
            <a:ext cx="0" cy="40213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89460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E512D9-4213-F7CD-D789-CD1ECC17BE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3F42B0-2C9E-60CF-DBAA-3FDD4505C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920132-47FA-0001-2F3A-C227F2D1E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systém dle </a:t>
            </a:r>
            <a:r>
              <a:rPr lang="cs-CZ" dirty="0" err="1"/>
              <a:t>Doberského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81E44D-EBCB-FEB8-5D0B-4DC41C3B3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1955</a:t>
            </a:r>
            <a:r>
              <a:rPr lang="cs-CZ" dirty="0"/>
              <a:t> – první publikace </a:t>
            </a:r>
            <a:r>
              <a:rPr lang="cs-CZ" dirty="0" err="1"/>
              <a:t>Doberského</a:t>
            </a:r>
            <a:r>
              <a:rPr lang="cs-CZ" dirty="0"/>
              <a:t> dietního systému</a:t>
            </a:r>
          </a:p>
          <a:p>
            <a:endParaRPr lang="cs-CZ" dirty="0"/>
          </a:p>
          <a:p>
            <a:r>
              <a:rPr lang="cs-CZ" dirty="0"/>
              <a:t>vychází ze sovětského systému </a:t>
            </a:r>
            <a:r>
              <a:rPr lang="cs-CZ" b="1" dirty="0"/>
              <a:t>dle </a:t>
            </a:r>
            <a:r>
              <a:rPr lang="cs-CZ" b="1" dirty="0" err="1"/>
              <a:t>Pevznera</a:t>
            </a:r>
            <a:r>
              <a:rPr lang="cs-CZ" dirty="0"/>
              <a:t> (20. léta 20. stol.)</a:t>
            </a:r>
          </a:p>
          <a:p>
            <a:r>
              <a:rPr lang="cs-CZ" b="1" dirty="0"/>
              <a:t>číslování</a:t>
            </a:r>
            <a:r>
              <a:rPr lang="cs-CZ" dirty="0"/>
              <a:t> diet (0–15)</a:t>
            </a:r>
          </a:p>
          <a:p>
            <a:r>
              <a:rPr lang="cs-CZ" dirty="0"/>
              <a:t>technologické úpravy, receptury</a:t>
            </a:r>
          </a:p>
          <a:p>
            <a:endParaRPr lang="cs-CZ" dirty="0"/>
          </a:p>
          <a:p>
            <a:r>
              <a:rPr lang="cs-CZ" b="1" dirty="0"/>
              <a:t>1968</a:t>
            </a:r>
            <a:r>
              <a:rPr lang="cs-CZ" dirty="0"/>
              <a:t> – první přepracování</a:t>
            </a:r>
            <a:endParaRPr lang="cs-CZ" b="1" dirty="0"/>
          </a:p>
          <a:p>
            <a:r>
              <a:rPr lang="cs-CZ" b="1" dirty="0"/>
              <a:t>1983</a:t>
            </a:r>
            <a:r>
              <a:rPr lang="cs-CZ" dirty="0"/>
              <a:t> – vydán jako celostátní norma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A344A2-9173-2D0C-3684-C1466D502B66}"/>
              </a:ext>
            </a:extLst>
          </p:cNvPr>
          <p:cNvSpPr txBox="1"/>
          <p:nvPr/>
        </p:nvSpPr>
        <p:spPr>
          <a:xfrm>
            <a:off x="577220" y="1198244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>
              <a:buNone/>
            </a:pPr>
            <a:r>
              <a:rPr lang="cs-CZ" sz="1400" i="1" dirty="0">
                <a:latin typeface="+mj-lt"/>
              </a:rPr>
              <a:t>doc. MUDr. Přemysl </a:t>
            </a:r>
            <a:r>
              <a:rPr lang="cs-CZ" sz="1400" i="1" dirty="0" err="1">
                <a:latin typeface="+mj-lt"/>
              </a:rPr>
              <a:t>Doberský</a:t>
            </a:r>
            <a:r>
              <a:rPr lang="cs-CZ" sz="1400" i="1" dirty="0">
                <a:latin typeface="+mj-lt"/>
              </a:rPr>
              <a:t>, DrSc.</a:t>
            </a:r>
          </a:p>
        </p:txBody>
      </p:sp>
    </p:spTree>
    <p:extLst>
      <p:ext uri="{BB962C8B-B14F-4D97-AF65-F5344CB8AC3E}">
        <p14:creationId xmlns:p14="http://schemas.microsoft.com/office/powerpoint/2010/main" val="373244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923237-7CC4-873D-2703-E01F8FEDBD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16062F-F450-CEFA-A721-3FAF08656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254BDC-A015-A4D4-59AD-E096ED6B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systém dle </a:t>
            </a:r>
            <a:r>
              <a:rPr lang="cs-CZ" dirty="0" err="1"/>
              <a:t>Doberského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753740-EAAA-4ED4-C6B2-C3F4C34CE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08" y="2195340"/>
            <a:ext cx="10812384" cy="246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76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EF345-F1DE-8F97-261F-3A5B2BE59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10D201-B373-5687-B850-D306B7850F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E4F7BC-5269-A329-F5C5-C523453833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43A211-DB30-F0BA-00D8-40BDF6D7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Úprava dietního systému dle Anděla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7A1B84-E976-C9EE-6B95-C9997E366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1991</a:t>
            </a:r>
            <a:r>
              <a:rPr lang="cs-CZ" dirty="0"/>
              <a:t> – Doporučené zásady stravování nemocných</a:t>
            </a:r>
          </a:p>
          <a:p>
            <a:pPr lvl="1"/>
            <a:r>
              <a:rPr lang="cs-CZ" dirty="0"/>
              <a:t>Odborná skupina pro obor dietologie při MZ ČR</a:t>
            </a:r>
          </a:p>
          <a:p>
            <a:endParaRPr lang="cs-CZ" dirty="0"/>
          </a:p>
          <a:p>
            <a:r>
              <a:rPr lang="cs-CZ" dirty="0"/>
              <a:t>úprava </a:t>
            </a:r>
            <a:r>
              <a:rPr lang="cs-CZ" dirty="0" err="1"/>
              <a:t>Doberského</a:t>
            </a:r>
            <a:r>
              <a:rPr lang="cs-CZ" dirty="0"/>
              <a:t> systému, zejm. množství živin</a:t>
            </a:r>
          </a:p>
          <a:p>
            <a:r>
              <a:rPr lang="cs-CZ" dirty="0"/>
              <a:t>vychází z nových VDD z r. </a:t>
            </a:r>
            <a:r>
              <a:rPr lang="cs-CZ" b="1" dirty="0"/>
              <a:t>1989</a:t>
            </a:r>
          </a:p>
          <a:p>
            <a:r>
              <a:rPr lang="cs-CZ" dirty="0"/>
              <a:t>vypouští </a:t>
            </a:r>
            <a:r>
              <a:rPr lang="cs-CZ" b="1" dirty="0"/>
              <a:t>dietu č. 7 – </a:t>
            </a:r>
            <a:r>
              <a:rPr lang="cs-CZ" b="1" dirty="0" err="1"/>
              <a:t>nízkocholesterolovou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383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B48559-3780-6227-3BC9-6DC6FD450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8425E4F5-3168-ABCE-C2F9-3979DE40B3E6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9EA4C2-58C3-F01D-74BF-805648535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76" y="409153"/>
            <a:ext cx="11088647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3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0F29B-E18B-4075-205C-7119E92E5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D800D15-CFBD-3D8E-912F-A0DBF386FC14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AFC29B7-116D-EAD3-9533-2BAE5B9BB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755" y="2176287"/>
            <a:ext cx="10850489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08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497860-5F25-574B-2038-B03CA443A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A1ACBEC-D66F-78EA-2D53-EBB63E257686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391C72-3877-0E3D-C0B9-8FFC66364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134" y="0"/>
            <a:ext cx="6333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21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95DC9-C396-42B9-8547-937EEE0B7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45C538-C334-B890-E47E-4D23CE793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5043DA-83D4-3123-6385-0DA92B02CF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80C963-16ED-D2CF-B366-2D6D78E9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systém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80D313F-5C97-A01F-27E7-D1F85CAAB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740"/>
            <a:ext cx="12191998" cy="67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51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52BEDED-1BAC-9640-D220-F02633709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F821AA-34ED-D3C5-82C6-49E0617102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D616A0-506C-CBA1-BC97-47A41A664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systém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42D2400-A1E5-1D69-3BD4-4030C9B96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048" y="1503969"/>
            <a:ext cx="6115904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87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F38D4-C211-B906-0D9F-AB6D5EA22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5C26EF2-DF43-A266-F893-DCD2A375A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99" y="0"/>
            <a:ext cx="6712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642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CE717-F44A-ADEC-715B-C974EF105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512DA6-5ED6-B02F-4211-994DC1D877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D0619-A83F-C7FF-0A46-68F287469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6D93D3-EEEA-CDD1-0868-BC1CC4DA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systém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3FE4AA-0329-C3C2-6FBC-4698E74D2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785" y="1772771"/>
            <a:ext cx="5944430" cy="35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59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66877-E3E5-13F7-BCF8-7CED62930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905692-622E-0EA9-FB76-FBE0F2B479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ED79E8-7994-94BA-692E-4C594CB7D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6DF2123-50FA-3E82-48AF-21A50747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Dietní systém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779D510-B6F9-B8B7-1A57-218DEB23A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38" y="1565890"/>
            <a:ext cx="5906324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43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817348-253E-EF72-75A4-758A51ABF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83DD497-DD5F-A639-0C02-15CD92C655A4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F34846B-43A1-EFAE-C899-D5D6AC96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512" y="-4154"/>
            <a:ext cx="4788976" cy="686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03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9D0D-AEB7-7EA3-9546-4DED10E92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E651D7-EE67-2561-4AA6-6A9E3820CC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EEA60A5-AD85-101B-6C8D-266073EBF6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9D94FC-1661-5182-9FC5-CDEF7B66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základních a speciálních diet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F9AE2585-CD00-6869-2C7A-7E9553006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37536"/>
              </p:ext>
            </p:extLst>
          </p:nvPr>
        </p:nvGraphicFramePr>
        <p:xfrm>
          <a:off x="2032000" y="2116976"/>
          <a:ext cx="8127999" cy="3165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3407373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5611412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54177767"/>
                    </a:ext>
                  </a:extLst>
                </a:gridCol>
              </a:tblGrid>
              <a:tr h="683007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 nutričním riziku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Bez nutričního rizika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5847694"/>
                  </a:ext>
                </a:extLst>
              </a:tr>
              <a:tr h="1241308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Bez dietního omezení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Základní dieta</a:t>
                      </a:r>
                    </a:p>
                    <a:p>
                      <a:pPr algn="ctr"/>
                      <a:r>
                        <a:rPr lang="cs-CZ" b="1" dirty="0"/>
                        <a:t>3MAL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Základní dieta</a:t>
                      </a:r>
                    </a:p>
                    <a:p>
                      <a:pPr algn="ctr"/>
                      <a:r>
                        <a:rPr lang="cs-CZ" b="1" dirty="0"/>
                        <a:t>3FIT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0356330"/>
                  </a:ext>
                </a:extLst>
              </a:tr>
              <a:tr h="1241308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 dietním omezením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Speciální diety</a:t>
                      </a:r>
                    </a:p>
                    <a:p>
                      <a:pPr algn="ctr"/>
                      <a:r>
                        <a:rPr lang="cs-CZ" dirty="0"/>
                        <a:t>Individualizace</a:t>
                      </a:r>
                    </a:p>
                    <a:p>
                      <a:pPr algn="ctr"/>
                      <a:r>
                        <a:rPr lang="cs-CZ" dirty="0"/>
                        <a:t>Fortifikace</a:t>
                      </a:r>
                    </a:p>
                    <a:p>
                      <a:pPr algn="ctr"/>
                      <a:r>
                        <a:rPr lang="cs-CZ" dirty="0"/>
                        <a:t>Nižší míra restrikce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Speciální diety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6311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640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592D0-577B-2715-A05B-0A21C2434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B253CB-0E64-CDE0-4435-087979835F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71AE22-E780-E91F-88B1-9F2B025E1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156A98-2B21-02FB-3B64-31A60247A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základních a speciálních diet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04086E7-500A-1B0D-1FAA-89A08226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31" y="1492304"/>
            <a:ext cx="4960268" cy="4414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658DA5E-6AAD-0973-1520-3EB721687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190" y="2591466"/>
            <a:ext cx="5149010" cy="714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C181FBD-99E3-4F57-279C-F3C413E18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4188" y="3794763"/>
            <a:ext cx="5149011" cy="889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5788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6CC4C-BE48-DE33-1BD6-A8B47BD95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596A26-6DE7-C5EF-5609-25166A16AF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D421CB-C4DB-0D64-0474-CB80067CD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447FD3-1842-77AB-D618-BA81CCA9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Nutriční screening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4173D5-2D61-9E9C-B475-9F0B4EB52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záchyt pacientů </a:t>
            </a:r>
            <a:r>
              <a:rPr lang="cs-CZ" b="1" dirty="0"/>
              <a:t>v riziku malnutrice</a:t>
            </a:r>
          </a:p>
          <a:p>
            <a:r>
              <a:rPr lang="cs-CZ" dirty="0"/>
              <a:t>provádí sestra při příjmu + opakovaně</a:t>
            </a:r>
          </a:p>
          <a:p>
            <a:r>
              <a:rPr lang="cs-CZ" b="1" dirty="0"/>
              <a:t>pozitivní výsledek</a:t>
            </a:r>
            <a:r>
              <a:rPr lang="cs-CZ" dirty="0"/>
              <a:t> – volá se NT</a:t>
            </a:r>
          </a:p>
          <a:p>
            <a:endParaRPr lang="cs-CZ" b="1" dirty="0"/>
          </a:p>
          <a:p>
            <a:r>
              <a:rPr lang="cs-CZ" b="1" dirty="0"/>
              <a:t>časté otázky ve screeningu</a:t>
            </a:r>
            <a:endParaRPr lang="cs-CZ" dirty="0"/>
          </a:p>
          <a:p>
            <a:pPr lvl="1"/>
            <a:r>
              <a:rPr lang="cs-CZ" dirty="0"/>
              <a:t>aktuální BMI</a:t>
            </a:r>
          </a:p>
          <a:p>
            <a:pPr lvl="1"/>
            <a:r>
              <a:rPr lang="cs-CZ" dirty="0"/>
              <a:t>nezáměrná redukce hmotnosti za poslední období</a:t>
            </a:r>
          </a:p>
          <a:p>
            <a:pPr lvl="1"/>
            <a:r>
              <a:rPr lang="cs-CZ" dirty="0"/>
              <a:t>aktuální příjem stravy</a:t>
            </a:r>
          </a:p>
          <a:p>
            <a:pPr lvl="1"/>
            <a:r>
              <a:rPr lang="cs-CZ" dirty="0"/>
              <a:t>chuť k jídlu</a:t>
            </a:r>
          </a:p>
          <a:p>
            <a:pPr lvl="1"/>
            <a:r>
              <a:rPr lang="cs-CZ" dirty="0"/>
              <a:t>nynější onemocnění</a:t>
            </a:r>
          </a:p>
        </p:txBody>
      </p:sp>
    </p:spTree>
    <p:extLst>
      <p:ext uri="{BB962C8B-B14F-4D97-AF65-F5344CB8AC3E}">
        <p14:creationId xmlns:p14="http://schemas.microsoft.com/office/powerpoint/2010/main" val="633017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B649D1-D36C-F402-A211-F0FB75F7E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51790FD-D9A5-B409-609E-BE539B2B6950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026" name="Picture 2" descr="NRS 2002 | PDF | Chronic Condition | Malnutrition">
            <a:extLst>
              <a:ext uri="{FF2B5EF4-FFF2-40B4-BE49-F238E27FC236}">
                <a16:creationId xmlns:a16="http://schemas.microsoft.com/office/drawing/2014/main" id="{BD5D5268-4B47-8ABC-9427-C398BC506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07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91627-83D2-0E85-2B90-6CB08BFED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191453-9ABE-27C7-3226-BC6F5CF09B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388A4D-4835-D994-D399-BDF73FBF9F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94BABE-5C7E-4D1E-D0A1-B052ED92B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3FIT a 3MAL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AF9B5CA-1603-0F5A-ED85-E6D72E106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508629"/>
            <a:ext cx="5130129" cy="132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AEF5332-B4F9-3798-6610-12198B541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110962"/>
            <a:ext cx="5130129" cy="1098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32F1DBF-8F56-0088-5B3F-69171014E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4557262"/>
            <a:ext cx="5130129" cy="906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0A63D1D2-A8D1-FE59-AE37-67776E10B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422" y="1508629"/>
            <a:ext cx="5130129" cy="134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2D9C3A7-9D11-99EC-CE3D-DA6E23494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7422" y="3110962"/>
            <a:ext cx="5130129" cy="111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15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E9740E-A75F-7D95-BEAC-146D5357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E065294-005B-AB87-985C-95DB2DB2DA49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Picture 2" descr="Zdravé a chutné. Pacienty v nemocnicích po 65 letech čeká revoluční změna  stravování | Radio Prague International">
            <a:extLst>
              <a:ext uri="{FF2B5EF4-FFF2-40B4-BE49-F238E27FC236}">
                <a16:creationId xmlns:a16="http://schemas.microsoft.com/office/drawing/2014/main" id="{4D58D4F9-BDA7-FAA7-6DBF-D2B3EBB8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0"/>
            <a:ext cx="10153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6174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A515C4-1988-CAC8-9C49-6EE11557F2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EF0D4F-E670-C7D8-9B9A-3B467158F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15120B-DC5E-73FD-345C-C7284653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výběru stravy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E3BC8A-8437-1EDF-F00B-F65AE6554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pacienti s možností výběru </a:t>
            </a:r>
            <a:r>
              <a:rPr lang="cs-CZ" b="1" dirty="0"/>
              <a:t>vyšší příjem E a B</a:t>
            </a:r>
          </a:p>
          <a:p>
            <a:pPr lvl="1"/>
            <a:r>
              <a:rPr lang="cs-CZ" b="1" dirty="0"/>
              <a:t>nižší riziko malnutrice</a:t>
            </a:r>
          </a:p>
          <a:p>
            <a:endParaRPr lang="cs-CZ" b="1" dirty="0"/>
          </a:p>
          <a:p>
            <a:r>
              <a:rPr lang="cs-CZ" b="1" dirty="0"/>
              <a:t>2003</a:t>
            </a:r>
            <a:r>
              <a:rPr lang="cs-CZ" dirty="0"/>
              <a:t> – </a:t>
            </a:r>
            <a:r>
              <a:rPr lang="cs-CZ" b="1" dirty="0"/>
              <a:t>Rezoluce ER o stravě a výživě v nemocnicích</a:t>
            </a:r>
          </a:p>
          <a:p>
            <a:pPr lvl="1"/>
            <a:r>
              <a:rPr lang="cs-CZ" dirty="0"/>
              <a:t>Lékař by vždy měl znát nutriční stav pacienta a předepisovat jen takové diety, které jsou založeny na vědeckých faktech.</a:t>
            </a:r>
          </a:p>
          <a:p>
            <a:pPr lvl="1"/>
            <a:r>
              <a:rPr lang="cs-CZ" b="1" dirty="0"/>
              <a:t>Podávání stravy je flexibilní a individualizované. Všichni pacienti si mohou kdykoli objednat stravu, mají možnost výběru a volby velikost porce.</a:t>
            </a:r>
          </a:p>
          <a:p>
            <a:pPr lvl="1"/>
            <a:r>
              <a:rPr lang="cs-CZ" dirty="0"/>
              <a:t>Pacienti mají možnost sedět u stolu při konzumaci hlavních jídel.</a:t>
            </a:r>
          </a:p>
          <a:p>
            <a:pPr lvl="1"/>
            <a:r>
              <a:rPr lang="cs-CZ" dirty="0"/>
              <a:t>Narušení doby příjmu stravy z důvodu vyšetření nebo vizity by mělo být minimalizováno.</a:t>
            </a:r>
          </a:p>
          <a:p>
            <a:pPr lvl="1"/>
            <a:r>
              <a:rPr lang="cs-CZ" dirty="0"/>
              <a:t>Nemocnice by měla mít k dispozici databázi potravin a pokrmů, které jsou v zařízení podávány, včetně obsahu jednotlivých živin.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BEE158-C85C-02DF-2675-EFA7D10D7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409" y="618560"/>
            <a:ext cx="4607899" cy="65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58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24527-6BD6-A9FD-1976-C55361E84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66C9B8E-46A6-CEA5-09A5-36265DE24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62" y="0"/>
            <a:ext cx="6849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BF7D23-F5FF-F522-05FB-4D6B0D51B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6A33716B-2F33-F1BF-9AFE-81CC8652C2E5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96A0EA1-C1F3-3F4D-4073-323D066C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07" y="0"/>
            <a:ext cx="8003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91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501D0-26B7-AD04-F54F-C785F46FF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2515E482-BDB0-395D-0D71-9CA82C635498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050" name="Picture 2" descr="Havířov: V nemocnici budou matkám servírovat teplé snídaně | Blesk.cz">
            <a:extLst>
              <a:ext uri="{FF2B5EF4-FFF2-40B4-BE49-F238E27FC236}">
                <a16:creationId xmlns:a16="http://schemas.microsoft.com/office/drawing/2014/main" id="{D5515025-6B70-A901-11E5-BB8DC88D2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66900"/>
            <a:ext cx="5905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09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B3F55-9C1B-A3F2-3FB5-A0BDA3C18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CFC0700-6E43-B46B-5235-027F53875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66B996-4499-4244-A1F8-94A1924462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047DD4D-93E3-B73C-016F-BFFD1FDE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 výběru stravy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437C5F6-0A4D-0121-DC51-6A26B6C9D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příklad: </a:t>
            </a:r>
            <a:r>
              <a:rPr lang="cs-CZ" b="1" dirty="0"/>
              <a:t>New </a:t>
            </a:r>
            <a:r>
              <a:rPr lang="cs-CZ" b="1" dirty="0" err="1"/>
              <a:t>South</a:t>
            </a:r>
            <a:r>
              <a:rPr lang="cs-CZ" b="1" dirty="0"/>
              <a:t> Wales, Austrálie</a:t>
            </a:r>
          </a:p>
          <a:p>
            <a:endParaRPr lang="cs-CZ" b="1" dirty="0"/>
          </a:p>
          <a:p>
            <a:r>
              <a:rPr lang="cs-CZ" dirty="0">
                <a:hlinkClick r:id="rId2"/>
              </a:rPr>
              <a:t>https://aci.health.nsw.gov.au/projects/nutrition-standards/adult/patient-choice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600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64A56EC-3A52-42BD-AD95-50D0C813B0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83E379-6085-47F5-805C-860A890974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pic>
        <p:nvPicPr>
          <p:cNvPr id="5" name="Online médium 4" title="My Food Choice">
            <a:hlinkClick r:id="" action="ppaction://media"/>
            <a:extLst>
              <a:ext uri="{FF2B5EF4-FFF2-40B4-BE49-F238E27FC236}">
                <a16:creationId xmlns:a16="http://schemas.microsoft.com/office/drawing/2014/main" id="{27061063-204A-4922-9D42-055C7492F4BA}"/>
              </a:ext>
            </a:extLst>
          </p:cNvPr>
          <p:cNvPicPr>
            <a:picLocks noGrp="1" noRot="1" noChangeAspect="1"/>
          </p:cNvPicPr>
          <p:nvPr>
            <p:ph idx="1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74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FC0D4-81F1-ABFD-AAEC-2741306E3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A97CAE-6E3A-3AF6-830F-C435667525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6C498F-6E8D-774C-503D-F7A18A43F5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E79DA1-75B8-9FAF-D00D-7135B2BD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základní diety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D80BFE-A853-7DA4-806E-D3C14C131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dieta pro </a:t>
            </a:r>
            <a:r>
              <a:rPr lang="cs-CZ" b="1" dirty="0"/>
              <a:t>těhotné a kojící </a:t>
            </a:r>
            <a:r>
              <a:rPr lang="cs-CZ" dirty="0"/>
              <a:t>– více E, makro, vit. B9, C, Ca, </a:t>
            </a:r>
            <a:r>
              <a:rPr lang="cs-CZ" dirty="0" err="1"/>
              <a:t>Fe</a:t>
            </a:r>
            <a:endParaRPr lang="cs-CZ" dirty="0"/>
          </a:p>
          <a:p>
            <a:r>
              <a:rPr lang="cs-CZ" dirty="0"/>
              <a:t>strava </a:t>
            </a:r>
            <a:r>
              <a:rPr lang="cs-CZ" b="1" dirty="0"/>
              <a:t>batolat</a:t>
            </a:r>
            <a:r>
              <a:rPr lang="cs-CZ" dirty="0"/>
              <a:t> – 1–3 roky</a:t>
            </a:r>
          </a:p>
          <a:p>
            <a:r>
              <a:rPr lang="cs-CZ" dirty="0"/>
              <a:t>strava </a:t>
            </a:r>
            <a:r>
              <a:rPr lang="cs-CZ" b="1" dirty="0"/>
              <a:t>menších dětí </a:t>
            </a:r>
            <a:r>
              <a:rPr lang="cs-CZ" dirty="0"/>
              <a:t>– 4–10 let</a:t>
            </a:r>
          </a:p>
          <a:p>
            <a:r>
              <a:rPr lang="cs-CZ" dirty="0"/>
              <a:t>strava </a:t>
            </a:r>
            <a:r>
              <a:rPr lang="cs-CZ" b="1" dirty="0"/>
              <a:t>větších dětí </a:t>
            </a:r>
            <a:r>
              <a:rPr lang="cs-CZ" dirty="0"/>
              <a:t>– 11–18 let</a:t>
            </a:r>
          </a:p>
          <a:p>
            <a:r>
              <a:rPr lang="cs-CZ" b="1" dirty="0" err="1"/>
              <a:t>lakto</a:t>
            </a:r>
            <a:r>
              <a:rPr lang="cs-CZ" b="1" dirty="0"/>
              <a:t>-</a:t>
            </a:r>
            <a:r>
              <a:rPr lang="cs-CZ" b="1" dirty="0" err="1"/>
              <a:t>ovo</a:t>
            </a:r>
            <a:r>
              <a:rPr lang="cs-CZ" b="1" dirty="0"/>
              <a:t>-vegetariánská</a:t>
            </a:r>
          </a:p>
          <a:p>
            <a:pPr lvl="1"/>
            <a:r>
              <a:rPr lang="cs-CZ" dirty="0"/>
              <a:t>doporučení zařadit kvůli množství pacientů</a:t>
            </a:r>
          </a:p>
          <a:p>
            <a:pPr lvl="1"/>
            <a:r>
              <a:rPr lang="cs-CZ" dirty="0"/>
              <a:t>veganskou stravu nemocnice nepřipravuje, ale umožňuje její konzumaci</a:t>
            </a:r>
          </a:p>
          <a:p>
            <a:endParaRPr lang="cs-CZ" dirty="0"/>
          </a:p>
          <a:p>
            <a:r>
              <a:rPr lang="cs-CZ" b="1" dirty="0"/>
              <a:t>individuální, nadstandardní</a:t>
            </a:r>
          </a:p>
        </p:txBody>
      </p:sp>
    </p:spTree>
    <p:extLst>
      <p:ext uri="{BB962C8B-B14F-4D97-AF65-F5344CB8AC3E}">
        <p14:creationId xmlns:p14="http://schemas.microsoft.com/office/powerpoint/2010/main" val="18029060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14894-F1B8-A801-F315-2F4E4BE1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3AD865-32ED-E8C6-D64A-E5DD9738D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77ED60-8A12-C6AE-9156-50A40A097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1CB6815-BFA6-D77F-260B-515F32A2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diety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AC98FB-7655-30C2-7A28-8CF46EAF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úprava stravy v souvislosti s diagnózou</a:t>
            </a:r>
          </a:p>
          <a:p>
            <a:endParaRPr lang="cs-CZ" b="1" dirty="0"/>
          </a:p>
          <a:p>
            <a:r>
              <a:rPr lang="cs-CZ" b="1" dirty="0"/>
              <a:t>šetřicí</a:t>
            </a:r>
          </a:p>
          <a:p>
            <a:r>
              <a:rPr lang="cs-CZ" b="1" dirty="0"/>
              <a:t>diabetická</a:t>
            </a:r>
            <a:r>
              <a:rPr lang="cs-CZ" dirty="0"/>
              <a:t> (v podstatě 3FIT)</a:t>
            </a:r>
          </a:p>
          <a:p>
            <a:r>
              <a:rPr lang="cs-CZ" b="1" dirty="0"/>
              <a:t>modifikované textury</a:t>
            </a:r>
            <a:r>
              <a:rPr lang="cs-CZ" dirty="0"/>
              <a:t> dle IDDSI</a:t>
            </a:r>
          </a:p>
          <a:p>
            <a:r>
              <a:rPr lang="cs-CZ" b="1" dirty="0"/>
              <a:t>alergie a intolerance</a:t>
            </a:r>
            <a:r>
              <a:rPr lang="cs-CZ" dirty="0"/>
              <a:t> – eliminační, BLP, BL, BML</a:t>
            </a:r>
          </a:p>
          <a:p>
            <a:r>
              <a:rPr lang="cs-CZ" b="1" dirty="0"/>
              <a:t>úprava energie</a:t>
            </a:r>
            <a:r>
              <a:rPr lang="cs-CZ" dirty="0"/>
              <a:t> – výživná, redukční, zmenšená porce, </a:t>
            </a:r>
            <a:r>
              <a:rPr lang="cs-CZ" dirty="0" err="1"/>
              <a:t>n.p.o</a:t>
            </a:r>
            <a:r>
              <a:rPr lang="cs-CZ" dirty="0"/>
              <a:t>.</a:t>
            </a:r>
          </a:p>
          <a:p>
            <a:r>
              <a:rPr lang="cs-CZ" b="1" dirty="0"/>
              <a:t>úprava tuku</a:t>
            </a:r>
            <a:r>
              <a:rPr lang="cs-CZ" dirty="0"/>
              <a:t> – snížený, nízký, velmi nízký obsah</a:t>
            </a:r>
          </a:p>
          <a:p>
            <a:r>
              <a:rPr lang="cs-CZ" b="1" dirty="0"/>
              <a:t>snížený obsah vlákniny</a:t>
            </a:r>
          </a:p>
        </p:txBody>
      </p:sp>
    </p:spTree>
    <p:extLst>
      <p:ext uri="{BB962C8B-B14F-4D97-AF65-F5344CB8AC3E}">
        <p14:creationId xmlns:p14="http://schemas.microsoft.com/office/powerpoint/2010/main" val="3688836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3207C-19DC-E761-8E8C-CEB100387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F15D23-E523-1FDF-B744-1FAEB78469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CDA92B-3DA4-A902-C847-36CBAFA4CD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CCC80E1-754B-365B-496A-93482B1A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Speciální diety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D7FCECB-F452-6A2D-E3C0-90CA73482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úprava stravy v souvislosti s diagnózou</a:t>
            </a:r>
          </a:p>
          <a:p>
            <a:endParaRPr lang="cs-CZ" b="1" dirty="0"/>
          </a:p>
          <a:p>
            <a:r>
              <a:rPr lang="cs-CZ" b="1" dirty="0"/>
              <a:t>úprava bílkovin</a:t>
            </a:r>
            <a:r>
              <a:rPr lang="cs-CZ" dirty="0"/>
              <a:t> – vysoký obsah (3 + přídavky), </a:t>
            </a:r>
            <a:r>
              <a:rPr lang="cs-CZ" dirty="0" err="1"/>
              <a:t>nízkobílk</a:t>
            </a:r>
            <a:r>
              <a:rPr lang="cs-CZ" dirty="0"/>
              <a:t>.</a:t>
            </a:r>
          </a:p>
          <a:p>
            <a:r>
              <a:rPr lang="cs-CZ" b="1" dirty="0"/>
              <a:t>diagnostické diety</a:t>
            </a:r>
          </a:p>
          <a:p>
            <a:r>
              <a:rPr lang="cs-CZ" b="1" dirty="0"/>
              <a:t>dietní postupy</a:t>
            </a:r>
          </a:p>
          <a:p>
            <a:pPr lvl="1"/>
            <a:r>
              <a:rPr lang="cs-CZ" dirty="0"/>
              <a:t>snížená funkce ledvin</a:t>
            </a:r>
          </a:p>
          <a:p>
            <a:pPr lvl="1"/>
            <a:r>
              <a:rPr lang="cs-CZ" dirty="0"/>
              <a:t>po gastrektomii</a:t>
            </a:r>
          </a:p>
          <a:p>
            <a:pPr lvl="1"/>
            <a:r>
              <a:rPr lang="cs-CZ" dirty="0"/>
              <a:t>po resekci střeva</a:t>
            </a:r>
          </a:p>
          <a:p>
            <a:pPr lvl="1"/>
            <a:r>
              <a:rPr lang="cs-CZ" dirty="0"/>
              <a:t>po založení </a:t>
            </a:r>
            <a:r>
              <a:rPr lang="cs-CZ" dirty="0" err="1"/>
              <a:t>stomie</a:t>
            </a:r>
            <a:endParaRPr lang="cs-CZ" dirty="0"/>
          </a:p>
          <a:p>
            <a:pPr lvl="1"/>
            <a:r>
              <a:rPr lang="cs-CZ" dirty="0"/>
              <a:t>po operaci slinivky a v </a:t>
            </a:r>
            <a:r>
              <a:rPr lang="cs-CZ" dirty="0" err="1"/>
              <a:t>hepatobiliární</a:t>
            </a:r>
            <a:r>
              <a:rPr lang="cs-CZ" dirty="0"/>
              <a:t> oblasti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1E69A1-44E8-2922-9394-381E6A8CD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070" y="3505121"/>
            <a:ext cx="6154009" cy="1124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20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F68A0-7C3D-A83C-1F66-66AF02E48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4433BA-9CB6-2FF6-A824-67ACC54E92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864D7F-0191-BC6F-C77A-9278E25FB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FE719A-DE9A-F441-3828-AD6C25A6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 nutričních hodnot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871DB9-EE73-A915-5327-CC1CDF8A0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určení </a:t>
            </a:r>
            <a:r>
              <a:rPr lang="cs-CZ" b="1" dirty="0"/>
              <a:t>typického pacienta</a:t>
            </a:r>
          </a:p>
          <a:p>
            <a:r>
              <a:rPr lang="cs-CZ" dirty="0"/>
              <a:t>stanovení příjmu energie, bílkovin, dopočet ostatních hodnot</a:t>
            </a:r>
          </a:p>
          <a:p>
            <a:endParaRPr lang="cs-CZ" dirty="0"/>
          </a:p>
          <a:p>
            <a:r>
              <a:rPr lang="cs-CZ" b="1" dirty="0"/>
              <a:t>Jak určit nutriční hodnoty pro </a:t>
            </a:r>
            <a:r>
              <a:rPr lang="cs-CZ" b="1"/>
              <a:t>typického pacienta?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56372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CC91D-198B-21B2-A990-1BE8E4194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70A8937-4576-97EA-DDB0-B246E05A4E8E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CE57A2A-1A92-E6C1-8A84-E78852B13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57" y="1747603"/>
            <a:ext cx="8497486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932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2DD06-07AD-2DA7-92BA-C4355D43A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D260CAC-B400-226B-0CC7-A89744ABABE7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304C5C-2B10-8706-C7C7-31FE86E76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092" y="0"/>
            <a:ext cx="6607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6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73971D-DFE1-01F9-A29D-B96B7B678A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643D06-9D5B-4283-110D-6A1B2F598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C3AF7B-F1D2-5D95-C45B-D625B0898804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 anchor="ctr"/>
          <a:lstStyle/>
          <a:p>
            <a:pPr algn="ctr"/>
            <a:r>
              <a:rPr lang="cs-CZ" sz="4000" b="1" dirty="0"/>
              <a:t>Co je cílem nemocničního stravování?</a:t>
            </a:r>
          </a:p>
        </p:txBody>
      </p:sp>
    </p:spTree>
    <p:extLst>
      <p:ext uri="{BB962C8B-B14F-4D97-AF65-F5344CB8AC3E}">
        <p14:creationId xmlns:p14="http://schemas.microsoft.com/office/powerpoint/2010/main" val="155729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FD1226-1A85-A8F0-91CB-808DA4A83C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F2EB01-A49E-F1E9-AB96-4EBE26CB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C2DB1FB-384F-5955-B632-6E2FF5FD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Plánování stravy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7CEACF-BF55-FD05-54E1-7760269F7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jídelníček na </a:t>
            </a:r>
            <a:r>
              <a:rPr lang="cs-CZ" b="1" dirty="0"/>
              <a:t>časové období</a:t>
            </a:r>
            <a:r>
              <a:rPr lang="cs-CZ" dirty="0"/>
              <a:t>, točí se</a:t>
            </a:r>
          </a:p>
          <a:p>
            <a:r>
              <a:rPr lang="cs-CZ" dirty="0"/>
              <a:t>zohlednění požadavků </a:t>
            </a:r>
          </a:p>
          <a:p>
            <a:r>
              <a:rPr lang="cs-CZ" dirty="0"/>
              <a:t>provozní možnosti nemocnice</a:t>
            </a:r>
          </a:p>
          <a:p>
            <a:r>
              <a:rPr lang="cs-CZ" b="1" dirty="0"/>
              <a:t>stravovací jednotka</a:t>
            </a:r>
          </a:p>
          <a:p>
            <a:endParaRPr lang="cs-CZ" b="1" dirty="0"/>
          </a:p>
          <a:p>
            <a:r>
              <a:rPr lang="cs-CZ" b="1" dirty="0"/>
              <a:t>pravidelný sběr zpětné vazby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0AD1F61-9DCC-39BC-A407-B67EF7284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767" y="3762001"/>
            <a:ext cx="5258625" cy="938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5909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5CA2B-46D3-1DDA-5837-C3899E0CF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838B95-BE0E-8BD5-2780-6987229DA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7717C8-E894-64D3-A66D-540BEEBA5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93A057-459A-0E8D-544D-7E9AB63D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Stravovací jednotka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D2082F-5578-733C-A732-85147787C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peníze vyhrazené na suroviny pro přípravu stravy</a:t>
            </a:r>
            <a:endParaRPr lang="cs-CZ" b="1" dirty="0"/>
          </a:p>
          <a:p>
            <a:r>
              <a:rPr lang="cs-CZ" b="1" dirty="0"/>
              <a:t>neexistuje daný limit</a:t>
            </a:r>
            <a:r>
              <a:rPr lang="cs-CZ" dirty="0"/>
              <a:t>, určuje management nemocnic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46018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755137-AEDD-030E-614C-34CF2A6D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D14D6A42-B693-3334-4780-A11C509FA179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EB8015-B2C9-A5D0-EBEF-17E602D20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805" y="0"/>
            <a:ext cx="9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951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8D586-B17E-C089-5059-BC05C26DC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A4A17B72-8F0F-E7BF-8FD0-1F37B0F952ED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6AD8D1C-E58F-B151-593F-BDEF0E85D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30" y="937800"/>
            <a:ext cx="9105340" cy="49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14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F1302-29A9-7397-BDD2-45BB789B6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E66521-F4EE-FF93-FFB3-6A674D9A83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B46ECC-821B-216A-3186-FF9AF913DC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C7589953-856A-8724-5DE2-6E33DA983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Tabletový systém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EAB2A16-621B-2EF8-C87A-F0432ED8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Výdej stravy na oddělení</a:t>
            </a:r>
          </a:p>
        </p:txBody>
      </p:sp>
      <p:pic>
        <p:nvPicPr>
          <p:cNvPr id="1026" name="Picture 2" descr="V Nemocnici Třinec dostanete jídlo na novém tabletovém systému | Gorolweb">
            <a:extLst>
              <a:ext uri="{FF2B5EF4-FFF2-40B4-BE49-F238E27FC236}">
                <a16:creationId xmlns:a16="http://schemas.microsoft.com/office/drawing/2014/main" id="{9A6C5240-091E-17DC-E582-3D52C6C7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6" y="2086840"/>
            <a:ext cx="5083791" cy="339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álo peněz nemocnic na jídlo má překvapivý efekt – vaří se bez umělých  přísad - Euro.cz">
            <a:extLst>
              <a:ext uri="{FF2B5EF4-FFF2-40B4-BE49-F238E27FC236}">
                <a16:creationId xmlns:a16="http://schemas.microsoft.com/office/drawing/2014/main" id="{0D06E0C6-C500-6C7D-B5EB-7FD67B918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25" y="2086840"/>
            <a:ext cx="5724350" cy="339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9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CE0C4-6904-8863-1BB3-1F071C09F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1E0F0B-AE43-E09D-302F-854848BEF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BVKP0222 – Technologie přípravy pokrmů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500E57-D14D-4DE2-9D28-81CEBE68B2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E16818A-CDB3-B13F-DF4C-F9346A16D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Tabletový systém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368A01-6E94-AB4B-A475-ADFE5F9F9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Výdej stravy na oddělení</a:t>
            </a:r>
          </a:p>
        </p:txBody>
      </p:sp>
      <p:pic>
        <p:nvPicPr>
          <p:cNvPr id="2050" name="Picture 2" descr="Tabletový systém 530×370×105 mm | Velkoobchod TOMGAST Czech Republic s.r.o.">
            <a:extLst>
              <a:ext uri="{FF2B5EF4-FFF2-40B4-BE49-F238E27FC236}">
                <a16:creationId xmlns:a16="http://schemas.microsoft.com/office/drawing/2014/main" id="{DBD462A1-DE76-3BAF-8C1D-0DCD0B018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2" y="1970965"/>
            <a:ext cx="3812583" cy="38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 Nemocnici Třinec dostanete jídlo na novém tabletovém systému | Gorolweb">
            <a:extLst>
              <a:ext uri="{FF2B5EF4-FFF2-40B4-BE49-F238E27FC236}">
                <a16:creationId xmlns:a16="http://schemas.microsoft.com/office/drawing/2014/main" id="{EFAF33EF-2B80-716C-F715-5A9B549AD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35" y="2067131"/>
            <a:ext cx="5238257" cy="34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8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76FE10CB-854F-4C84-BDE5-62F3F38757D6}"/>
              </a:ext>
            </a:extLst>
          </p:cNvPr>
          <p:cNvSpPr/>
          <p:nvPr/>
        </p:nvSpPr>
        <p:spPr bwMode="auto">
          <a:xfrm>
            <a:off x="9733935" y="4881717"/>
            <a:ext cx="2310581" cy="197628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Obrázek 5" descr="C:\Users\411099\AppData\Local\Microsoft\Windows\INetCache\Content.MSO\7058662B.tmp">
            <a:extLst>
              <a:ext uri="{FF2B5EF4-FFF2-40B4-BE49-F238E27FC236}">
                <a16:creationId xmlns:a16="http://schemas.microsoft.com/office/drawing/2014/main" id="{816053C8-8AE5-4D44-B389-3A0E3CF74E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16" y="335482"/>
            <a:ext cx="10481568" cy="6187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8110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18ECAD-AA02-9E63-A5B0-18ADC6CF9D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A08B264-0CB6-0325-C85A-EF26A3845D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04172A-D2FE-4A74-EF94-B3496D816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Cvičení: Jak naplnit jednotlivé cíle?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1486D3-F489-3A07-F1F4-4B2900D46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cs-CZ" dirty="0">
                <a:hlinkClick r:id="rId2"/>
              </a:rPr>
              <a:t>https://muni.cz/go/atraktivita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>
                <a:hlinkClick r:id="rId3"/>
              </a:rPr>
              <a:t>https://muni.cz/go/adekvatnost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>
                <a:hlinkClick r:id="rId4"/>
              </a:rPr>
              <a:t>https://muni.cz/go/vzdelavani-nemstr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>
                <a:hlinkClick r:id="rId5"/>
              </a:rPr>
              <a:t>https://muni.cz/go/udrzitelnost-nemstr</a:t>
            </a:r>
            <a:endParaRPr lang="cs-CZ" dirty="0"/>
          </a:p>
          <a:p>
            <a:pPr>
              <a:spcAft>
                <a:spcPts val="1200"/>
              </a:spcAft>
            </a:pPr>
            <a:r>
              <a:rPr lang="cs-CZ" dirty="0">
                <a:hlinkClick r:id="rId6"/>
              </a:rPr>
              <a:t>https://muni.cz/go/rovnost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949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E3F272-807F-D3E2-20B0-F9745C0020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BED344-E8B7-AE82-6C30-FA308CCD0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1D9E5D-89C2-D4AF-D110-6572EAB6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Atraktivita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FEBCED6-5D97-C6F3-A1F1-3F1D92F98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 dirty="0"/>
              <a:t>Výsledky skupiny č. 1:</a:t>
            </a:r>
          </a:p>
          <a:p>
            <a:pPr marL="503460" lvl="1" indent="-179705"/>
            <a:r>
              <a:rPr lang="cs-CZ" dirty="0"/>
              <a:t>Pestrost (barva i nutričně)</a:t>
            </a:r>
          </a:p>
          <a:p>
            <a:pPr marL="503460" lvl="1" indent="-179705"/>
            <a:r>
              <a:rPr lang="cs-CZ" dirty="0"/>
              <a:t>Způsob servírování – jak na táce, tak přímo na talíři</a:t>
            </a:r>
          </a:p>
          <a:p>
            <a:pPr marL="503460" lvl="1" indent="-179705"/>
            <a:r>
              <a:rPr lang="cs-CZ" dirty="0"/>
              <a:t>Vůně</a:t>
            </a:r>
          </a:p>
          <a:p>
            <a:pPr marL="503460" lvl="1" indent="-179705"/>
            <a:r>
              <a:rPr lang="cs-CZ" dirty="0"/>
              <a:t>Přizpůsobení zvyklostem pacienta</a:t>
            </a:r>
          </a:p>
          <a:p>
            <a:pPr marL="503460" lvl="1" indent="-179705"/>
            <a:r>
              <a:rPr lang="cs-CZ" dirty="0"/>
              <a:t>Konzistence</a:t>
            </a:r>
          </a:p>
          <a:p>
            <a:pPr marL="503460" lvl="1" indent="-179705"/>
            <a:r>
              <a:rPr lang="cs-CZ" dirty="0"/>
              <a:t>Žádné UHO</a:t>
            </a:r>
          </a:p>
          <a:p>
            <a:pPr marL="503460" lvl="1" indent="-179705"/>
            <a:endParaRPr lang="cs-CZ" dirty="0"/>
          </a:p>
          <a:p>
            <a:pPr marL="503460" lvl="1" indent="-179705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48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81198-C12E-9DED-8D80-7CA30B15C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C90B2F-8B99-EA28-D534-770717AB3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87C57A-B251-5741-A4B9-6CC28246C7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87A609-39ED-88CA-316F-F9D4EBBF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Adekvátnost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C604E7-A35B-C7F9-1018-9E4E82DB7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 dirty="0"/>
              <a:t>Výsledky skupiny č. 2:</a:t>
            </a:r>
          </a:p>
          <a:p>
            <a:pPr marL="503460" lvl="1" indent="-179705"/>
            <a:r>
              <a:rPr lang="cs-CZ" dirty="0"/>
              <a:t>Pokrmy musí být přizpůsobené zdravotnímu stavu pacienta a jeho omezením.</a:t>
            </a:r>
          </a:p>
          <a:p>
            <a:pPr marL="503460" lvl="1" indent="-179705"/>
            <a:r>
              <a:rPr lang="cs-CZ" dirty="0"/>
              <a:t>Zdravý jedinec (v rámci stravování) potřebuje a může všechny makro i mikronutrienty, zatímco jedinec se stravovacím omezením potřebuje adekvátní náhradu komponentu, který postrádá.</a:t>
            </a:r>
          </a:p>
          <a:p>
            <a:pPr marL="503460" lvl="1" indent="-179705"/>
            <a:r>
              <a:rPr lang="cs-CZ" dirty="0"/>
              <a:t>Zároveň je důležité dbát na věkovou kategorii jedince (velikost porce, obsah, vzhled). </a:t>
            </a:r>
          </a:p>
        </p:txBody>
      </p:sp>
    </p:spTree>
    <p:extLst>
      <p:ext uri="{BB962C8B-B14F-4D97-AF65-F5344CB8AC3E}">
        <p14:creationId xmlns:p14="http://schemas.microsoft.com/office/powerpoint/2010/main" val="339022094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57069d5b-28c5-4f7f-97bc-e52de622a7f7" xsi:nil="true"/>
    <Templates xmlns="57069d5b-28c5-4f7f-97bc-e52de622a7f7" xsi:nil="true"/>
    <Has_Teacher_Only_SectionGroup xmlns="57069d5b-28c5-4f7f-97bc-e52de622a7f7" xsi:nil="true"/>
    <_activity xmlns="57069d5b-28c5-4f7f-97bc-e52de622a7f7" xsi:nil="true"/>
    <Self_Registration_Enabled xmlns="57069d5b-28c5-4f7f-97bc-e52de622a7f7" xsi:nil="true"/>
    <FolderType xmlns="57069d5b-28c5-4f7f-97bc-e52de622a7f7" xsi:nil="true"/>
    <Invited_Students xmlns="57069d5b-28c5-4f7f-97bc-e52de622a7f7" xsi:nil="true"/>
    <Is_Collaboration_Space_Locked xmlns="57069d5b-28c5-4f7f-97bc-e52de622a7f7" xsi:nil="true"/>
    <CultureName xmlns="57069d5b-28c5-4f7f-97bc-e52de622a7f7" xsi:nil="true"/>
    <AppVersion xmlns="57069d5b-28c5-4f7f-97bc-e52de622a7f7" xsi:nil="true"/>
    <DefaultSectionNames xmlns="57069d5b-28c5-4f7f-97bc-e52de622a7f7" xsi:nil="true"/>
    <Owner xmlns="57069d5b-28c5-4f7f-97bc-e52de622a7f7">
      <UserInfo>
        <DisplayName/>
        <AccountId xsi:nil="true"/>
        <AccountType/>
      </UserInfo>
    </Owner>
    <Teachers xmlns="57069d5b-28c5-4f7f-97bc-e52de622a7f7">
      <UserInfo>
        <DisplayName/>
        <AccountId xsi:nil="true"/>
        <AccountType/>
      </UserInfo>
    </Teachers>
    <Students xmlns="57069d5b-28c5-4f7f-97bc-e52de622a7f7">
      <UserInfo>
        <DisplayName/>
        <AccountId xsi:nil="true"/>
        <AccountType/>
      </UserInfo>
    </Students>
    <NotebookType xmlns="57069d5b-28c5-4f7f-97bc-e52de622a7f7" xsi:nil="true"/>
    <Student_Groups xmlns="57069d5b-28c5-4f7f-97bc-e52de622a7f7">
      <UserInfo>
        <DisplayName/>
        <AccountId xsi:nil="true"/>
        <AccountType/>
      </UserInfo>
    </Student_Group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D2589EBA42D144BDFDF1E8AF596C46" ma:contentTypeVersion="33" ma:contentTypeDescription="Vytvoří nový dokument" ma:contentTypeScope="" ma:versionID="27f98e82127314bd55f7aeb4c32ea152">
  <xsd:schema xmlns:xsd="http://www.w3.org/2001/XMLSchema" xmlns:xs="http://www.w3.org/2001/XMLSchema" xmlns:p="http://schemas.microsoft.com/office/2006/metadata/properties" xmlns:ns3="57069d5b-28c5-4f7f-97bc-e52de622a7f7" xmlns:ns4="c0341062-30f8-4e80-ad54-4c529bb7785e" targetNamespace="http://schemas.microsoft.com/office/2006/metadata/properties" ma:root="true" ma:fieldsID="1cfe57ece470551291cad32da8484627" ns3:_="" ns4:_="">
    <xsd:import namespace="57069d5b-28c5-4f7f-97bc-e52de622a7f7"/>
    <xsd:import namespace="c0341062-30f8-4e80-ad54-4c529bb778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069d5b-28c5-4f7f-97bc-e52de622a7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  <xsd:element name="_activity" ma:index="37" nillable="true" ma:displayName="_activity" ma:hidden="true" ma:internalName="_activity">
      <xsd:simpleType>
        <xsd:restriction base="dms:Note"/>
      </xsd:simpleType>
    </xsd:element>
    <xsd:element name="MediaServiceObjectDetectorVersions" ma:index="3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3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41062-30f8-4e80-ad54-4c529bb7785e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B5E9E-A39B-4005-B5BB-59C6F1CA4ADD}">
  <ds:schemaRefs>
    <ds:schemaRef ds:uri="http://purl.org/dc/elements/1.1/"/>
    <ds:schemaRef ds:uri="http://schemas.microsoft.com/office/2006/documentManagement/types"/>
    <ds:schemaRef ds:uri="c0341062-30f8-4e80-ad54-4c529bb7785e"/>
    <ds:schemaRef ds:uri="http://purl.org/dc/terms/"/>
    <ds:schemaRef ds:uri="http://schemas.microsoft.com/office/2006/metadata/properties"/>
    <ds:schemaRef ds:uri="57069d5b-28c5-4f7f-97bc-e52de622a7f7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6069AC-096B-40E0-AD6C-EF80E3FA13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108BDA-4B9D-437E-969B-7842F2CA4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069d5b-28c5-4f7f-97bc-e52de622a7f7"/>
    <ds:schemaRef ds:uri="c0341062-30f8-4e80-ad54-4c529bb77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MUNI</Template>
  <TotalTime>464</TotalTime>
  <Words>1141</Words>
  <Application>Microsoft Office PowerPoint</Application>
  <PresentationFormat>Širokoúhlá obrazovka</PresentationFormat>
  <Paragraphs>259</Paragraphs>
  <Slides>55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Tahoma</vt:lpstr>
      <vt:lpstr>Wingdings</vt:lpstr>
      <vt:lpstr>Prezentace_MU_CZ</vt:lpstr>
      <vt:lpstr>Nemocniční stravování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Cvičení: Jak naplnit jednotlivé cíle?</vt:lpstr>
      <vt:lpstr>Atraktivita</vt:lpstr>
      <vt:lpstr>Adekvátnost</vt:lpstr>
      <vt:lpstr>Vzdělávání</vt:lpstr>
      <vt:lpstr>Udržitelnost</vt:lpstr>
      <vt:lpstr>Rovnost</vt:lpstr>
      <vt:lpstr>Prezentace aplikace PowerPoint</vt:lpstr>
      <vt:lpstr>Z čeho sestává nutriční péče?</vt:lpstr>
      <vt:lpstr>Prezentace aplikace PowerPoint</vt:lpstr>
      <vt:lpstr>Prezentace aplikace PowerPoint</vt:lpstr>
      <vt:lpstr>Prezentace aplikace PowerPoint</vt:lpstr>
      <vt:lpstr>Prezentace aplikace PowerPoint</vt:lpstr>
      <vt:lpstr>ESPEN guideline on hospital nutrition</vt:lpstr>
      <vt:lpstr>Prezentace aplikace PowerPoint</vt:lpstr>
      <vt:lpstr>Východiska pro nemocniční stravování</vt:lpstr>
      <vt:lpstr>Dietní systém dle Doberského</vt:lpstr>
      <vt:lpstr>Dietní systém dle Doberského</vt:lpstr>
      <vt:lpstr>Úprava dietního systému dle Anděla</vt:lpstr>
      <vt:lpstr>Prezentace aplikace PowerPoint</vt:lpstr>
      <vt:lpstr>Prezentace aplikace PowerPoint</vt:lpstr>
      <vt:lpstr>Prezentace aplikace PowerPoint</vt:lpstr>
      <vt:lpstr>Dietní systém</vt:lpstr>
      <vt:lpstr>Dietní systém</vt:lpstr>
      <vt:lpstr>Dietní systém</vt:lpstr>
      <vt:lpstr>Dietní systém</vt:lpstr>
      <vt:lpstr>Prezentace aplikace PowerPoint</vt:lpstr>
      <vt:lpstr>Využití základních a speciálních diet</vt:lpstr>
      <vt:lpstr>Využití základních a speciálních diet</vt:lpstr>
      <vt:lpstr>Nutriční screening</vt:lpstr>
      <vt:lpstr>Prezentace aplikace PowerPoint</vt:lpstr>
      <vt:lpstr>3FIT a 3MAL</vt:lpstr>
      <vt:lpstr>Prezentace aplikace PowerPoint</vt:lpstr>
      <vt:lpstr>Možnost výběru stravy</vt:lpstr>
      <vt:lpstr>Prezentace aplikace PowerPoint</vt:lpstr>
      <vt:lpstr>Prezentace aplikace PowerPoint</vt:lpstr>
      <vt:lpstr>Možnost výběru stravy</vt:lpstr>
      <vt:lpstr>Prezentace aplikace PowerPoint</vt:lpstr>
      <vt:lpstr>Další základní diety</vt:lpstr>
      <vt:lpstr>Speciální diety</vt:lpstr>
      <vt:lpstr>Speciální diety</vt:lpstr>
      <vt:lpstr>Stanovení nutričních hodnot</vt:lpstr>
      <vt:lpstr>Prezentace aplikace PowerPoint</vt:lpstr>
      <vt:lpstr>Prezentace aplikace PowerPoint</vt:lpstr>
      <vt:lpstr>Plánování stravy</vt:lpstr>
      <vt:lpstr>Stravovací jednotka</vt:lpstr>
      <vt:lpstr>Prezentace aplikace PowerPoint</vt:lpstr>
      <vt:lpstr>Prezentace aplikace PowerPoint</vt:lpstr>
      <vt:lpstr>Výdej stravy na oddělení</vt:lpstr>
      <vt:lpstr>Výdej stravy na oddělení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Nemocniční stravování</dc:title>
  <dc:creator>Martin Krobot</dc:creator>
  <cp:lastModifiedBy>Martin Krobot</cp:lastModifiedBy>
  <cp:revision>82</cp:revision>
  <cp:lastPrinted>1601-01-01T00:00:00Z</cp:lastPrinted>
  <dcterms:created xsi:type="dcterms:W3CDTF">2024-02-18T18:43:17Z</dcterms:created>
  <dcterms:modified xsi:type="dcterms:W3CDTF">2025-02-21T11:37:12Z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0x01010058D2589EBA42D144BDFDF1E8AF596C46</vt:lpwstr>
  </property>
</Properties>
</file>