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54" r:id="rId1"/>
  </p:sldMasterIdLst>
  <p:notesMasterIdLst>
    <p:notesMasterId r:id="rId41"/>
  </p:notesMasterIdLst>
  <p:sldIdLst>
    <p:sldId id="256" r:id="rId2"/>
    <p:sldId id="288" r:id="rId3"/>
    <p:sldId id="263" r:id="rId4"/>
    <p:sldId id="265" r:id="rId5"/>
    <p:sldId id="266" r:id="rId6"/>
    <p:sldId id="261" r:id="rId7"/>
    <p:sldId id="264" r:id="rId8"/>
    <p:sldId id="307" r:id="rId9"/>
    <p:sldId id="286" r:id="rId10"/>
    <p:sldId id="262" r:id="rId11"/>
    <p:sldId id="291" r:id="rId12"/>
    <p:sldId id="271" r:id="rId13"/>
    <p:sldId id="292" r:id="rId14"/>
    <p:sldId id="377" r:id="rId15"/>
    <p:sldId id="382" r:id="rId16"/>
    <p:sldId id="378" r:id="rId17"/>
    <p:sldId id="380" r:id="rId18"/>
    <p:sldId id="303" r:id="rId19"/>
    <p:sldId id="285" r:id="rId20"/>
    <p:sldId id="299" r:id="rId21"/>
    <p:sldId id="298" r:id="rId22"/>
    <p:sldId id="301" r:id="rId23"/>
    <p:sldId id="387" r:id="rId24"/>
    <p:sldId id="379" r:id="rId25"/>
    <p:sldId id="383" r:id="rId26"/>
    <p:sldId id="294" r:id="rId27"/>
    <p:sldId id="273" r:id="rId28"/>
    <p:sldId id="259" r:id="rId29"/>
    <p:sldId id="267" r:id="rId30"/>
    <p:sldId id="384" r:id="rId31"/>
    <p:sldId id="386" r:id="rId32"/>
    <p:sldId id="306" r:id="rId33"/>
    <p:sldId id="385" r:id="rId34"/>
    <p:sldId id="296" r:id="rId35"/>
    <p:sldId id="312" r:id="rId36"/>
    <p:sldId id="313" r:id="rId37"/>
    <p:sldId id="314" r:id="rId38"/>
    <p:sldId id="315" r:id="rId39"/>
    <p:sldId id="258" r:id="rId40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B1B2"/>
    <a:srgbClr val="4C7FFD"/>
    <a:srgbClr val="4D81FB"/>
    <a:srgbClr val="D2D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A70189-CCFD-40CC-8D16-4E6119818AB7}" v="1020" dt="2025-03-13T09:07:00.7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Polcrová" userId="bd17b96e-e46f-4933-bbbf-f0f7add0bbf0" providerId="ADAL" clId="{7749A4F8-0B50-462D-B73B-DB555FDB3EBD}"/>
    <pc:docChg chg="undo custSel addSld delSld modSld">
      <pc:chgData name="Anna Polcrová" userId="bd17b96e-e46f-4933-bbbf-f0f7add0bbf0" providerId="ADAL" clId="{7749A4F8-0B50-462D-B73B-DB555FDB3EBD}" dt="2022-02-07T09:53:47.305" v="105" actId="20577"/>
      <pc:docMkLst>
        <pc:docMk/>
      </pc:docMkLst>
      <pc:sldChg chg="addSp delSp modSp mod">
        <pc:chgData name="Anna Polcrová" userId="bd17b96e-e46f-4933-bbbf-f0f7add0bbf0" providerId="ADAL" clId="{7749A4F8-0B50-462D-B73B-DB555FDB3EBD}" dt="2022-02-02T06:53:52.004" v="43" actId="1076"/>
        <pc:sldMkLst>
          <pc:docMk/>
          <pc:sldMk cId="4294943709" sldId="257"/>
        </pc:sldMkLst>
      </pc:sldChg>
      <pc:sldChg chg="addSp delSp modSp mod setBg">
        <pc:chgData name="Anna Polcrová" userId="bd17b96e-e46f-4933-bbbf-f0f7add0bbf0" providerId="ADAL" clId="{7749A4F8-0B50-462D-B73B-DB555FDB3EBD}" dt="2022-02-02T07:04:53.789" v="94" actId="2710"/>
        <pc:sldMkLst>
          <pc:docMk/>
          <pc:sldMk cId="3351611765" sldId="261"/>
        </pc:sldMkLst>
      </pc:sldChg>
      <pc:sldChg chg="addSp delSp modSp mod">
        <pc:chgData name="Anna Polcrová" userId="bd17b96e-e46f-4933-bbbf-f0f7add0bbf0" providerId="ADAL" clId="{7749A4F8-0B50-462D-B73B-DB555FDB3EBD}" dt="2022-02-02T07:05:03.658" v="95" actId="2710"/>
        <pc:sldMkLst>
          <pc:docMk/>
          <pc:sldMk cId="2367588588" sldId="264"/>
        </pc:sldMkLst>
      </pc:sldChg>
      <pc:sldChg chg="addSp modSp mod setBg">
        <pc:chgData name="Anna Polcrová" userId="bd17b96e-e46f-4933-bbbf-f0f7add0bbf0" providerId="ADAL" clId="{7749A4F8-0B50-462D-B73B-DB555FDB3EBD}" dt="2022-02-02T07:05:21.486" v="96" actId="14100"/>
        <pc:sldMkLst>
          <pc:docMk/>
          <pc:sldMk cId="3848577273" sldId="266"/>
        </pc:sldMkLst>
      </pc:sldChg>
      <pc:sldChg chg="addSp delSp modSp mod setBg">
        <pc:chgData name="Anna Polcrová" userId="bd17b96e-e46f-4933-bbbf-f0f7add0bbf0" providerId="ADAL" clId="{7749A4F8-0B50-462D-B73B-DB555FDB3EBD}" dt="2022-02-02T06:56:10.824" v="63" actId="26606"/>
        <pc:sldMkLst>
          <pc:docMk/>
          <pc:sldMk cId="2851860063" sldId="268"/>
        </pc:sldMkLst>
      </pc:sldChg>
      <pc:sldChg chg="addSp modSp mod setBg">
        <pc:chgData name="Anna Polcrová" userId="bd17b96e-e46f-4933-bbbf-f0f7add0bbf0" providerId="ADAL" clId="{7749A4F8-0B50-462D-B73B-DB555FDB3EBD}" dt="2022-02-02T06:54:34.715" v="45" actId="26606"/>
        <pc:sldMkLst>
          <pc:docMk/>
          <pc:sldMk cId="4080925970" sldId="269"/>
        </pc:sldMkLst>
      </pc:sldChg>
      <pc:sldChg chg="addSp modSp mod setBg">
        <pc:chgData name="Anna Polcrová" userId="bd17b96e-e46f-4933-bbbf-f0f7add0bbf0" providerId="ADAL" clId="{7749A4F8-0B50-462D-B73B-DB555FDB3EBD}" dt="2022-02-02T06:54:28.100" v="44" actId="26606"/>
        <pc:sldMkLst>
          <pc:docMk/>
          <pc:sldMk cId="332585129" sldId="272"/>
        </pc:sldMkLst>
      </pc:sldChg>
      <pc:sldChg chg="addSp modSp mod setBg">
        <pc:chgData name="Anna Polcrová" userId="bd17b96e-e46f-4933-bbbf-f0f7add0bbf0" providerId="ADAL" clId="{7749A4F8-0B50-462D-B73B-DB555FDB3EBD}" dt="2022-02-02T06:56:45.905" v="64" actId="26606"/>
        <pc:sldMkLst>
          <pc:docMk/>
          <pc:sldMk cId="1045032366" sldId="274"/>
        </pc:sldMkLst>
      </pc:sldChg>
      <pc:sldChg chg="new del">
        <pc:chgData name="Anna Polcrová" userId="bd17b96e-e46f-4933-bbbf-f0f7add0bbf0" providerId="ADAL" clId="{7749A4F8-0B50-462D-B73B-DB555FDB3EBD}" dt="2022-02-07T09:53:39.933" v="99" actId="47"/>
        <pc:sldMkLst>
          <pc:docMk/>
          <pc:sldMk cId="1770948084" sldId="284"/>
        </pc:sldMkLst>
      </pc:sldChg>
      <pc:sldChg chg="modSp add mod">
        <pc:chgData name="Anna Polcrová" userId="bd17b96e-e46f-4933-bbbf-f0f7add0bbf0" providerId="ADAL" clId="{7749A4F8-0B50-462D-B73B-DB555FDB3EBD}" dt="2022-02-07T09:53:47.305" v="105" actId="20577"/>
        <pc:sldMkLst>
          <pc:docMk/>
          <pc:sldMk cId="250649548" sldId="285"/>
        </pc:sldMkLst>
      </pc:sldChg>
    </pc:docChg>
  </pc:docChgLst>
  <pc:docChgLst>
    <pc:chgData name="Anna Bartošková" userId="bd17b96e-e46f-4933-bbbf-f0f7add0bbf0" providerId="ADAL" clId="{C31330F8-99FD-4D09-9733-5320845046ED}"/>
    <pc:docChg chg="custSel modSld">
      <pc:chgData name="Anna Bartošková" userId="bd17b96e-e46f-4933-bbbf-f0f7add0bbf0" providerId="ADAL" clId="{C31330F8-99FD-4D09-9733-5320845046ED}" dt="2023-02-13T07:25:19.099" v="76"/>
      <pc:docMkLst>
        <pc:docMk/>
      </pc:docMkLst>
      <pc:sldChg chg="modSp mod">
        <pc:chgData name="Anna Bartošková" userId="bd17b96e-e46f-4933-bbbf-f0f7add0bbf0" providerId="ADAL" clId="{C31330F8-99FD-4D09-9733-5320845046ED}" dt="2023-02-13T07:19:23.245" v="29" actId="20577"/>
        <pc:sldMkLst>
          <pc:docMk/>
          <pc:sldMk cId="1284918669" sldId="256"/>
        </pc:sldMkLst>
      </pc:sldChg>
      <pc:sldChg chg="addSp delSp modSp mod">
        <pc:chgData name="Anna Bartošková" userId="bd17b96e-e46f-4933-bbbf-f0f7add0bbf0" providerId="ADAL" clId="{C31330F8-99FD-4D09-9733-5320845046ED}" dt="2023-02-13T07:23:38.627" v="71" actId="1076"/>
        <pc:sldMkLst>
          <pc:docMk/>
          <pc:sldMk cId="4294943709" sldId="257"/>
        </pc:sldMkLst>
      </pc:sldChg>
      <pc:sldChg chg="modSp">
        <pc:chgData name="Anna Bartošková" userId="bd17b96e-e46f-4933-bbbf-f0f7add0bbf0" providerId="ADAL" clId="{C31330F8-99FD-4D09-9733-5320845046ED}" dt="2023-02-13T07:25:19.099" v="76"/>
        <pc:sldMkLst>
          <pc:docMk/>
          <pc:sldMk cId="3110760679" sldId="286"/>
        </pc:sldMkLst>
      </pc:sldChg>
    </pc:docChg>
  </pc:docChgLst>
  <pc:docChgLst>
    <pc:chgData name="Anna Bartošková" userId="bd17b96e-e46f-4933-bbbf-f0f7add0bbf0" providerId="ADAL" clId="{0CC1D950-B004-4485-A0E0-CA5BBAB6BDE7}"/>
    <pc:docChg chg="delSld">
      <pc:chgData name="Anna Bartošková" userId="bd17b96e-e46f-4933-bbbf-f0f7add0bbf0" providerId="ADAL" clId="{0CC1D950-B004-4485-A0E0-CA5BBAB6BDE7}" dt="2023-08-01T12:23:04.325" v="0" actId="47"/>
      <pc:docMkLst>
        <pc:docMk/>
      </pc:docMkLst>
      <pc:sldChg chg="del">
        <pc:chgData name="Anna Bartošková" userId="bd17b96e-e46f-4933-bbbf-f0f7add0bbf0" providerId="ADAL" clId="{0CC1D950-B004-4485-A0E0-CA5BBAB6BDE7}" dt="2023-08-01T12:23:04.325" v="0" actId="47"/>
        <pc:sldMkLst>
          <pc:docMk/>
          <pc:sldMk cId="4294943709" sldId="257"/>
        </pc:sldMkLst>
      </pc:sldChg>
    </pc:docChg>
  </pc:docChgLst>
  <pc:docChgLst>
    <pc:chgData name="Anna Bartošková" userId="bd17b96e-e46f-4933-bbbf-f0f7add0bbf0" providerId="ADAL" clId="{EAA70189-CCFD-40CC-8D16-4E6119818AB7}"/>
    <pc:docChg chg="undo custSel addSld delSld modSld sldOrd">
      <pc:chgData name="Anna Bartošková" userId="bd17b96e-e46f-4933-bbbf-f0f7add0bbf0" providerId="ADAL" clId="{EAA70189-CCFD-40CC-8D16-4E6119818AB7}" dt="2025-03-31T10:58:15.682" v="3716" actId="1076"/>
      <pc:docMkLst>
        <pc:docMk/>
      </pc:docMkLst>
      <pc:sldChg chg="modSp mod">
        <pc:chgData name="Anna Bartošková" userId="bd17b96e-e46f-4933-bbbf-f0f7add0bbf0" providerId="ADAL" clId="{EAA70189-CCFD-40CC-8D16-4E6119818AB7}" dt="2025-03-12T11:45:23.039" v="11" actId="20577"/>
        <pc:sldMkLst>
          <pc:docMk/>
          <pc:sldMk cId="1284918669" sldId="256"/>
        </pc:sldMkLst>
        <pc:spChg chg="mod">
          <ac:chgData name="Anna Bartošková" userId="bd17b96e-e46f-4933-bbbf-f0f7add0bbf0" providerId="ADAL" clId="{EAA70189-CCFD-40CC-8D16-4E6119818AB7}" dt="2025-03-12T11:45:23.039" v="11" actId="20577"/>
          <ac:spMkLst>
            <pc:docMk/>
            <pc:sldMk cId="1284918669" sldId="256"/>
            <ac:spMk id="3" creationId="{BE3E8886-4EF2-4EBE-8264-EF1B499EFBFF}"/>
          </ac:spMkLst>
        </pc:spChg>
      </pc:sldChg>
      <pc:sldChg chg="delSp add del setBg delDesignElem">
        <pc:chgData name="Anna Bartošková" userId="bd17b96e-e46f-4933-bbbf-f0f7add0bbf0" providerId="ADAL" clId="{EAA70189-CCFD-40CC-8D16-4E6119818AB7}" dt="2025-03-13T08:55:31.408" v="3370" actId="47"/>
        <pc:sldMkLst>
          <pc:docMk/>
          <pc:sldMk cId="2817210524" sldId="257"/>
        </pc:sldMkLst>
      </pc:sldChg>
      <pc:sldChg chg="addSp modSp mod">
        <pc:chgData name="Anna Bartošková" userId="bd17b96e-e46f-4933-bbbf-f0f7add0bbf0" providerId="ADAL" clId="{EAA70189-CCFD-40CC-8D16-4E6119818AB7}" dt="2025-03-13T08:25:31.396" v="2319" actId="1076"/>
        <pc:sldMkLst>
          <pc:docMk/>
          <pc:sldMk cId="1031699229" sldId="259"/>
        </pc:sldMkLst>
        <pc:spChg chg="mod">
          <ac:chgData name="Anna Bartošková" userId="bd17b96e-e46f-4933-bbbf-f0f7add0bbf0" providerId="ADAL" clId="{EAA70189-CCFD-40CC-8D16-4E6119818AB7}" dt="2025-03-13T08:25:31.396" v="2319" actId="1076"/>
          <ac:spMkLst>
            <pc:docMk/>
            <pc:sldMk cId="1031699229" sldId="259"/>
            <ac:spMk id="2" creationId="{7A9786E3-EA2B-4EE9-A5DD-9D4E9AF82F41}"/>
          </ac:spMkLst>
        </pc:spChg>
        <pc:spChg chg="add mod">
          <ac:chgData name="Anna Bartošková" userId="bd17b96e-e46f-4933-bbbf-f0f7add0bbf0" providerId="ADAL" clId="{EAA70189-CCFD-40CC-8D16-4E6119818AB7}" dt="2025-03-13T08:25:21.101" v="2317" actId="1076"/>
          <ac:spMkLst>
            <pc:docMk/>
            <pc:sldMk cId="1031699229" sldId="259"/>
            <ac:spMk id="4" creationId="{17A7E5C6-6A17-FBEB-646B-8FB703AB3F85}"/>
          </ac:spMkLst>
        </pc:spChg>
      </pc:sldChg>
      <pc:sldChg chg="modSp mod">
        <pc:chgData name="Anna Bartošková" userId="bd17b96e-e46f-4933-bbbf-f0f7add0bbf0" providerId="ADAL" clId="{EAA70189-CCFD-40CC-8D16-4E6119818AB7}" dt="2025-03-12T12:08:59.851" v="618" actId="6549"/>
        <pc:sldMkLst>
          <pc:docMk/>
          <pc:sldMk cId="3351611765" sldId="261"/>
        </pc:sldMkLst>
        <pc:spChg chg="mod">
          <ac:chgData name="Anna Bartošková" userId="bd17b96e-e46f-4933-bbbf-f0f7add0bbf0" providerId="ADAL" clId="{EAA70189-CCFD-40CC-8D16-4E6119818AB7}" dt="2025-03-12T11:52:16.266" v="54" actId="255"/>
          <ac:spMkLst>
            <pc:docMk/>
            <pc:sldMk cId="3351611765" sldId="261"/>
            <ac:spMk id="2" creationId="{08CBD49F-7846-460B-9EEF-3D22EBBF0ABE}"/>
          </ac:spMkLst>
        </pc:spChg>
        <pc:spChg chg="mod">
          <ac:chgData name="Anna Bartošková" userId="bd17b96e-e46f-4933-bbbf-f0f7add0bbf0" providerId="ADAL" clId="{EAA70189-CCFD-40CC-8D16-4E6119818AB7}" dt="2025-03-12T12:08:59.851" v="618" actId="6549"/>
          <ac:spMkLst>
            <pc:docMk/>
            <pc:sldMk cId="3351611765" sldId="261"/>
            <ac:spMk id="3" creationId="{91FA3F65-E7E6-41C9-BB95-C2BCF55B6EFF}"/>
          </ac:spMkLst>
        </pc:spChg>
      </pc:sldChg>
      <pc:sldChg chg="modSp mod">
        <pc:chgData name="Anna Bartošková" userId="bd17b96e-e46f-4933-bbbf-f0f7add0bbf0" providerId="ADAL" clId="{EAA70189-CCFD-40CC-8D16-4E6119818AB7}" dt="2025-03-12T12:06:00.282" v="554" actId="1076"/>
        <pc:sldMkLst>
          <pc:docMk/>
          <pc:sldMk cId="2890788585" sldId="263"/>
        </pc:sldMkLst>
        <pc:spChg chg="mod">
          <ac:chgData name="Anna Bartošková" userId="bd17b96e-e46f-4933-bbbf-f0f7add0bbf0" providerId="ADAL" clId="{EAA70189-CCFD-40CC-8D16-4E6119818AB7}" dt="2025-03-12T12:06:00.282" v="554" actId="1076"/>
          <ac:spMkLst>
            <pc:docMk/>
            <pc:sldMk cId="2890788585" sldId="263"/>
            <ac:spMk id="2" creationId="{21F4C90F-3C25-4D80-B529-D568AFA10848}"/>
          </ac:spMkLst>
        </pc:spChg>
      </pc:sldChg>
      <pc:sldChg chg="addSp modSp mod setBg">
        <pc:chgData name="Anna Bartošková" userId="bd17b96e-e46f-4933-bbbf-f0f7add0bbf0" providerId="ADAL" clId="{EAA70189-CCFD-40CC-8D16-4E6119818AB7}" dt="2025-03-12T12:24:25.898" v="1381" actId="20577"/>
        <pc:sldMkLst>
          <pc:docMk/>
          <pc:sldMk cId="2367588588" sldId="264"/>
        </pc:sldMkLst>
        <pc:spChg chg="mod">
          <ac:chgData name="Anna Bartošková" userId="bd17b96e-e46f-4933-bbbf-f0f7add0bbf0" providerId="ADAL" clId="{EAA70189-CCFD-40CC-8D16-4E6119818AB7}" dt="2025-03-12T12:16:00.252" v="683" actId="2710"/>
          <ac:spMkLst>
            <pc:docMk/>
            <pc:sldMk cId="2367588588" sldId="264"/>
            <ac:spMk id="2" creationId="{34EF778A-BB96-4C65-B5BA-8CBC9419E0C5}"/>
          </ac:spMkLst>
        </pc:spChg>
        <pc:spChg chg="add">
          <ac:chgData name="Anna Bartošková" userId="bd17b96e-e46f-4933-bbbf-f0f7add0bbf0" providerId="ADAL" clId="{EAA70189-CCFD-40CC-8D16-4E6119818AB7}" dt="2025-03-12T12:15:41.552" v="661" actId="26606"/>
          <ac:spMkLst>
            <pc:docMk/>
            <pc:sldMk cId="2367588588" sldId="264"/>
            <ac:spMk id="10" creationId="{67218665-EA77-40EC-8172-4F17E2DEDB3D}"/>
          </ac:spMkLst>
        </pc:spChg>
        <pc:graphicFrameChg chg="mod modGraphic">
          <ac:chgData name="Anna Bartošková" userId="bd17b96e-e46f-4933-bbbf-f0f7add0bbf0" providerId="ADAL" clId="{EAA70189-CCFD-40CC-8D16-4E6119818AB7}" dt="2025-03-12T12:24:25.898" v="1381" actId="20577"/>
          <ac:graphicFrameMkLst>
            <pc:docMk/>
            <pc:sldMk cId="2367588588" sldId="264"/>
            <ac:graphicFrameMk id="5" creationId="{974AA1D7-24EA-42B1-85AA-EE8D82879258}"/>
          </ac:graphicFrameMkLst>
        </pc:graphicFrameChg>
      </pc:sldChg>
      <pc:sldChg chg="modSp mod">
        <pc:chgData name="Anna Bartošková" userId="bd17b96e-e46f-4933-bbbf-f0f7add0bbf0" providerId="ADAL" clId="{EAA70189-CCFD-40CC-8D16-4E6119818AB7}" dt="2025-03-12T12:08:03.788" v="612" actId="108"/>
        <pc:sldMkLst>
          <pc:docMk/>
          <pc:sldMk cId="3486704188" sldId="265"/>
        </pc:sldMkLst>
        <pc:spChg chg="mod">
          <ac:chgData name="Anna Bartošková" userId="bd17b96e-e46f-4933-bbbf-f0f7add0bbf0" providerId="ADAL" clId="{EAA70189-CCFD-40CC-8D16-4E6119818AB7}" dt="2025-03-12T12:08:03.788" v="612" actId="108"/>
          <ac:spMkLst>
            <pc:docMk/>
            <pc:sldMk cId="3486704188" sldId="265"/>
            <ac:spMk id="3" creationId="{5DB5EC99-8BC5-4D8B-BCA2-42BE2BC9654C}"/>
          </ac:spMkLst>
        </pc:spChg>
      </pc:sldChg>
      <pc:sldChg chg="modSp mod">
        <pc:chgData name="Anna Bartošková" userId="bd17b96e-e46f-4933-bbbf-f0f7add0bbf0" providerId="ADAL" clId="{EAA70189-CCFD-40CC-8D16-4E6119818AB7}" dt="2025-03-12T12:08:39.689" v="617" actId="1076"/>
        <pc:sldMkLst>
          <pc:docMk/>
          <pc:sldMk cId="2447588937" sldId="266"/>
        </pc:sldMkLst>
        <pc:spChg chg="mod">
          <ac:chgData name="Anna Bartošková" userId="bd17b96e-e46f-4933-bbbf-f0f7add0bbf0" providerId="ADAL" clId="{EAA70189-CCFD-40CC-8D16-4E6119818AB7}" dt="2025-03-12T12:08:39.689" v="617" actId="1076"/>
          <ac:spMkLst>
            <pc:docMk/>
            <pc:sldMk cId="2447588937" sldId="266"/>
            <ac:spMk id="3" creationId="{FBCCAED1-AF98-4801-ACA7-403CCC2855B0}"/>
          </ac:spMkLst>
        </pc:spChg>
      </pc:sldChg>
      <pc:sldChg chg="addSp modSp mod">
        <pc:chgData name="Anna Bartošková" userId="bd17b96e-e46f-4933-bbbf-f0f7add0bbf0" providerId="ADAL" clId="{EAA70189-CCFD-40CC-8D16-4E6119818AB7}" dt="2025-03-13T08:26:08.337" v="2329" actId="1076"/>
        <pc:sldMkLst>
          <pc:docMk/>
          <pc:sldMk cId="4182820575" sldId="267"/>
        </pc:sldMkLst>
        <pc:spChg chg="mod">
          <ac:chgData name="Anna Bartošková" userId="bd17b96e-e46f-4933-bbbf-f0f7add0bbf0" providerId="ADAL" clId="{EAA70189-CCFD-40CC-8D16-4E6119818AB7}" dt="2025-03-13T08:26:03.860" v="2327" actId="1076"/>
          <ac:spMkLst>
            <pc:docMk/>
            <pc:sldMk cId="4182820575" sldId="267"/>
            <ac:spMk id="2" creationId="{9709B4ED-BA7F-4C7F-827E-0DFFCA3CC24F}"/>
          </ac:spMkLst>
        </pc:spChg>
        <pc:spChg chg="add mod">
          <ac:chgData name="Anna Bartošková" userId="bd17b96e-e46f-4933-bbbf-f0f7add0bbf0" providerId="ADAL" clId="{EAA70189-CCFD-40CC-8D16-4E6119818AB7}" dt="2025-03-13T08:26:08.337" v="2329" actId="1076"/>
          <ac:spMkLst>
            <pc:docMk/>
            <pc:sldMk cId="4182820575" sldId="267"/>
            <ac:spMk id="4" creationId="{36841815-E5E8-7CF5-1537-3B3ACF37D8A3}"/>
          </ac:spMkLst>
        </pc:spChg>
      </pc:sldChg>
      <pc:sldChg chg="modSp add del mod">
        <pc:chgData name="Anna Bartošková" userId="bd17b96e-e46f-4933-bbbf-f0f7add0bbf0" providerId="ADAL" clId="{EAA70189-CCFD-40CC-8D16-4E6119818AB7}" dt="2025-03-12T12:44:32.774" v="2091" actId="6549"/>
        <pc:sldMkLst>
          <pc:docMk/>
          <pc:sldMk cId="250649548" sldId="285"/>
        </pc:sldMkLst>
        <pc:spChg chg="mod">
          <ac:chgData name="Anna Bartošková" userId="bd17b96e-e46f-4933-bbbf-f0f7add0bbf0" providerId="ADAL" clId="{EAA70189-CCFD-40CC-8D16-4E6119818AB7}" dt="2025-03-12T12:43:33.583" v="2013" actId="20577"/>
          <ac:spMkLst>
            <pc:docMk/>
            <pc:sldMk cId="250649548" sldId="285"/>
            <ac:spMk id="2" creationId="{9709B4ED-BA7F-4C7F-827E-0DFFCA3CC24F}"/>
          </ac:spMkLst>
        </pc:spChg>
        <pc:spChg chg="mod">
          <ac:chgData name="Anna Bartošková" userId="bd17b96e-e46f-4933-bbbf-f0f7add0bbf0" providerId="ADAL" clId="{EAA70189-CCFD-40CC-8D16-4E6119818AB7}" dt="2025-03-12T12:44:32.774" v="2091" actId="6549"/>
          <ac:spMkLst>
            <pc:docMk/>
            <pc:sldMk cId="250649548" sldId="285"/>
            <ac:spMk id="3" creationId="{80BDEC51-76F9-4C6A-8AF4-BDFA35553BB9}"/>
          </ac:spMkLst>
        </pc:spChg>
      </pc:sldChg>
      <pc:sldChg chg="modSp mod ord">
        <pc:chgData name="Anna Bartošková" userId="bd17b96e-e46f-4933-bbbf-f0f7add0bbf0" providerId="ADAL" clId="{EAA70189-CCFD-40CC-8D16-4E6119818AB7}" dt="2025-03-12T12:36:27.455" v="1467"/>
        <pc:sldMkLst>
          <pc:docMk/>
          <pc:sldMk cId="3110760679" sldId="286"/>
        </pc:sldMkLst>
        <pc:spChg chg="mod">
          <ac:chgData name="Anna Bartošková" userId="bd17b96e-e46f-4933-bbbf-f0f7add0bbf0" providerId="ADAL" clId="{EAA70189-CCFD-40CC-8D16-4E6119818AB7}" dt="2025-03-12T11:52:33.582" v="57" actId="27636"/>
          <ac:spMkLst>
            <pc:docMk/>
            <pc:sldMk cId="3110760679" sldId="286"/>
            <ac:spMk id="2" creationId="{356992F1-189D-4B2D-B7DF-B5C3F4CF70A9}"/>
          </ac:spMkLst>
        </pc:spChg>
        <pc:graphicFrameChg chg="mod">
          <ac:chgData name="Anna Bartošková" userId="bd17b96e-e46f-4933-bbbf-f0f7add0bbf0" providerId="ADAL" clId="{EAA70189-CCFD-40CC-8D16-4E6119818AB7}" dt="2025-03-12T12:36:27.455" v="1467"/>
          <ac:graphicFrameMkLst>
            <pc:docMk/>
            <pc:sldMk cId="3110760679" sldId="286"/>
            <ac:graphicFrameMk id="3" creationId="{16C2AC35-9F86-4D7A-9263-AADB68BEF05C}"/>
          </ac:graphicFrameMkLst>
        </pc:graphicFrameChg>
      </pc:sldChg>
      <pc:sldChg chg="addSp modSp mod">
        <pc:chgData name="Anna Bartošková" userId="bd17b96e-e46f-4933-bbbf-f0f7add0bbf0" providerId="ADAL" clId="{EAA70189-CCFD-40CC-8D16-4E6119818AB7}" dt="2025-03-12T12:07:17.361" v="609" actId="1076"/>
        <pc:sldMkLst>
          <pc:docMk/>
          <pc:sldMk cId="4061265335" sldId="288"/>
        </pc:sldMkLst>
        <pc:spChg chg="add mod">
          <ac:chgData name="Anna Bartošková" userId="bd17b96e-e46f-4933-bbbf-f0f7add0bbf0" providerId="ADAL" clId="{EAA70189-CCFD-40CC-8D16-4E6119818AB7}" dt="2025-03-12T12:06:34.922" v="569" actId="1076"/>
          <ac:spMkLst>
            <pc:docMk/>
            <pc:sldMk cId="4061265335" sldId="288"/>
            <ac:spMk id="2" creationId="{6D357C6F-4EF9-A7F5-0DD0-7C4D8CB20E63}"/>
          </ac:spMkLst>
        </pc:spChg>
        <pc:spChg chg="mod">
          <ac:chgData name="Anna Bartošková" userId="bd17b96e-e46f-4933-bbbf-f0f7add0bbf0" providerId="ADAL" clId="{EAA70189-CCFD-40CC-8D16-4E6119818AB7}" dt="2025-03-12T12:07:17.361" v="609" actId="1076"/>
          <ac:spMkLst>
            <pc:docMk/>
            <pc:sldMk cId="4061265335" sldId="288"/>
            <ac:spMk id="3" creationId="{E95F300B-B2D3-45D0-959C-905456208758}"/>
          </ac:spMkLst>
        </pc:spChg>
        <pc:spChg chg="add mod">
          <ac:chgData name="Anna Bartošková" userId="bd17b96e-e46f-4933-bbbf-f0f7add0bbf0" providerId="ADAL" clId="{EAA70189-CCFD-40CC-8D16-4E6119818AB7}" dt="2025-03-12T12:07:05.820" v="606" actId="255"/>
          <ac:spMkLst>
            <pc:docMk/>
            <pc:sldMk cId="4061265335" sldId="288"/>
            <ac:spMk id="4" creationId="{72913AD3-4360-7250-EC02-7AB60952549B}"/>
          </ac:spMkLst>
        </pc:spChg>
      </pc:sldChg>
      <pc:sldChg chg="modSp mod">
        <pc:chgData name="Anna Bartošková" userId="bd17b96e-e46f-4933-bbbf-f0f7add0bbf0" providerId="ADAL" clId="{EAA70189-CCFD-40CC-8D16-4E6119818AB7}" dt="2025-03-12T12:26:16.314" v="1382" actId="1076"/>
        <pc:sldMkLst>
          <pc:docMk/>
          <pc:sldMk cId="2996398147" sldId="291"/>
        </pc:sldMkLst>
        <pc:spChg chg="mod">
          <ac:chgData name="Anna Bartošková" userId="bd17b96e-e46f-4933-bbbf-f0f7add0bbf0" providerId="ADAL" clId="{EAA70189-CCFD-40CC-8D16-4E6119818AB7}" dt="2025-03-12T12:26:16.314" v="1382" actId="1076"/>
          <ac:spMkLst>
            <pc:docMk/>
            <pc:sldMk cId="2996398147" sldId="291"/>
            <ac:spMk id="3" creationId="{6DD84937-CE3A-44ED-ADE7-38FC116D652C}"/>
          </ac:spMkLst>
        </pc:spChg>
      </pc:sldChg>
      <pc:sldChg chg="addSp delSp modSp del mod">
        <pc:chgData name="Anna Bartošková" userId="bd17b96e-e46f-4933-bbbf-f0f7add0bbf0" providerId="ADAL" clId="{EAA70189-CCFD-40CC-8D16-4E6119818AB7}" dt="2025-03-13T08:23:45.701" v="2298" actId="47"/>
        <pc:sldMkLst>
          <pc:docMk/>
          <pc:sldMk cId="4245558923" sldId="293"/>
        </pc:sldMkLst>
      </pc:sldChg>
      <pc:sldChg chg="addSp modSp mod">
        <pc:chgData name="Anna Bartošková" userId="bd17b96e-e46f-4933-bbbf-f0f7add0bbf0" providerId="ADAL" clId="{EAA70189-CCFD-40CC-8D16-4E6119818AB7}" dt="2025-03-13T08:24:39.333" v="2309" actId="207"/>
        <pc:sldMkLst>
          <pc:docMk/>
          <pc:sldMk cId="3664004085" sldId="294"/>
        </pc:sldMkLst>
        <pc:spChg chg="mod">
          <ac:chgData name="Anna Bartošková" userId="bd17b96e-e46f-4933-bbbf-f0f7add0bbf0" providerId="ADAL" clId="{EAA70189-CCFD-40CC-8D16-4E6119818AB7}" dt="2025-03-13T08:24:39.333" v="2309" actId="207"/>
          <ac:spMkLst>
            <pc:docMk/>
            <pc:sldMk cId="3664004085" sldId="294"/>
            <ac:spMk id="2" creationId="{BCE3B78F-28B7-412F-8627-1B87674FFDE8}"/>
          </ac:spMkLst>
        </pc:spChg>
        <pc:spChg chg="add mod">
          <ac:chgData name="Anna Bartošková" userId="bd17b96e-e46f-4933-bbbf-f0f7add0bbf0" providerId="ADAL" clId="{EAA70189-CCFD-40CC-8D16-4E6119818AB7}" dt="2025-03-13T08:24:24.863" v="2307" actId="1076"/>
          <ac:spMkLst>
            <pc:docMk/>
            <pc:sldMk cId="3664004085" sldId="294"/>
            <ac:spMk id="6" creationId="{16B0DF88-854F-DA1A-1329-D65430E69E1E}"/>
          </ac:spMkLst>
        </pc:spChg>
      </pc:sldChg>
      <pc:sldChg chg="add">
        <pc:chgData name="Anna Bartošková" userId="bd17b96e-e46f-4933-bbbf-f0f7add0bbf0" providerId="ADAL" clId="{EAA70189-CCFD-40CC-8D16-4E6119818AB7}" dt="2025-03-13T09:07:00.748" v="3706"/>
        <pc:sldMkLst>
          <pc:docMk/>
          <pc:sldMk cId="2507275017" sldId="296"/>
        </pc:sldMkLst>
      </pc:sldChg>
      <pc:sldChg chg="addSp modSp mod setBg">
        <pc:chgData name="Anna Bartošková" userId="bd17b96e-e46f-4933-bbbf-f0f7add0bbf0" providerId="ADAL" clId="{EAA70189-CCFD-40CC-8D16-4E6119818AB7}" dt="2025-03-13T08:56:07.575" v="3401" actId="1076"/>
        <pc:sldMkLst>
          <pc:docMk/>
          <pc:sldMk cId="2109036172" sldId="298"/>
        </pc:sldMkLst>
        <pc:spChg chg="mod">
          <ac:chgData name="Anna Bartošková" userId="bd17b96e-e46f-4933-bbbf-f0f7add0bbf0" providerId="ADAL" clId="{EAA70189-CCFD-40CC-8D16-4E6119818AB7}" dt="2025-03-13T08:56:07.575" v="3401" actId="1076"/>
          <ac:spMkLst>
            <pc:docMk/>
            <pc:sldMk cId="2109036172" sldId="298"/>
            <ac:spMk id="2" creationId="{08CBD49F-7846-460B-9EEF-3D22EBBF0ABE}"/>
          </ac:spMkLst>
        </pc:spChg>
        <pc:spChg chg="mod">
          <ac:chgData name="Anna Bartošková" userId="bd17b96e-e46f-4933-bbbf-f0f7add0bbf0" providerId="ADAL" clId="{EAA70189-CCFD-40CC-8D16-4E6119818AB7}" dt="2025-03-13T08:53:58.724" v="3367" actId="1076"/>
          <ac:spMkLst>
            <pc:docMk/>
            <pc:sldMk cId="2109036172" sldId="298"/>
            <ac:spMk id="3" creationId="{126732C7-E1AA-4575-A558-BDA576070BB6}"/>
          </ac:spMkLst>
        </pc:spChg>
        <pc:picChg chg="add">
          <ac:chgData name="Anna Bartošková" userId="bd17b96e-e46f-4933-bbbf-f0f7add0bbf0" providerId="ADAL" clId="{EAA70189-CCFD-40CC-8D16-4E6119818AB7}" dt="2025-03-13T08:53:55.030" v="3366" actId="26606"/>
          <ac:picMkLst>
            <pc:docMk/>
            <pc:sldMk cId="2109036172" sldId="298"/>
            <ac:picMk id="5" creationId="{D83BD14D-E876-1C14-38C6-A16AC158741E}"/>
          </ac:picMkLst>
        </pc:picChg>
      </pc:sldChg>
      <pc:sldChg chg="addSp delSp modSp mod setBg">
        <pc:chgData name="Anna Bartošková" userId="bd17b96e-e46f-4933-bbbf-f0f7add0bbf0" providerId="ADAL" clId="{EAA70189-CCFD-40CC-8D16-4E6119818AB7}" dt="2025-03-13T08:56:00.412" v="3399" actId="20577"/>
        <pc:sldMkLst>
          <pc:docMk/>
          <pc:sldMk cId="1586012952" sldId="299"/>
        </pc:sldMkLst>
        <pc:spChg chg="mod">
          <ac:chgData name="Anna Bartošková" userId="bd17b96e-e46f-4933-bbbf-f0f7add0bbf0" providerId="ADAL" clId="{EAA70189-CCFD-40CC-8D16-4E6119818AB7}" dt="2025-03-13T08:56:00.412" v="3399" actId="20577"/>
          <ac:spMkLst>
            <pc:docMk/>
            <pc:sldMk cId="1586012952" sldId="299"/>
            <ac:spMk id="2" creationId="{8A003FDE-BF9E-46BD-B51A-1F425479AC2B}"/>
          </ac:spMkLst>
        </pc:spChg>
        <pc:graphicFrameChg chg="add mod">
          <ac:chgData name="Anna Bartošková" userId="bd17b96e-e46f-4933-bbbf-f0f7add0bbf0" providerId="ADAL" clId="{EAA70189-CCFD-40CC-8D16-4E6119818AB7}" dt="2025-03-13T08:53:32.957" v="3365" actId="255"/>
          <ac:graphicFrameMkLst>
            <pc:docMk/>
            <pc:sldMk cId="1586012952" sldId="299"/>
            <ac:graphicFrameMk id="13" creationId="{65F0593C-71E5-C75D-BC3C-7180256D967B}"/>
          </ac:graphicFrameMkLst>
        </pc:graphicFrameChg>
      </pc:sldChg>
      <pc:sldChg chg="del">
        <pc:chgData name="Anna Bartošková" userId="bd17b96e-e46f-4933-bbbf-f0f7add0bbf0" providerId="ADAL" clId="{EAA70189-CCFD-40CC-8D16-4E6119818AB7}" dt="2025-03-12T13:56:41.923" v="2218" actId="47"/>
        <pc:sldMkLst>
          <pc:docMk/>
          <pc:sldMk cId="723615067" sldId="300"/>
        </pc:sldMkLst>
      </pc:sldChg>
      <pc:sldChg chg="addSp delSp modSp mod setBg">
        <pc:chgData name="Anna Bartošková" userId="bd17b96e-e46f-4933-bbbf-f0f7add0bbf0" providerId="ADAL" clId="{EAA70189-CCFD-40CC-8D16-4E6119818AB7}" dt="2025-03-13T08:48:49.389" v="3349" actId="26606"/>
        <pc:sldMkLst>
          <pc:docMk/>
          <pc:sldMk cId="132795690" sldId="301"/>
        </pc:sldMkLst>
        <pc:spChg chg="mod">
          <ac:chgData name="Anna Bartošková" userId="bd17b96e-e46f-4933-bbbf-f0f7add0bbf0" providerId="ADAL" clId="{EAA70189-CCFD-40CC-8D16-4E6119818AB7}" dt="2025-03-13T08:48:49.389" v="3349" actId="26606"/>
          <ac:spMkLst>
            <pc:docMk/>
            <pc:sldMk cId="132795690" sldId="301"/>
            <ac:spMk id="2" creationId="{63723301-1571-4182-802A-FC90FF2B1E3D}"/>
          </ac:spMkLst>
        </pc:spChg>
        <pc:spChg chg="mod">
          <ac:chgData name="Anna Bartošková" userId="bd17b96e-e46f-4933-bbbf-f0f7add0bbf0" providerId="ADAL" clId="{EAA70189-CCFD-40CC-8D16-4E6119818AB7}" dt="2025-03-13T08:48:49.389" v="3349" actId="26606"/>
          <ac:spMkLst>
            <pc:docMk/>
            <pc:sldMk cId="132795690" sldId="301"/>
            <ac:spMk id="3" creationId="{3C57228E-1601-42B3-8BB4-5F3145676C99}"/>
          </ac:spMkLst>
        </pc:spChg>
      </pc:sldChg>
      <pc:sldChg chg="del">
        <pc:chgData name="Anna Bartošková" userId="bd17b96e-e46f-4933-bbbf-f0f7add0bbf0" providerId="ADAL" clId="{EAA70189-CCFD-40CC-8D16-4E6119818AB7}" dt="2025-03-12T12:32:18.893" v="1453" actId="47"/>
        <pc:sldMkLst>
          <pc:docMk/>
          <pc:sldMk cId="4087561486" sldId="302"/>
        </pc:sldMkLst>
      </pc:sldChg>
      <pc:sldChg chg="add del">
        <pc:chgData name="Anna Bartošková" userId="bd17b96e-e46f-4933-bbbf-f0f7add0bbf0" providerId="ADAL" clId="{EAA70189-CCFD-40CC-8D16-4E6119818AB7}" dt="2025-03-13T08:33:33.184" v="2670" actId="47"/>
        <pc:sldMkLst>
          <pc:docMk/>
          <pc:sldMk cId="499566232" sldId="304"/>
        </pc:sldMkLst>
      </pc:sldChg>
      <pc:sldChg chg="addSp delSp modSp add mod">
        <pc:chgData name="Anna Bartošková" userId="bd17b96e-e46f-4933-bbbf-f0f7add0bbf0" providerId="ADAL" clId="{EAA70189-CCFD-40CC-8D16-4E6119818AB7}" dt="2025-03-13T09:01:35.009" v="3527" actId="113"/>
        <pc:sldMkLst>
          <pc:docMk/>
          <pc:sldMk cId="2235609049" sldId="306"/>
        </pc:sldMkLst>
        <pc:spChg chg="add del mod">
          <ac:chgData name="Anna Bartošková" userId="bd17b96e-e46f-4933-bbbf-f0f7add0bbf0" providerId="ADAL" clId="{EAA70189-CCFD-40CC-8D16-4E6119818AB7}" dt="2025-03-13T09:01:35.009" v="3527" actId="113"/>
          <ac:spMkLst>
            <pc:docMk/>
            <pc:sldMk cId="2235609049" sldId="306"/>
            <ac:spMk id="4" creationId="{C82B01F5-28E9-40D2-BC02-9E59AA90EC4A}"/>
          </ac:spMkLst>
        </pc:spChg>
        <pc:spChg chg="mod">
          <ac:chgData name="Anna Bartošková" userId="bd17b96e-e46f-4933-bbbf-f0f7add0bbf0" providerId="ADAL" clId="{EAA70189-CCFD-40CC-8D16-4E6119818AB7}" dt="2025-03-13T08:47:43.529" v="3342" actId="20577"/>
          <ac:spMkLst>
            <pc:docMk/>
            <pc:sldMk cId="2235609049" sldId="306"/>
            <ac:spMk id="8" creationId="{951E07FA-EE7D-48BE-9089-ED8847583477}"/>
          </ac:spMkLst>
        </pc:spChg>
      </pc:sldChg>
      <pc:sldChg chg="addSp delSp modSp add mod">
        <pc:chgData name="Anna Bartošková" userId="bd17b96e-e46f-4933-bbbf-f0f7add0bbf0" providerId="ADAL" clId="{EAA70189-CCFD-40CC-8D16-4E6119818AB7}" dt="2025-03-12T12:36:19.468" v="1465" actId="1076"/>
        <pc:sldMkLst>
          <pc:docMk/>
          <pc:sldMk cId="2593382423" sldId="307"/>
        </pc:sldMkLst>
        <pc:picChg chg="add mod modCrop">
          <ac:chgData name="Anna Bartošková" userId="bd17b96e-e46f-4933-bbbf-f0f7add0bbf0" providerId="ADAL" clId="{EAA70189-CCFD-40CC-8D16-4E6119818AB7}" dt="2025-03-12T12:36:19.468" v="1465" actId="1076"/>
          <ac:picMkLst>
            <pc:docMk/>
            <pc:sldMk cId="2593382423" sldId="307"/>
            <ac:picMk id="3" creationId="{77B671D5-654C-796A-613B-BBCBB537DAF7}"/>
          </ac:picMkLst>
        </pc:picChg>
        <pc:picChg chg="add mod modCrop">
          <ac:chgData name="Anna Bartošková" userId="bd17b96e-e46f-4933-bbbf-f0f7add0bbf0" providerId="ADAL" clId="{EAA70189-CCFD-40CC-8D16-4E6119818AB7}" dt="2025-03-12T12:15:07.824" v="658" actId="1076"/>
          <ac:picMkLst>
            <pc:docMk/>
            <pc:sldMk cId="2593382423" sldId="307"/>
            <ac:picMk id="6" creationId="{59141183-9139-1C68-A2FA-6B0E199AA904}"/>
          </ac:picMkLst>
        </pc:picChg>
        <pc:picChg chg="mod">
          <ac:chgData name="Anna Bartošková" userId="bd17b96e-e46f-4933-bbbf-f0f7add0bbf0" providerId="ADAL" clId="{EAA70189-CCFD-40CC-8D16-4E6119818AB7}" dt="2025-03-12T12:14:54.674" v="653" actId="1076"/>
          <ac:picMkLst>
            <pc:docMk/>
            <pc:sldMk cId="2593382423" sldId="307"/>
            <ac:picMk id="8" creationId="{FFE9E4FE-F012-3C16-825F-2B61E2E8C1BB}"/>
          </ac:picMkLst>
        </pc:picChg>
      </pc:sldChg>
      <pc:sldChg chg="modSp del mod">
        <pc:chgData name="Anna Bartošková" userId="bd17b96e-e46f-4933-bbbf-f0f7add0bbf0" providerId="ADAL" clId="{EAA70189-CCFD-40CC-8D16-4E6119818AB7}" dt="2025-03-12T13:56:41.923" v="2218" actId="47"/>
        <pc:sldMkLst>
          <pc:docMk/>
          <pc:sldMk cId="881006259" sldId="308"/>
        </pc:sldMkLst>
      </pc:sldChg>
      <pc:sldChg chg="del">
        <pc:chgData name="Anna Bartošková" userId="bd17b96e-e46f-4933-bbbf-f0f7add0bbf0" providerId="ADAL" clId="{EAA70189-CCFD-40CC-8D16-4E6119818AB7}" dt="2025-03-12T13:56:41.923" v="2218" actId="47"/>
        <pc:sldMkLst>
          <pc:docMk/>
          <pc:sldMk cId="273956324" sldId="309"/>
        </pc:sldMkLst>
      </pc:sldChg>
      <pc:sldChg chg="del">
        <pc:chgData name="Anna Bartošková" userId="bd17b96e-e46f-4933-bbbf-f0f7add0bbf0" providerId="ADAL" clId="{EAA70189-CCFD-40CC-8D16-4E6119818AB7}" dt="2025-03-12T13:56:41.923" v="2218" actId="47"/>
        <pc:sldMkLst>
          <pc:docMk/>
          <pc:sldMk cId="567191097" sldId="310"/>
        </pc:sldMkLst>
      </pc:sldChg>
      <pc:sldChg chg="del">
        <pc:chgData name="Anna Bartošková" userId="bd17b96e-e46f-4933-bbbf-f0f7add0bbf0" providerId="ADAL" clId="{EAA70189-CCFD-40CC-8D16-4E6119818AB7}" dt="2025-03-12T13:56:41.923" v="2218" actId="47"/>
        <pc:sldMkLst>
          <pc:docMk/>
          <pc:sldMk cId="2426366094" sldId="311"/>
        </pc:sldMkLst>
      </pc:sldChg>
      <pc:sldChg chg="ord">
        <pc:chgData name="Anna Bartošková" userId="bd17b96e-e46f-4933-bbbf-f0f7add0bbf0" providerId="ADAL" clId="{EAA70189-CCFD-40CC-8D16-4E6119818AB7}" dt="2025-03-13T09:06:28.937" v="3703"/>
        <pc:sldMkLst>
          <pc:docMk/>
          <pc:sldMk cId="3371827682" sldId="312"/>
        </pc:sldMkLst>
      </pc:sldChg>
      <pc:sldChg chg="ord">
        <pc:chgData name="Anna Bartošková" userId="bd17b96e-e46f-4933-bbbf-f0f7add0bbf0" providerId="ADAL" clId="{EAA70189-CCFD-40CC-8D16-4E6119818AB7}" dt="2025-03-13T09:06:32.461" v="3705"/>
        <pc:sldMkLst>
          <pc:docMk/>
          <pc:sldMk cId="409605992" sldId="313"/>
        </pc:sldMkLst>
      </pc:sldChg>
      <pc:sldChg chg="ord">
        <pc:chgData name="Anna Bartošková" userId="bd17b96e-e46f-4933-bbbf-f0f7add0bbf0" providerId="ADAL" clId="{EAA70189-CCFD-40CC-8D16-4E6119818AB7}" dt="2025-03-13T09:07:16.748" v="3708"/>
        <pc:sldMkLst>
          <pc:docMk/>
          <pc:sldMk cId="2317836972" sldId="314"/>
        </pc:sldMkLst>
      </pc:sldChg>
      <pc:sldChg chg="del">
        <pc:chgData name="Anna Bartošková" userId="bd17b96e-e46f-4933-bbbf-f0f7add0bbf0" providerId="ADAL" clId="{EAA70189-CCFD-40CC-8D16-4E6119818AB7}" dt="2025-03-13T09:07:19.497" v="3709" actId="47"/>
        <pc:sldMkLst>
          <pc:docMk/>
          <pc:sldMk cId="2907538307" sldId="316"/>
        </pc:sldMkLst>
      </pc:sldChg>
      <pc:sldChg chg="del">
        <pc:chgData name="Anna Bartošková" userId="bd17b96e-e46f-4933-bbbf-f0f7add0bbf0" providerId="ADAL" clId="{EAA70189-CCFD-40CC-8D16-4E6119818AB7}" dt="2025-03-12T12:48:13.862" v="2092" actId="47"/>
        <pc:sldMkLst>
          <pc:docMk/>
          <pc:sldMk cId="507257499" sldId="317"/>
        </pc:sldMkLst>
      </pc:sldChg>
      <pc:sldChg chg="addSp delSp modSp add del mod ord">
        <pc:chgData name="Anna Bartošková" userId="bd17b96e-e46f-4933-bbbf-f0f7add0bbf0" providerId="ADAL" clId="{EAA70189-CCFD-40CC-8D16-4E6119818AB7}" dt="2025-03-12T11:53:20.296" v="63" actId="47"/>
        <pc:sldMkLst>
          <pc:docMk/>
          <pc:sldMk cId="2440216445" sldId="318"/>
        </pc:sldMkLst>
      </pc:sldChg>
      <pc:sldChg chg="addSp modSp add mod ord modAnim">
        <pc:chgData name="Anna Bartošková" userId="bd17b96e-e46f-4933-bbbf-f0f7add0bbf0" providerId="ADAL" clId="{EAA70189-CCFD-40CC-8D16-4E6119818AB7}" dt="2025-03-12T11:59:42.087" v="344"/>
        <pc:sldMkLst>
          <pc:docMk/>
          <pc:sldMk cId="3129324045" sldId="377"/>
        </pc:sldMkLst>
        <pc:spChg chg="mod">
          <ac:chgData name="Anna Bartošková" userId="bd17b96e-e46f-4933-bbbf-f0f7add0bbf0" providerId="ADAL" clId="{EAA70189-CCFD-40CC-8D16-4E6119818AB7}" dt="2025-03-12T11:54:01.056" v="71" actId="1076"/>
          <ac:spMkLst>
            <pc:docMk/>
            <pc:sldMk cId="3129324045" sldId="377"/>
            <ac:spMk id="2" creationId="{03662D88-8413-D436-9E4F-D61BA74C97C1}"/>
          </ac:spMkLst>
        </pc:spChg>
        <pc:spChg chg="mod">
          <ac:chgData name="Anna Bartošková" userId="bd17b96e-e46f-4933-bbbf-f0f7add0bbf0" providerId="ADAL" clId="{EAA70189-CCFD-40CC-8D16-4E6119818AB7}" dt="2025-03-12T11:53:36.446" v="65" actId="164"/>
          <ac:spMkLst>
            <pc:docMk/>
            <pc:sldMk cId="3129324045" sldId="377"/>
            <ac:spMk id="3" creationId="{744C0822-4BEE-9298-E84A-116C49158B82}"/>
          </ac:spMkLst>
        </pc:spChg>
        <pc:spChg chg="add mod">
          <ac:chgData name="Anna Bartošková" userId="bd17b96e-e46f-4933-bbbf-f0f7add0bbf0" providerId="ADAL" clId="{EAA70189-CCFD-40CC-8D16-4E6119818AB7}" dt="2025-03-12T11:54:23.487" v="95" actId="1076"/>
          <ac:spMkLst>
            <pc:docMk/>
            <pc:sldMk cId="3129324045" sldId="377"/>
            <ac:spMk id="7" creationId="{37225B43-DFD6-DEBA-2F02-868F5CFD291B}"/>
          </ac:spMkLst>
        </pc:spChg>
        <pc:spChg chg="add mod">
          <ac:chgData name="Anna Bartošková" userId="bd17b96e-e46f-4933-bbbf-f0f7add0bbf0" providerId="ADAL" clId="{EAA70189-CCFD-40CC-8D16-4E6119818AB7}" dt="2025-03-12T11:57:33.370" v="342" actId="1076"/>
          <ac:spMkLst>
            <pc:docMk/>
            <pc:sldMk cId="3129324045" sldId="377"/>
            <ac:spMk id="8" creationId="{B5CA813C-4777-C404-69FC-72C55E3D9CD7}"/>
          </ac:spMkLst>
        </pc:spChg>
        <pc:spChg chg="add mod">
          <ac:chgData name="Anna Bartošková" userId="bd17b96e-e46f-4933-bbbf-f0f7add0bbf0" providerId="ADAL" clId="{EAA70189-CCFD-40CC-8D16-4E6119818AB7}" dt="2025-03-12T11:56:21.658" v="232" actId="2710"/>
          <ac:spMkLst>
            <pc:docMk/>
            <pc:sldMk cId="3129324045" sldId="377"/>
            <ac:spMk id="9" creationId="{67E3B290-73FC-5765-CA91-6829DC7CE10D}"/>
          </ac:spMkLst>
        </pc:spChg>
        <pc:spChg chg="add mod">
          <ac:chgData name="Anna Bartošková" userId="bd17b96e-e46f-4933-bbbf-f0f7add0bbf0" providerId="ADAL" clId="{EAA70189-CCFD-40CC-8D16-4E6119818AB7}" dt="2025-03-12T11:57:17.933" v="326" actId="1076"/>
          <ac:spMkLst>
            <pc:docMk/>
            <pc:sldMk cId="3129324045" sldId="377"/>
            <ac:spMk id="10" creationId="{AD2C1E96-318C-BDD8-9A65-5F2845DF3A13}"/>
          </ac:spMkLst>
        </pc:spChg>
        <pc:grpChg chg="add mod">
          <ac:chgData name="Anna Bartošková" userId="bd17b96e-e46f-4933-bbbf-f0f7add0bbf0" providerId="ADAL" clId="{EAA70189-CCFD-40CC-8D16-4E6119818AB7}" dt="2025-03-12T11:53:57.493" v="70" actId="1076"/>
          <ac:grpSpMkLst>
            <pc:docMk/>
            <pc:sldMk cId="3129324045" sldId="377"/>
            <ac:grpSpMk id="4" creationId="{4B6CBCBC-18FA-EC10-83EC-7CD343EA0DF8}"/>
          </ac:grpSpMkLst>
        </pc:grpChg>
        <pc:grpChg chg="add mod">
          <ac:chgData name="Anna Bartošková" userId="bd17b96e-e46f-4933-bbbf-f0f7add0bbf0" providerId="ADAL" clId="{EAA70189-CCFD-40CC-8D16-4E6119818AB7}" dt="2025-03-12T11:54:01.056" v="71" actId="1076"/>
          <ac:grpSpMkLst>
            <pc:docMk/>
            <pc:sldMk cId="3129324045" sldId="377"/>
            <ac:grpSpMk id="6" creationId="{70F21163-7447-A0E5-7868-B80B6673CC0D}"/>
          </ac:grpSpMkLst>
        </pc:grpChg>
        <pc:picChg chg="mod">
          <ac:chgData name="Anna Bartošková" userId="bd17b96e-e46f-4933-bbbf-f0f7add0bbf0" providerId="ADAL" clId="{EAA70189-CCFD-40CC-8D16-4E6119818AB7}" dt="2025-03-12T11:54:05.115" v="72" actId="1076"/>
          <ac:picMkLst>
            <pc:docMk/>
            <pc:sldMk cId="3129324045" sldId="377"/>
            <ac:picMk id="5" creationId="{956BBCED-0705-2B29-69D6-E550E1C5AA85}"/>
          </ac:picMkLst>
        </pc:picChg>
        <pc:picChg chg="mod">
          <ac:chgData name="Anna Bartošková" userId="bd17b96e-e46f-4933-bbbf-f0f7add0bbf0" providerId="ADAL" clId="{EAA70189-CCFD-40CC-8D16-4E6119818AB7}" dt="2025-03-12T11:54:01.056" v="71" actId="1076"/>
          <ac:picMkLst>
            <pc:docMk/>
            <pc:sldMk cId="3129324045" sldId="377"/>
            <ac:picMk id="1028" creationId="{0185C952-48F7-E3C4-390A-00226AC2B636}"/>
          </ac:picMkLst>
        </pc:picChg>
      </pc:sldChg>
      <pc:sldChg chg="addSp delSp modSp add mod ord">
        <pc:chgData name="Anna Bartošková" userId="bd17b96e-e46f-4933-bbbf-f0f7add0bbf0" providerId="ADAL" clId="{EAA70189-CCFD-40CC-8D16-4E6119818AB7}" dt="2025-03-12T12:52:37.137" v="2193" actId="20577"/>
        <pc:sldMkLst>
          <pc:docMk/>
          <pc:sldMk cId="3249821682" sldId="378"/>
        </pc:sldMkLst>
        <pc:spChg chg="mod">
          <ac:chgData name="Anna Bartošková" userId="bd17b96e-e46f-4933-bbbf-f0f7add0bbf0" providerId="ADAL" clId="{EAA70189-CCFD-40CC-8D16-4E6119818AB7}" dt="2025-03-12T12:00:24.297" v="365" actId="20577"/>
          <ac:spMkLst>
            <pc:docMk/>
            <pc:sldMk cId="3249821682" sldId="378"/>
            <ac:spMk id="2" creationId="{49C2D9DD-8D6B-08D8-EBBF-41AE9EA03243}"/>
          </ac:spMkLst>
        </pc:spChg>
        <pc:spChg chg="mod">
          <ac:chgData name="Anna Bartošková" userId="bd17b96e-e46f-4933-bbbf-f0f7add0bbf0" providerId="ADAL" clId="{EAA70189-CCFD-40CC-8D16-4E6119818AB7}" dt="2025-03-12T12:52:37.137" v="2193" actId="20577"/>
          <ac:spMkLst>
            <pc:docMk/>
            <pc:sldMk cId="3249821682" sldId="378"/>
            <ac:spMk id="4" creationId="{4D1B43B3-74BD-1F84-2362-261B33D5FEB3}"/>
          </ac:spMkLst>
        </pc:spChg>
        <pc:spChg chg="add mod">
          <ac:chgData name="Anna Bartošková" userId="bd17b96e-e46f-4933-bbbf-f0f7add0bbf0" providerId="ADAL" clId="{EAA70189-CCFD-40CC-8D16-4E6119818AB7}" dt="2025-03-12T12:27:47.291" v="1412" actId="14100"/>
          <ac:spMkLst>
            <pc:docMk/>
            <pc:sldMk cId="3249821682" sldId="378"/>
            <ac:spMk id="5" creationId="{E140789C-2BDE-D5AC-E71C-AE9241D2C1AA}"/>
          </ac:spMkLst>
        </pc:spChg>
        <pc:picChg chg="add mod ord">
          <ac:chgData name="Anna Bartošková" userId="bd17b96e-e46f-4933-bbbf-f0f7add0bbf0" providerId="ADAL" clId="{EAA70189-CCFD-40CC-8D16-4E6119818AB7}" dt="2025-03-12T12:51:59.093" v="2161" actId="1076"/>
          <ac:picMkLst>
            <pc:docMk/>
            <pc:sldMk cId="3249821682" sldId="378"/>
            <ac:picMk id="9" creationId="{2CB14AE3-9B89-71AC-F034-33027B53FC00}"/>
          </ac:picMkLst>
        </pc:picChg>
      </pc:sldChg>
      <pc:sldChg chg="add ord">
        <pc:chgData name="Anna Bartošková" userId="bd17b96e-e46f-4933-bbbf-f0f7add0bbf0" providerId="ADAL" clId="{EAA70189-CCFD-40CC-8D16-4E6119818AB7}" dt="2025-03-13T08:54:44.616" v="3369"/>
        <pc:sldMkLst>
          <pc:docMk/>
          <pc:sldMk cId="3810679232" sldId="379"/>
        </pc:sldMkLst>
      </pc:sldChg>
      <pc:sldChg chg="addSp modSp new">
        <pc:chgData name="Anna Bartošková" userId="bd17b96e-e46f-4933-bbbf-f0f7add0bbf0" providerId="ADAL" clId="{EAA70189-CCFD-40CC-8D16-4E6119818AB7}" dt="2025-03-12T12:48:44.539" v="2098" actId="1076"/>
        <pc:sldMkLst>
          <pc:docMk/>
          <pc:sldMk cId="2152038189" sldId="380"/>
        </pc:sldMkLst>
        <pc:picChg chg="add mod">
          <ac:chgData name="Anna Bartošková" userId="bd17b96e-e46f-4933-bbbf-f0f7add0bbf0" providerId="ADAL" clId="{EAA70189-CCFD-40CC-8D16-4E6119818AB7}" dt="2025-03-12T12:48:44.539" v="2098" actId="1076"/>
          <ac:picMkLst>
            <pc:docMk/>
            <pc:sldMk cId="2152038189" sldId="380"/>
            <ac:picMk id="2050" creationId="{5B3F4B45-AE62-857E-34D0-3AD6FA2AE085}"/>
          </ac:picMkLst>
        </pc:picChg>
      </pc:sldChg>
      <pc:sldChg chg="new del">
        <pc:chgData name="Anna Bartošková" userId="bd17b96e-e46f-4933-bbbf-f0f7add0bbf0" providerId="ADAL" clId="{EAA70189-CCFD-40CC-8D16-4E6119818AB7}" dt="2025-03-12T12:51:02.685" v="2115" actId="47"/>
        <pc:sldMkLst>
          <pc:docMk/>
          <pc:sldMk cId="2896955129" sldId="381"/>
        </pc:sldMkLst>
      </pc:sldChg>
      <pc:sldChg chg="addSp modSp new mod">
        <pc:chgData name="Anna Bartošková" userId="bd17b96e-e46f-4933-bbbf-f0f7add0bbf0" providerId="ADAL" clId="{EAA70189-CCFD-40CC-8D16-4E6119818AB7}" dt="2025-03-12T12:50:54.473" v="2114" actId="1076"/>
        <pc:sldMkLst>
          <pc:docMk/>
          <pc:sldMk cId="3025370439" sldId="382"/>
        </pc:sldMkLst>
        <pc:spChg chg="add mod">
          <ac:chgData name="Anna Bartošková" userId="bd17b96e-e46f-4933-bbbf-f0f7add0bbf0" providerId="ADAL" clId="{EAA70189-CCFD-40CC-8D16-4E6119818AB7}" dt="2025-03-12T12:50:51.767" v="2113" actId="113"/>
          <ac:spMkLst>
            <pc:docMk/>
            <pc:sldMk cId="3025370439" sldId="382"/>
            <ac:spMk id="4" creationId="{96A410E5-3AED-AE2B-56BA-F0E68D66D54D}"/>
          </ac:spMkLst>
        </pc:spChg>
        <pc:picChg chg="add mod">
          <ac:chgData name="Anna Bartošková" userId="bd17b96e-e46f-4933-bbbf-f0f7add0bbf0" providerId="ADAL" clId="{EAA70189-CCFD-40CC-8D16-4E6119818AB7}" dt="2025-03-12T12:50:54.473" v="2114" actId="1076"/>
          <ac:picMkLst>
            <pc:docMk/>
            <pc:sldMk cId="3025370439" sldId="382"/>
            <ac:picMk id="2" creationId="{FAF51958-6B35-6EB6-CCF2-345AC97B3C6A}"/>
          </ac:picMkLst>
        </pc:picChg>
      </pc:sldChg>
      <pc:sldChg chg="addSp modSp add mod">
        <pc:chgData name="Anna Bartošková" userId="bd17b96e-e46f-4933-bbbf-f0f7add0bbf0" providerId="ADAL" clId="{EAA70189-CCFD-40CC-8D16-4E6119818AB7}" dt="2025-03-13T08:24:35.319" v="2308" actId="207"/>
        <pc:sldMkLst>
          <pc:docMk/>
          <pc:sldMk cId="769118138" sldId="383"/>
        </pc:sldMkLst>
        <pc:spChg chg="mod">
          <ac:chgData name="Anna Bartošková" userId="bd17b96e-e46f-4933-bbbf-f0f7add0bbf0" providerId="ADAL" clId="{EAA70189-CCFD-40CC-8D16-4E6119818AB7}" dt="2025-03-13T08:24:35.319" v="2308" actId="207"/>
          <ac:spMkLst>
            <pc:docMk/>
            <pc:sldMk cId="769118138" sldId="383"/>
            <ac:spMk id="2" creationId="{2BA55D2B-3A0D-A9B9-3BEE-5CCC2CCE3C05}"/>
          </ac:spMkLst>
        </pc:spChg>
        <pc:spChg chg="add mod">
          <ac:chgData name="Anna Bartošková" userId="bd17b96e-e46f-4933-bbbf-f0f7add0bbf0" providerId="ADAL" clId="{EAA70189-CCFD-40CC-8D16-4E6119818AB7}" dt="2025-03-13T08:23:11.888" v="2293"/>
          <ac:spMkLst>
            <pc:docMk/>
            <pc:sldMk cId="769118138" sldId="383"/>
            <ac:spMk id="4" creationId="{BCC9F171-0A0B-95F5-FF4F-C5F0CE3692D0}"/>
          </ac:spMkLst>
        </pc:spChg>
      </pc:sldChg>
      <pc:sldChg chg="addSp delSp modSp add mod">
        <pc:chgData name="Anna Bartošková" userId="bd17b96e-e46f-4933-bbbf-f0f7add0bbf0" providerId="ADAL" clId="{EAA70189-CCFD-40CC-8D16-4E6119818AB7}" dt="2025-03-13T08:48:18.194" v="3347" actId="26606"/>
        <pc:sldMkLst>
          <pc:docMk/>
          <pc:sldMk cId="1942647329" sldId="384"/>
        </pc:sldMkLst>
        <pc:spChg chg="mod">
          <ac:chgData name="Anna Bartošková" userId="bd17b96e-e46f-4933-bbbf-f0f7add0bbf0" providerId="ADAL" clId="{EAA70189-CCFD-40CC-8D16-4E6119818AB7}" dt="2025-03-13T08:33:20.919" v="2669" actId="1076"/>
          <ac:spMkLst>
            <pc:docMk/>
            <pc:sldMk cId="1942647329" sldId="384"/>
            <ac:spMk id="4" creationId="{DD8A41DB-6CEF-B8EC-7238-6C7F78821560}"/>
          </ac:spMkLst>
        </pc:spChg>
        <pc:spChg chg="add del mod">
          <ac:chgData name="Anna Bartošková" userId="bd17b96e-e46f-4933-bbbf-f0f7add0bbf0" providerId="ADAL" clId="{EAA70189-CCFD-40CC-8D16-4E6119818AB7}" dt="2025-03-13T08:37:48.246" v="2687" actId="20577"/>
          <ac:spMkLst>
            <pc:docMk/>
            <pc:sldMk cId="1942647329" sldId="384"/>
            <ac:spMk id="8" creationId="{7880149D-9371-7866-8B6F-0A55F3FBBD24}"/>
          </ac:spMkLst>
        </pc:spChg>
        <pc:spChg chg="add del mod">
          <ac:chgData name="Anna Bartošková" userId="bd17b96e-e46f-4933-bbbf-f0f7add0bbf0" providerId="ADAL" clId="{EAA70189-CCFD-40CC-8D16-4E6119818AB7}" dt="2025-03-13T08:37:41.860" v="2675" actId="478"/>
          <ac:spMkLst>
            <pc:docMk/>
            <pc:sldMk cId="1942647329" sldId="384"/>
            <ac:spMk id="9" creationId="{C2982B46-7C40-DE57-35DF-BAC046933732}"/>
          </ac:spMkLst>
        </pc:spChg>
        <pc:graphicFrameChg chg="add">
          <ac:chgData name="Anna Bartošková" userId="bd17b96e-e46f-4933-bbbf-f0f7add0bbf0" providerId="ADAL" clId="{EAA70189-CCFD-40CC-8D16-4E6119818AB7}" dt="2025-03-13T08:48:18.194" v="3347" actId="26606"/>
          <ac:graphicFrameMkLst>
            <pc:docMk/>
            <pc:sldMk cId="1942647329" sldId="384"/>
            <ac:graphicFrameMk id="16" creationId="{453C50AE-EDAE-9954-2D3D-C09487AF7B6E}"/>
          </ac:graphicFrameMkLst>
        </pc:graphicFrameChg>
        <pc:cxnChg chg="add del mod">
          <ac:chgData name="Anna Bartošková" userId="bd17b96e-e46f-4933-bbbf-f0f7add0bbf0" providerId="ADAL" clId="{EAA70189-CCFD-40CC-8D16-4E6119818AB7}" dt="2025-03-13T08:37:42.515" v="2676" actId="478"/>
          <ac:cxnSpMkLst>
            <pc:docMk/>
            <pc:sldMk cId="1942647329" sldId="384"/>
            <ac:cxnSpMk id="10" creationId="{D4D4E438-E8F5-D532-6238-A6846C0975D8}"/>
          </ac:cxnSpMkLst>
        </pc:cxnChg>
      </pc:sldChg>
      <pc:sldChg chg="addSp modSp add mod ord modAnim">
        <pc:chgData name="Anna Bartošková" userId="bd17b96e-e46f-4933-bbbf-f0f7add0bbf0" providerId="ADAL" clId="{EAA70189-CCFD-40CC-8D16-4E6119818AB7}" dt="2025-03-13T09:04:58.494" v="3700" actId="1076"/>
        <pc:sldMkLst>
          <pc:docMk/>
          <pc:sldMk cId="357426580" sldId="385"/>
        </pc:sldMkLst>
        <pc:spChg chg="add mod">
          <ac:chgData name="Anna Bartošková" userId="bd17b96e-e46f-4933-bbbf-f0f7add0bbf0" providerId="ADAL" clId="{EAA70189-CCFD-40CC-8D16-4E6119818AB7}" dt="2025-03-13T09:04:58.494" v="3700" actId="1076"/>
          <ac:spMkLst>
            <pc:docMk/>
            <pc:sldMk cId="357426580" sldId="385"/>
            <ac:spMk id="3" creationId="{098CDE02-7F99-5346-8E49-0C2F6BEF57B9}"/>
          </ac:spMkLst>
        </pc:spChg>
        <pc:spChg chg="mod">
          <ac:chgData name="Anna Bartošková" userId="bd17b96e-e46f-4933-bbbf-f0f7add0bbf0" providerId="ADAL" clId="{EAA70189-CCFD-40CC-8D16-4E6119818AB7}" dt="2025-03-13T09:04:48.406" v="3698" actId="14100"/>
          <ac:spMkLst>
            <pc:docMk/>
            <pc:sldMk cId="357426580" sldId="385"/>
            <ac:spMk id="4" creationId="{C82B01F5-28E9-40D2-BC02-9E59AA90EC4A}"/>
          </ac:spMkLst>
        </pc:spChg>
        <pc:spChg chg="add mod">
          <ac:chgData name="Anna Bartošková" userId="bd17b96e-e46f-4933-bbbf-f0f7add0bbf0" providerId="ADAL" clId="{EAA70189-CCFD-40CC-8D16-4E6119818AB7}" dt="2025-03-13T09:03:31.273" v="3649" actId="114"/>
          <ac:spMkLst>
            <pc:docMk/>
            <pc:sldMk cId="357426580" sldId="385"/>
            <ac:spMk id="7" creationId="{43816F8B-FA54-7F67-89C2-3AEFFA3BF9DA}"/>
          </ac:spMkLst>
        </pc:spChg>
      </pc:sldChg>
      <pc:sldChg chg="addSp delSp modSp add mod setBg">
        <pc:chgData name="Anna Bartošková" userId="bd17b96e-e46f-4933-bbbf-f0f7add0bbf0" providerId="ADAL" clId="{EAA70189-CCFD-40CC-8D16-4E6119818AB7}" dt="2025-03-13T08:47:36.540" v="3339" actId="20577"/>
        <pc:sldMkLst>
          <pc:docMk/>
          <pc:sldMk cId="1284514659" sldId="386"/>
        </pc:sldMkLst>
        <pc:spChg chg="mod ord">
          <ac:chgData name="Anna Bartošková" userId="bd17b96e-e46f-4933-bbbf-f0f7add0bbf0" providerId="ADAL" clId="{EAA70189-CCFD-40CC-8D16-4E6119818AB7}" dt="2025-03-13T08:47:36.540" v="3339" actId="20577"/>
          <ac:spMkLst>
            <pc:docMk/>
            <pc:sldMk cId="1284514659" sldId="386"/>
            <ac:spMk id="3" creationId="{9D671082-3E25-F614-5BB2-7F5FF5223050}"/>
          </ac:spMkLst>
        </pc:spChg>
        <pc:spChg chg="mod">
          <ac:chgData name="Anna Bartošková" userId="bd17b96e-e46f-4933-bbbf-f0f7add0bbf0" providerId="ADAL" clId="{EAA70189-CCFD-40CC-8D16-4E6119818AB7}" dt="2025-03-13T08:46:33.682" v="3327" actId="1076"/>
          <ac:spMkLst>
            <pc:docMk/>
            <pc:sldMk cId="1284514659" sldId="386"/>
            <ac:spMk id="4" creationId="{1A3AA5EA-92B9-8B6A-E869-2D02D3DA1533}"/>
          </ac:spMkLst>
        </pc:spChg>
        <pc:spChg chg="add">
          <ac:chgData name="Anna Bartošková" userId="bd17b96e-e46f-4933-bbbf-f0f7add0bbf0" providerId="ADAL" clId="{EAA70189-CCFD-40CC-8D16-4E6119818AB7}" dt="2025-03-13T08:43:16.439" v="3296" actId="26606"/>
          <ac:spMkLst>
            <pc:docMk/>
            <pc:sldMk cId="1284514659" sldId="386"/>
            <ac:spMk id="6" creationId="{AD6F6937-3B5A-4391-9F37-58A571B362A9}"/>
          </ac:spMkLst>
        </pc:spChg>
      </pc:sldChg>
      <pc:sldChg chg="add del">
        <pc:chgData name="Anna Bartošková" userId="bd17b96e-e46f-4933-bbbf-f0f7add0bbf0" providerId="ADAL" clId="{EAA70189-CCFD-40CC-8D16-4E6119818AB7}" dt="2025-03-13T08:58:47.060" v="3403" actId="47"/>
        <pc:sldMkLst>
          <pc:docMk/>
          <pc:sldMk cId="639400053" sldId="387"/>
        </pc:sldMkLst>
      </pc:sldChg>
      <pc:sldChg chg="delSp modSp mod">
        <pc:chgData name="Anna Bartošková" userId="bd17b96e-e46f-4933-bbbf-f0f7add0bbf0" providerId="ADAL" clId="{EAA70189-CCFD-40CC-8D16-4E6119818AB7}" dt="2025-03-31T10:58:15.682" v="3716" actId="1076"/>
        <pc:sldMkLst>
          <pc:docMk/>
          <pc:sldMk cId="3293841813" sldId="387"/>
        </pc:sldMkLst>
        <pc:picChg chg="mod">
          <ac:chgData name="Anna Bartošková" userId="bd17b96e-e46f-4933-bbbf-f0f7add0bbf0" providerId="ADAL" clId="{EAA70189-CCFD-40CC-8D16-4E6119818AB7}" dt="2025-03-31T10:58:13.477" v="3715" actId="1076"/>
          <ac:picMkLst>
            <pc:docMk/>
            <pc:sldMk cId="3293841813" sldId="387"/>
            <ac:picMk id="6" creationId="{8B41583F-807F-4B2F-B947-44708B7E1003}"/>
          </ac:picMkLst>
        </pc:picChg>
        <pc:picChg chg="mod">
          <ac:chgData name="Anna Bartošková" userId="bd17b96e-e46f-4933-bbbf-f0f7add0bbf0" providerId="ADAL" clId="{EAA70189-CCFD-40CC-8D16-4E6119818AB7}" dt="2025-03-31T10:58:15.682" v="3716" actId="1076"/>
          <ac:picMkLst>
            <pc:docMk/>
            <pc:sldMk cId="3293841813" sldId="387"/>
            <ac:picMk id="8" creationId="{B155245C-E28F-FCA8-D8B4-3147B7E0563E}"/>
          </ac:picMkLst>
        </pc:picChg>
        <pc:picChg chg="del">
          <ac:chgData name="Anna Bartošková" userId="bd17b96e-e46f-4933-bbbf-f0f7add0bbf0" providerId="ADAL" clId="{EAA70189-CCFD-40CC-8D16-4E6119818AB7}" dt="2025-03-31T10:58:03.541" v="3710" actId="478"/>
          <ac:picMkLst>
            <pc:docMk/>
            <pc:sldMk cId="3293841813" sldId="387"/>
            <ac:picMk id="12" creationId="{19C2E2BB-FF06-72DA-CB68-E27E28867324}"/>
          </ac:picMkLst>
        </pc:picChg>
      </pc:sldChg>
      <pc:sldChg chg="add del">
        <pc:chgData name="Anna Bartošková" userId="bd17b96e-e46f-4933-bbbf-f0f7add0bbf0" providerId="ADAL" clId="{EAA70189-CCFD-40CC-8D16-4E6119818AB7}" dt="2025-03-13T09:05:21.411" v="3701" actId="47"/>
        <pc:sldMkLst>
          <pc:docMk/>
          <pc:sldMk cId="4243634139" sldId="387"/>
        </pc:sldMkLst>
      </pc:sldChg>
    </pc:docChg>
  </pc:docChgLst>
  <pc:docChgLst>
    <pc:chgData name="Anna Polcrová" userId="bd17b96e-e46f-4933-bbbf-f0f7add0bbf0" providerId="ADAL" clId="{B7477580-52B8-41F2-8418-20F6255934D4}"/>
    <pc:docChg chg="undo custSel addSld delSld modSld sldOrd">
      <pc:chgData name="Anna Polcrová" userId="bd17b96e-e46f-4933-bbbf-f0f7add0bbf0" providerId="ADAL" clId="{B7477580-52B8-41F2-8418-20F6255934D4}" dt="2022-03-17T08:06:47.199" v="1056" actId="14100"/>
      <pc:docMkLst>
        <pc:docMk/>
      </pc:docMkLst>
      <pc:sldChg chg="delSp modSp mod">
        <pc:chgData name="Anna Polcrová" userId="bd17b96e-e46f-4933-bbbf-f0f7add0bbf0" providerId="ADAL" clId="{B7477580-52B8-41F2-8418-20F6255934D4}" dt="2022-03-15T13:14:30.011" v="1039" actId="478"/>
        <pc:sldMkLst>
          <pc:docMk/>
          <pc:sldMk cId="320478670" sldId="262"/>
        </pc:sldMkLst>
      </pc:sldChg>
      <pc:sldChg chg="del">
        <pc:chgData name="Anna Polcrová" userId="bd17b96e-e46f-4933-bbbf-f0f7add0bbf0" providerId="ADAL" clId="{B7477580-52B8-41F2-8418-20F6255934D4}" dt="2022-03-15T09:34:18.133" v="0" actId="47"/>
        <pc:sldMkLst>
          <pc:docMk/>
          <pc:sldMk cId="2851860063" sldId="268"/>
        </pc:sldMkLst>
      </pc:sldChg>
      <pc:sldChg chg="ord">
        <pc:chgData name="Anna Polcrová" userId="bd17b96e-e46f-4933-bbbf-f0f7add0bbf0" providerId="ADAL" clId="{B7477580-52B8-41F2-8418-20F6255934D4}" dt="2022-03-15T09:35:24.595" v="22"/>
        <pc:sldMkLst>
          <pc:docMk/>
          <pc:sldMk cId="4099602043" sldId="271"/>
        </pc:sldMkLst>
      </pc:sldChg>
      <pc:sldChg chg="modSp mod ord">
        <pc:chgData name="Anna Polcrová" userId="bd17b96e-e46f-4933-bbbf-f0f7add0bbf0" providerId="ADAL" clId="{B7477580-52B8-41F2-8418-20F6255934D4}" dt="2022-03-15T13:17:54.981" v="1041" actId="20577"/>
        <pc:sldMkLst>
          <pc:docMk/>
          <pc:sldMk cId="250649548" sldId="285"/>
        </pc:sldMkLst>
      </pc:sldChg>
      <pc:sldChg chg="ord">
        <pc:chgData name="Anna Polcrová" userId="bd17b96e-e46f-4933-bbbf-f0f7add0bbf0" providerId="ADAL" clId="{B7477580-52B8-41F2-8418-20F6255934D4}" dt="2022-03-15T09:35:17.864" v="18"/>
        <pc:sldMkLst>
          <pc:docMk/>
          <pc:sldMk cId="2996398147" sldId="291"/>
        </pc:sldMkLst>
      </pc:sldChg>
      <pc:sldChg chg="ord">
        <pc:chgData name="Anna Polcrová" userId="bd17b96e-e46f-4933-bbbf-f0f7add0bbf0" providerId="ADAL" clId="{B7477580-52B8-41F2-8418-20F6255934D4}" dt="2022-03-15T09:35:23.001" v="20"/>
        <pc:sldMkLst>
          <pc:docMk/>
          <pc:sldMk cId="2119185833" sldId="292"/>
        </pc:sldMkLst>
      </pc:sldChg>
      <pc:sldChg chg="del">
        <pc:chgData name="Anna Polcrová" userId="bd17b96e-e46f-4933-bbbf-f0f7add0bbf0" providerId="ADAL" clId="{B7477580-52B8-41F2-8418-20F6255934D4}" dt="2022-03-15T09:45:58.415" v="684" actId="47"/>
        <pc:sldMkLst>
          <pc:docMk/>
          <pc:sldMk cId="1185886741" sldId="295"/>
        </pc:sldMkLst>
      </pc:sldChg>
      <pc:sldChg chg="addSp modSp mod">
        <pc:chgData name="Anna Polcrová" userId="bd17b96e-e46f-4933-bbbf-f0f7add0bbf0" providerId="ADAL" clId="{B7477580-52B8-41F2-8418-20F6255934D4}" dt="2022-03-16T11:02:48.608" v="1044" actId="14100"/>
        <pc:sldMkLst>
          <pc:docMk/>
          <pc:sldMk cId="2507275017" sldId="296"/>
        </pc:sldMkLst>
      </pc:sldChg>
      <pc:sldChg chg="ord">
        <pc:chgData name="Anna Polcrová" userId="bd17b96e-e46f-4933-bbbf-f0f7add0bbf0" providerId="ADAL" clId="{B7477580-52B8-41F2-8418-20F6255934D4}" dt="2022-03-15T09:47:56.523" v="768"/>
        <pc:sldMkLst>
          <pc:docMk/>
          <pc:sldMk cId="2109036172" sldId="298"/>
        </pc:sldMkLst>
      </pc:sldChg>
      <pc:sldChg chg="ord">
        <pc:chgData name="Anna Polcrová" userId="bd17b96e-e46f-4933-bbbf-f0f7add0bbf0" providerId="ADAL" clId="{B7477580-52B8-41F2-8418-20F6255934D4}" dt="2022-03-15T09:47:39.210" v="766"/>
        <pc:sldMkLst>
          <pc:docMk/>
          <pc:sldMk cId="1586012952" sldId="299"/>
        </pc:sldMkLst>
      </pc:sldChg>
      <pc:sldChg chg="ord">
        <pc:chgData name="Anna Polcrová" userId="bd17b96e-e46f-4933-bbbf-f0f7add0bbf0" providerId="ADAL" clId="{B7477580-52B8-41F2-8418-20F6255934D4}" dt="2022-03-15T09:48:07.962" v="770"/>
        <pc:sldMkLst>
          <pc:docMk/>
          <pc:sldMk cId="132795690" sldId="301"/>
        </pc:sldMkLst>
      </pc:sldChg>
      <pc:sldChg chg="modSp mod ord">
        <pc:chgData name="Anna Polcrová" userId="bd17b96e-e46f-4933-bbbf-f0f7add0bbf0" providerId="ADAL" clId="{B7477580-52B8-41F2-8418-20F6255934D4}" dt="2022-03-17T08:06:47.199" v="1056" actId="14100"/>
        <pc:sldMkLst>
          <pc:docMk/>
          <pc:sldMk cId="4087561486" sldId="302"/>
        </pc:sldMkLst>
      </pc:sldChg>
      <pc:sldChg chg="addSp delSp modSp add mod delAnim">
        <pc:chgData name="Anna Polcrová" userId="bd17b96e-e46f-4933-bbbf-f0f7add0bbf0" providerId="ADAL" clId="{B7477580-52B8-41F2-8418-20F6255934D4}" dt="2022-03-15T09:35:09.558" v="16" actId="1076"/>
        <pc:sldMkLst>
          <pc:docMk/>
          <pc:sldMk cId="1902573115" sldId="303"/>
        </pc:sldMkLst>
      </pc:sldChg>
      <pc:sldChg chg="addSp delSp modSp add mod">
        <pc:chgData name="Anna Polcrová" userId="bd17b96e-e46f-4933-bbbf-f0f7add0bbf0" providerId="ADAL" clId="{B7477580-52B8-41F2-8418-20F6255934D4}" dt="2022-03-15T09:58:38.687" v="1037" actId="1076"/>
        <pc:sldMkLst>
          <pc:docMk/>
          <pc:sldMk cId="499566232" sldId="304"/>
        </pc:sldMkLst>
      </pc:sldChg>
      <pc:sldChg chg="add del">
        <pc:chgData name="Anna Polcrová" userId="bd17b96e-e46f-4933-bbbf-f0f7add0bbf0" providerId="ADAL" clId="{B7477580-52B8-41F2-8418-20F6255934D4}" dt="2022-03-15T09:45:54.406" v="683" actId="47"/>
        <pc:sldMkLst>
          <pc:docMk/>
          <pc:sldMk cId="1714680587" sldId="305"/>
        </pc:sldMkLst>
      </pc:sldChg>
      <pc:sldChg chg="add">
        <pc:chgData name="Anna Polcrová" userId="bd17b96e-e46f-4933-bbbf-f0f7add0bbf0" providerId="ADAL" clId="{B7477580-52B8-41F2-8418-20F6255934D4}" dt="2022-03-15T09:46:26.397" v="687" actId="2890"/>
        <pc:sldMkLst>
          <pc:docMk/>
          <pc:sldMk cId="3031010597" sldId="305"/>
        </pc:sldMkLst>
      </pc:sldChg>
      <pc:sldChg chg="addSp delSp modSp add mod">
        <pc:chgData name="Anna Polcrová" userId="bd17b96e-e46f-4933-bbbf-f0f7add0bbf0" providerId="ADAL" clId="{B7477580-52B8-41F2-8418-20F6255934D4}" dt="2022-03-15T09:51:38.211" v="1000" actId="1076"/>
        <pc:sldMkLst>
          <pc:docMk/>
          <pc:sldMk cId="2235609049" sldId="306"/>
        </pc:sldMkLst>
      </pc:sldChg>
    </pc:docChg>
  </pc:docChgLst>
  <pc:docChgLst>
    <pc:chgData name="Anna Polcrová" userId="bd17b96e-e46f-4933-bbbf-f0f7add0bbf0" providerId="ADAL" clId="{0B8A3E8B-7B8E-45F4-9EA5-519DB432BA84}"/>
    <pc:docChg chg="undo custSel addSld delSld modSld sldOrd">
      <pc:chgData name="Anna Polcrová" userId="bd17b96e-e46f-4933-bbbf-f0f7add0bbf0" providerId="ADAL" clId="{0B8A3E8B-7B8E-45F4-9EA5-519DB432BA84}" dt="2022-03-15T20:02:18.458" v="3410" actId="1076"/>
      <pc:docMkLst>
        <pc:docMk/>
      </pc:docMkLst>
      <pc:sldChg chg="modSp mod">
        <pc:chgData name="Anna Polcrová" userId="bd17b96e-e46f-4933-bbbf-f0f7add0bbf0" providerId="ADAL" clId="{0B8A3E8B-7B8E-45F4-9EA5-519DB432BA84}" dt="2022-03-15T19:47:16.130" v="2858" actId="20577"/>
        <pc:sldMkLst>
          <pc:docMk/>
          <pc:sldMk cId="1284918669" sldId="256"/>
        </pc:sldMkLst>
      </pc:sldChg>
      <pc:sldChg chg="addSp modSp mod">
        <pc:chgData name="Anna Polcrová" userId="bd17b96e-e46f-4933-bbbf-f0f7add0bbf0" providerId="ADAL" clId="{0B8A3E8B-7B8E-45F4-9EA5-519DB432BA84}" dt="2022-03-09T19:12:32.584" v="2032"/>
        <pc:sldMkLst>
          <pc:docMk/>
          <pc:sldMk cId="1031699229" sldId="259"/>
        </pc:sldMkLst>
      </pc:sldChg>
      <pc:sldChg chg="del">
        <pc:chgData name="Anna Polcrová" userId="bd17b96e-e46f-4933-bbbf-f0f7add0bbf0" providerId="ADAL" clId="{0B8A3E8B-7B8E-45F4-9EA5-519DB432BA84}" dt="2022-03-09T18:55:59.907" v="1934" actId="2696"/>
        <pc:sldMkLst>
          <pc:docMk/>
          <pc:sldMk cId="4058933346" sldId="260"/>
        </pc:sldMkLst>
      </pc:sldChg>
      <pc:sldChg chg="modSp mod">
        <pc:chgData name="Anna Polcrová" userId="bd17b96e-e46f-4933-bbbf-f0f7add0bbf0" providerId="ADAL" clId="{0B8A3E8B-7B8E-45F4-9EA5-519DB432BA84}" dt="2022-03-09T17:54:16.865" v="218" actId="207"/>
        <pc:sldMkLst>
          <pc:docMk/>
          <pc:sldMk cId="3351611765" sldId="261"/>
        </pc:sldMkLst>
      </pc:sldChg>
      <pc:sldChg chg="addSp modSp mod">
        <pc:chgData name="Anna Polcrová" userId="bd17b96e-e46f-4933-bbbf-f0f7add0bbf0" providerId="ADAL" clId="{0B8A3E8B-7B8E-45F4-9EA5-519DB432BA84}" dt="2022-03-09T18:09:26.934" v="855" actId="1076"/>
        <pc:sldMkLst>
          <pc:docMk/>
          <pc:sldMk cId="320478670" sldId="262"/>
        </pc:sldMkLst>
      </pc:sldChg>
      <pc:sldChg chg="modSp add mod ord">
        <pc:chgData name="Anna Polcrová" userId="bd17b96e-e46f-4933-bbbf-f0f7add0bbf0" providerId="ADAL" clId="{0B8A3E8B-7B8E-45F4-9EA5-519DB432BA84}" dt="2022-03-09T17:52:37.776" v="173"/>
        <pc:sldMkLst>
          <pc:docMk/>
          <pc:sldMk cId="2890788585" sldId="263"/>
        </pc:sldMkLst>
      </pc:sldChg>
      <pc:sldChg chg="modSp mod">
        <pc:chgData name="Anna Polcrová" userId="bd17b96e-e46f-4933-bbbf-f0f7add0bbf0" providerId="ADAL" clId="{0B8A3E8B-7B8E-45F4-9EA5-519DB432BA84}" dt="2022-03-09T18:03:22.722" v="828" actId="108"/>
        <pc:sldMkLst>
          <pc:docMk/>
          <pc:sldMk cId="2367588588" sldId="264"/>
        </pc:sldMkLst>
      </pc:sldChg>
      <pc:sldChg chg="del">
        <pc:chgData name="Anna Polcrová" userId="bd17b96e-e46f-4933-bbbf-f0f7add0bbf0" providerId="ADAL" clId="{0B8A3E8B-7B8E-45F4-9EA5-519DB432BA84}" dt="2022-03-09T17:15:33.477" v="0" actId="47"/>
        <pc:sldMkLst>
          <pc:docMk/>
          <pc:sldMk cId="2324937281" sldId="265"/>
        </pc:sldMkLst>
      </pc:sldChg>
      <pc:sldChg chg="addSp delSp modSp add mod ord">
        <pc:chgData name="Anna Polcrová" userId="bd17b96e-e46f-4933-bbbf-f0f7add0bbf0" providerId="ADAL" clId="{0B8A3E8B-7B8E-45F4-9EA5-519DB432BA84}" dt="2022-03-09T17:52:41.707" v="175"/>
        <pc:sldMkLst>
          <pc:docMk/>
          <pc:sldMk cId="3486704188" sldId="265"/>
        </pc:sldMkLst>
      </pc:sldChg>
      <pc:sldChg chg="modSp add mod ord">
        <pc:chgData name="Anna Polcrová" userId="bd17b96e-e46f-4933-bbbf-f0f7add0bbf0" providerId="ADAL" clId="{0B8A3E8B-7B8E-45F4-9EA5-519DB432BA84}" dt="2022-03-09T17:53:47.496" v="199"/>
        <pc:sldMkLst>
          <pc:docMk/>
          <pc:sldMk cId="2447588937" sldId="266"/>
        </pc:sldMkLst>
      </pc:sldChg>
      <pc:sldChg chg="modSp del mod">
        <pc:chgData name="Anna Polcrová" userId="bd17b96e-e46f-4933-bbbf-f0f7add0bbf0" providerId="ADAL" clId="{0B8A3E8B-7B8E-45F4-9EA5-519DB432BA84}" dt="2022-03-09T17:25:08.406" v="46" actId="47"/>
        <pc:sldMkLst>
          <pc:docMk/>
          <pc:sldMk cId="3848577273" sldId="266"/>
        </pc:sldMkLst>
      </pc:sldChg>
      <pc:sldChg chg="addSp modSp mod">
        <pc:chgData name="Anna Polcrová" userId="bd17b96e-e46f-4933-bbbf-f0f7add0bbf0" providerId="ADAL" clId="{0B8A3E8B-7B8E-45F4-9EA5-519DB432BA84}" dt="2022-03-09T19:20:35.009" v="2057" actId="1076"/>
        <pc:sldMkLst>
          <pc:docMk/>
          <pc:sldMk cId="4182820575" sldId="267"/>
        </pc:sldMkLst>
      </pc:sldChg>
      <pc:sldChg chg="modSp mod">
        <pc:chgData name="Anna Polcrová" userId="bd17b96e-e46f-4933-bbbf-f0f7add0bbf0" providerId="ADAL" clId="{0B8A3E8B-7B8E-45F4-9EA5-519DB432BA84}" dt="2022-03-09T18:05:40.225" v="842" actId="1076"/>
        <pc:sldMkLst>
          <pc:docMk/>
          <pc:sldMk cId="2851860063" sldId="268"/>
        </pc:sldMkLst>
      </pc:sldChg>
      <pc:sldChg chg="del">
        <pc:chgData name="Anna Polcrová" userId="bd17b96e-e46f-4933-bbbf-f0f7add0bbf0" providerId="ADAL" clId="{0B8A3E8B-7B8E-45F4-9EA5-519DB432BA84}" dt="2022-03-09T18:19:53.979" v="933" actId="47"/>
        <pc:sldMkLst>
          <pc:docMk/>
          <pc:sldMk cId="4080925970" sldId="269"/>
        </pc:sldMkLst>
      </pc:sldChg>
      <pc:sldChg chg="modSp del mod">
        <pc:chgData name="Anna Polcrová" userId="bd17b96e-e46f-4933-bbbf-f0f7add0bbf0" providerId="ADAL" clId="{0B8A3E8B-7B8E-45F4-9EA5-519DB432BA84}" dt="2022-03-09T18:24:37.027" v="1151" actId="47"/>
        <pc:sldMkLst>
          <pc:docMk/>
          <pc:sldMk cId="332585129" sldId="272"/>
        </pc:sldMkLst>
      </pc:sldChg>
      <pc:sldChg chg="del">
        <pc:chgData name="Anna Polcrová" userId="bd17b96e-e46f-4933-bbbf-f0f7add0bbf0" providerId="ADAL" clId="{0B8A3E8B-7B8E-45F4-9EA5-519DB432BA84}" dt="2022-03-09T18:35:35.616" v="1386" actId="2696"/>
        <pc:sldMkLst>
          <pc:docMk/>
          <pc:sldMk cId="1045032366" sldId="274"/>
        </pc:sldMkLst>
      </pc:sldChg>
      <pc:sldChg chg="del">
        <pc:chgData name="Anna Polcrová" userId="bd17b96e-e46f-4933-bbbf-f0f7add0bbf0" providerId="ADAL" clId="{0B8A3E8B-7B8E-45F4-9EA5-519DB432BA84}" dt="2022-03-09T19:20:59.921" v="2058" actId="47"/>
        <pc:sldMkLst>
          <pc:docMk/>
          <pc:sldMk cId="1430036059" sldId="275"/>
        </pc:sldMkLst>
      </pc:sldChg>
      <pc:sldChg chg="del">
        <pc:chgData name="Anna Polcrová" userId="bd17b96e-e46f-4933-bbbf-f0f7add0bbf0" providerId="ADAL" clId="{0B8A3E8B-7B8E-45F4-9EA5-519DB432BA84}" dt="2022-03-09T19:21:00.879" v="2059" actId="47"/>
        <pc:sldMkLst>
          <pc:docMk/>
          <pc:sldMk cId="1985661462" sldId="276"/>
        </pc:sldMkLst>
      </pc:sldChg>
      <pc:sldChg chg="del">
        <pc:chgData name="Anna Polcrová" userId="bd17b96e-e46f-4933-bbbf-f0f7add0bbf0" providerId="ADAL" clId="{0B8A3E8B-7B8E-45F4-9EA5-519DB432BA84}" dt="2022-03-09T19:21:01.952" v="2060" actId="47"/>
        <pc:sldMkLst>
          <pc:docMk/>
          <pc:sldMk cId="2374111535" sldId="277"/>
        </pc:sldMkLst>
      </pc:sldChg>
      <pc:sldChg chg="del">
        <pc:chgData name="Anna Polcrová" userId="bd17b96e-e46f-4933-bbbf-f0f7add0bbf0" providerId="ADAL" clId="{0B8A3E8B-7B8E-45F4-9EA5-519DB432BA84}" dt="2022-03-09T19:21:02.597" v="2061" actId="47"/>
        <pc:sldMkLst>
          <pc:docMk/>
          <pc:sldMk cId="3505810803" sldId="278"/>
        </pc:sldMkLst>
      </pc:sldChg>
      <pc:sldChg chg="del">
        <pc:chgData name="Anna Polcrová" userId="bd17b96e-e46f-4933-bbbf-f0f7add0bbf0" providerId="ADAL" clId="{0B8A3E8B-7B8E-45F4-9EA5-519DB432BA84}" dt="2022-03-09T19:21:03.276" v="2062" actId="47"/>
        <pc:sldMkLst>
          <pc:docMk/>
          <pc:sldMk cId="4274591741" sldId="279"/>
        </pc:sldMkLst>
      </pc:sldChg>
      <pc:sldChg chg="del">
        <pc:chgData name="Anna Polcrová" userId="bd17b96e-e46f-4933-bbbf-f0f7add0bbf0" providerId="ADAL" clId="{0B8A3E8B-7B8E-45F4-9EA5-519DB432BA84}" dt="2022-03-09T19:21:04.163" v="2063" actId="47"/>
        <pc:sldMkLst>
          <pc:docMk/>
          <pc:sldMk cId="725019279" sldId="280"/>
        </pc:sldMkLst>
      </pc:sldChg>
      <pc:sldChg chg="del">
        <pc:chgData name="Anna Polcrová" userId="bd17b96e-e46f-4933-bbbf-f0f7add0bbf0" providerId="ADAL" clId="{0B8A3E8B-7B8E-45F4-9EA5-519DB432BA84}" dt="2022-03-09T19:21:04.828" v="2064" actId="47"/>
        <pc:sldMkLst>
          <pc:docMk/>
          <pc:sldMk cId="257343096" sldId="281"/>
        </pc:sldMkLst>
      </pc:sldChg>
      <pc:sldChg chg="addSp delSp modSp mod ord modAnim">
        <pc:chgData name="Anna Polcrová" userId="bd17b96e-e46f-4933-bbbf-f0f7add0bbf0" providerId="ADAL" clId="{0B8A3E8B-7B8E-45F4-9EA5-519DB432BA84}" dt="2022-03-09T18:10:29.979" v="885" actId="14100"/>
        <pc:sldMkLst>
          <pc:docMk/>
          <pc:sldMk cId="2076724334" sldId="282"/>
        </pc:sldMkLst>
      </pc:sldChg>
      <pc:sldChg chg="del">
        <pc:chgData name="Anna Polcrová" userId="bd17b96e-e46f-4933-bbbf-f0f7add0bbf0" providerId="ADAL" clId="{0B8A3E8B-7B8E-45F4-9EA5-519DB432BA84}" dt="2022-03-09T18:17:20.554" v="887" actId="47"/>
        <pc:sldMkLst>
          <pc:docMk/>
          <pc:sldMk cId="4116260382" sldId="283"/>
        </pc:sldMkLst>
      </pc:sldChg>
      <pc:sldChg chg="modSp mod">
        <pc:chgData name="Anna Polcrová" userId="bd17b96e-e46f-4933-bbbf-f0f7add0bbf0" providerId="ADAL" clId="{0B8A3E8B-7B8E-45F4-9EA5-519DB432BA84}" dt="2022-03-09T19:21:23.073" v="2065" actId="6549"/>
        <pc:sldMkLst>
          <pc:docMk/>
          <pc:sldMk cId="250649548" sldId="285"/>
        </pc:sldMkLst>
      </pc:sldChg>
      <pc:sldChg chg="addSp modSp new mod">
        <pc:chgData name="Anna Polcrová" userId="bd17b96e-e46f-4933-bbbf-f0f7add0bbf0" providerId="ADAL" clId="{0B8A3E8B-7B8E-45F4-9EA5-519DB432BA84}" dt="2022-03-09T18:03:59.979" v="835"/>
        <pc:sldMkLst>
          <pc:docMk/>
          <pc:sldMk cId="3110760679" sldId="286"/>
        </pc:sldMkLst>
      </pc:sldChg>
      <pc:sldChg chg="new del">
        <pc:chgData name="Anna Polcrová" userId="bd17b96e-e46f-4933-bbbf-f0f7add0bbf0" providerId="ADAL" clId="{0B8A3E8B-7B8E-45F4-9EA5-519DB432BA84}" dt="2022-03-09T17:26:07.429" v="52" actId="47"/>
        <pc:sldMkLst>
          <pc:docMk/>
          <pc:sldMk cId="549377576" sldId="287"/>
        </pc:sldMkLst>
      </pc:sldChg>
      <pc:sldChg chg="modSp add mod">
        <pc:chgData name="Anna Polcrová" userId="bd17b96e-e46f-4933-bbbf-f0f7add0bbf0" providerId="ADAL" clId="{0B8A3E8B-7B8E-45F4-9EA5-519DB432BA84}" dt="2022-03-15T19:52:47.849" v="2859" actId="1076"/>
        <pc:sldMkLst>
          <pc:docMk/>
          <pc:sldMk cId="4061265335" sldId="288"/>
        </pc:sldMkLst>
      </pc:sldChg>
      <pc:sldChg chg="new del">
        <pc:chgData name="Anna Polcrová" userId="bd17b96e-e46f-4933-bbbf-f0f7add0bbf0" providerId="ADAL" clId="{0B8A3E8B-7B8E-45F4-9EA5-519DB432BA84}" dt="2022-03-09T17:53:49.512" v="200" actId="47"/>
        <pc:sldMkLst>
          <pc:docMk/>
          <pc:sldMk cId="1981553230" sldId="289"/>
        </pc:sldMkLst>
      </pc:sldChg>
      <pc:sldChg chg="addSp modSp new mod modAnim">
        <pc:chgData name="Anna Polcrová" userId="bd17b96e-e46f-4933-bbbf-f0f7add0bbf0" providerId="ADAL" clId="{0B8A3E8B-7B8E-45F4-9EA5-519DB432BA84}" dt="2022-03-09T18:18:24.268" v="912" actId="14100"/>
        <pc:sldMkLst>
          <pc:docMk/>
          <pc:sldMk cId="3060540556" sldId="289"/>
        </pc:sldMkLst>
      </pc:sldChg>
      <pc:sldChg chg="add del">
        <pc:chgData name="Anna Polcrová" userId="bd17b96e-e46f-4933-bbbf-f0f7add0bbf0" providerId="ADAL" clId="{0B8A3E8B-7B8E-45F4-9EA5-519DB432BA84}" dt="2022-03-09T18:17:08.466" v="886" actId="47"/>
        <pc:sldMkLst>
          <pc:docMk/>
          <pc:sldMk cId="3386418930" sldId="289"/>
        </pc:sldMkLst>
      </pc:sldChg>
      <pc:sldChg chg="new del">
        <pc:chgData name="Anna Polcrová" userId="bd17b96e-e46f-4933-bbbf-f0f7add0bbf0" providerId="ADAL" clId="{0B8A3E8B-7B8E-45F4-9EA5-519DB432BA84}" dt="2022-03-09T18:19:58.089" v="934" actId="47"/>
        <pc:sldMkLst>
          <pc:docMk/>
          <pc:sldMk cId="285070595" sldId="290"/>
        </pc:sldMkLst>
      </pc:sldChg>
      <pc:sldChg chg="addSp modSp add mod">
        <pc:chgData name="Anna Polcrová" userId="bd17b96e-e46f-4933-bbbf-f0f7add0bbf0" providerId="ADAL" clId="{0B8A3E8B-7B8E-45F4-9EA5-519DB432BA84}" dt="2022-03-09T18:19:43.859" v="932" actId="14100"/>
        <pc:sldMkLst>
          <pc:docMk/>
          <pc:sldMk cId="2996398147" sldId="291"/>
        </pc:sldMkLst>
      </pc:sldChg>
      <pc:sldChg chg="addSp modSp new mod">
        <pc:chgData name="Anna Polcrová" userId="bd17b96e-e46f-4933-bbbf-f0f7add0bbf0" providerId="ADAL" clId="{0B8A3E8B-7B8E-45F4-9EA5-519DB432BA84}" dt="2022-03-09T18:24:32.874" v="1150" actId="255"/>
        <pc:sldMkLst>
          <pc:docMk/>
          <pc:sldMk cId="2119185833" sldId="292"/>
        </pc:sldMkLst>
      </pc:sldChg>
      <pc:sldChg chg="addSp delSp modSp add mod">
        <pc:chgData name="Anna Polcrová" userId="bd17b96e-e46f-4933-bbbf-f0f7add0bbf0" providerId="ADAL" clId="{0B8A3E8B-7B8E-45F4-9EA5-519DB432BA84}" dt="2022-03-09T18:39:07.767" v="1536" actId="122"/>
        <pc:sldMkLst>
          <pc:docMk/>
          <pc:sldMk cId="4245558923" sldId="293"/>
        </pc:sldMkLst>
      </pc:sldChg>
      <pc:sldChg chg="addSp modSp add mod">
        <pc:chgData name="Anna Polcrová" userId="bd17b96e-e46f-4933-bbbf-f0f7add0bbf0" providerId="ADAL" clId="{0B8A3E8B-7B8E-45F4-9EA5-519DB432BA84}" dt="2022-03-09T18:46:03.091" v="1933" actId="20577"/>
        <pc:sldMkLst>
          <pc:docMk/>
          <pc:sldMk cId="3664004085" sldId="294"/>
        </pc:sldMkLst>
      </pc:sldChg>
      <pc:sldChg chg="modSp new mod">
        <pc:chgData name="Anna Polcrová" userId="bd17b96e-e46f-4933-bbbf-f0f7add0bbf0" providerId="ADAL" clId="{0B8A3E8B-7B8E-45F4-9EA5-519DB432BA84}" dt="2022-03-09T19:22:16.789" v="2077" actId="14100"/>
        <pc:sldMkLst>
          <pc:docMk/>
          <pc:sldMk cId="1185886741" sldId="295"/>
        </pc:sldMkLst>
      </pc:sldChg>
      <pc:sldChg chg="addSp delSp modSp new mod">
        <pc:chgData name="Anna Polcrová" userId="bd17b96e-e46f-4933-bbbf-f0f7add0bbf0" providerId="ADAL" clId="{0B8A3E8B-7B8E-45F4-9EA5-519DB432BA84}" dt="2022-03-15T20:02:18.458" v="3410" actId="1076"/>
        <pc:sldMkLst>
          <pc:docMk/>
          <pc:sldMk cId="2507275017" sldId="296"/>
        </pc:sldMkLst>
      </pc:sldChg>
      <pc:sldChg chg="new del">
        <pc:chgData name="Anna Polcrová" userId="bd17b96e-e46f-4933-bbbf-f0f7add0bbf0" providerId="ADAL" clId="{0B8A3E8B-7B8E-45F4-9EA5-519DB432BA84}" dt="2022-03-09T19:27:19.544" v="2096" actId="47"/>
        <pc:sldMkLst>
          <pc:docMk/>
          <pc:sldMk cId="2402137082" sldId="297"/>
        </pc:sldMkLst>
      </pc:sldChg>
      <pc:sldChg chg="modSp add mod">
        <pc:chgData name="Anna Polcrová" userId="bd17b96e-e46f-4933-bbbf-f0f7add0bbf0" providerId="ADAL" clId="{0B8A3E8B-7B8E-45F4-9EA5-519DB432BA84}" dt="2022-03-09T19:27:38.190" v="2099" actId="20577"/>
        <pc:sldMkLst>
          <pc:docMk/>
          <pc:sldMk cId="2109036172" sldId="298"/>
        </pc:sldMkLst>
      </pc:sldChg>
      <pc:sldChg chg="modSp add mod">
        <pc:chgData name="Anna Polcrová" userId="bd17b96e-e46f-4933-bbbf-f0f7add0bbf0" providerId="ADAL" clId="{0B8A3E8B-7B8E-45F4-9EA5-519DB432BA84}" dt="2022-03-09T19:27:27.118" v="2097" actId="1076"/>
        <pc:sldMkLst>
          <pc:docMk/>
          <pc:sldMk cId="1586012952" sldId="299"/>
        </pc:sldMkLst>
      </pc:sldChg>
      <pc:sldChg chg="new del">
        <pc:chgData name="Anna Polcrová" userId="bd17b96e-e46f-4933-bbbf-f0f7add0bbf0" providerId="ADAL" clId="{0B8A3E8B-7B8E-45F4-9EA5-519DB432BA84}" dt="2022-03-09T19:28:15.571" v="2102" actId="47"/>
        <pc:sldMkLst>
          <pc:docMk/>
          <pc:sldMk cId="509441087" sldId="300"/>
        </pc:sldMkLst>
      </pc:sldChg>
      <pc:sldChg chg="delSp modSp add mod">
        <pc:chgData name="Anna Polcrová" userId="bd17b96e-e46f-4933-bbbf-f0f7add0bbf0" providerId="ADAL" clId="{0B8A3E8B-7B8E-45F4-9EA5-519DB432BA84}" dt="2022-03-09T19:28:30.011" v="2104" actId="20577"/>
        <pc:sldMkLst>
          <pc:docMk/>
          <pc:sldMk cId="132795690" sldId="301"/>
        </pc:sldMkLst>
      </pc:sldChg>
      <pc:sldChg chg="delSp modSp add mod">
        <pc:chgData name="Anna Polcrová" userId="bd17b96e-e46f-4933-bbbf-f0f7add0bbf0" providerId="ADAL" clId="{0B8A3E8B-7B8E-45F4-9EA5-519DB432BA84}" dt="2022-03-09T19:29:36.138" v="2139" actId="478"/>
        <pc:sldMkLst>
          <pc:docMk/>
          <pc:sldMk cId="4087561486" sldId="302"/>
        </pc:sldMkLst>
      </pc:sldChg>
      <pc:sldChg chg="addSp delSp modSp mod">
        <pc:chgData name="Anna Polcrová" userId="bd17b96e-e46f-4933-bbbf-f0f7add0bbf0" providerId="ADAL" clId="{0B8A3E8B-7B8E-45F4-9EA5-519DB432BA84}" dt="2022-03-15T19:27:47.372" v="2183" actId="1076"/>
        <pc:sldMkLst>
          <pc:docMk/>
          <pc:sldMk cId="499566232" sldId="304"/>
        </pc:sldMkLst>
      </pc:sldChg>
      <pc:sldChg chg="del">
        <pc:chgData name="Anna Polcrová" userId="bd17b96e-e46f-4933-bbbf-f0f7add0bbf0" providerId="ADAL" clId="{0B8A3E8B-7B8E-45F4-9EA5-519DB432BA84}" dt="2022-03-15T19:40:43.404" v="2622" actId="47"/>
        <pc:sldMkLst>
          <pc:docMk/>
          <pc:sldMk cId="3031010597" sldId="305"/>
        </pc:sldMkLst>
      </pc:sldChg>
      <pc:sldChg chg="addSp modSp mod">
        <pc:chgData name="Anna Polcrová" userId="bd17b96e-e46f-4933-bbbf-f0f7add0bbf0" providerId="ADAL" clId="{0B8A3E8B-7B8E-45F4-9EA5-519DB432BA84}" dt="2022-03-15T19:53:24.181" v="2863" actId="1076"/>
        <pc:sldMkLst>
          <pc:docMk/>
          <pc:sldMk cId="2235609049" sldId="306"/>
        </pc:sldMkLst>
      </pc:sldChg>
      <pc:sldChg chg="delSp modSp add mod">
        <pc:chgData name="Anna Polcrová" userId="bd17b96e-e46f-4933-bbbf-f0f7add0bbf0" providerId="ADAL" clId="{0B8A3E8B-7B8E-45F4-9EA5-519DB432BA84}" dt="2022-03-15T20:01:37.556" v="3402" actId="27636"/>
        <pc:sldMkLst>
          <pc:docMk/>
          <pc:sldMk cId="357426580" sldId="307"/>
        </pc:sldMkLst>
      </pc:sldChg>
      <pc:sldChg chg="add del">
        <pc:chgData name="Anna Polcrová" userId="bd17b96e-e46f-4933-bbbf-f0f7add0bbf0" providerId="ADAL" clId="{0B8A3E8B-7B8E-45F4-9EA5-519DB432BA84}" dt="2022-03-15T19:25:15.752" v="2154" actId="47"/>
        <pc:sldMkLst>
          <pc:docMk/>
          <pc:sldMk cId="2267939491" sldId="307"/>
        </pc:sldMkLst>
      </pc:sldChg>
    </pc:docChg>
  </pc:docChgLst>
  <pc:docChgLst>
    <pc:chgData name="Anna Bartošková" userId="bd17b96e-e46f-4933-bbbf-f0f7add0bbf0" providerId="ADAL" clId="{1410A05A-FD1F-4CB5-8602-443E0D856033}"/>
    <pc:docChg chg="custSel addSld delSld modSld">
      <pc:chgData name="Anna Bartošková" userId="bd17b96e-e46f-4933-bbbf-f0f7add0bbf0" providerId="ADAL" clId="{1410A05A-FD1F-4CB5-8602-443E0D856033}" dt="2024-04-10T12:23:21.247" v="29" actId="20577"/>
      <pc:docMkLst>
        <pc:docMk/>
      </pc:docMkLst>
      <pc:sldChg chg="modSp mod">
        <pc:chgData name="Anna Bartošková" userId="bd17b96e-e46f-4933-bbbf-f0f7add0bbf0" providerId="ADAL" clId="{1410A05A-FD1F-4CB5-8602-443E0D856033}" dt="2024-04-10T12:23:21.247" v="29" actId="20577"/>
        <pc:sldMkLst>
          <pc:docMk/>
          <pc:sldMk cId="1284918669" sldId="256"/>
        </pc:sldMkLst>
      </pc:sldChg>
      <pc:sldChg chg="delSp del mod delAnim">
        <pc:chgData name="Anna Bartošková" userId="bd17b96e-e46f-4933-bbbf-f0f7add0bbf0" providerId="ADAL" clId="{1410A05A-FD1F-4CB5-8602-443E0D856033}" dt="2024-04-10T06:33:43.895" v="5" actId="47"/>
        <pc:sldMkLst>
          <pc:docMk/>
          <pc:sldMk cId="2076724334" sldId="282"/>
        </pc:sldMkLst>
      </pc:sldChg>
      <pc:sldChg chg="del">
        <pc:chgData name="Anna Bartošková" userId="bd17b96e-e46f-4933-bbbf-f0f7add0bbf0" providerId="ADAL" clId="{1410A05A-FD1F-4CB5-8602-443E0D856033}" dt="2024-04-10T12:23:02.341" v="23" actId="47"/>
        <pc:sldMkLst>
          <pc:docMk/>
          <pc:sldMk cId="3060540556" sldId="289"/>
        </pc:sldMkLst>
      </pc:sldChg>
      <pc:sldChg chg="del">
        <pc:chgData name="Anna Bartošková" userId="bd17b96e-e46f-4933-bbbf-f0f7add0bbf0" providerId="ADAL" clId="{1410A05A-FD1F-4CB5-8602-443E0D856033}" dt="2024-04-10T12:21:42.337" v="22" actId="47"/>
        <pc:sldMkLst>
          <pc:docMk/>
          <pc:sldMk cId="2507275017" sldId="296"/>
        </pc:sldMkLst>
      </pc:sldChg>
      <pc:sldChg chg="add">
        <pc:chgData name="Anna Bartošková" userId="bd17b96e-e46f-4933-bbbf-f0f7add0bbf0" providerId="ADAL" clId="{1410A05A-FD1F-4CB5-8602-443E0D856033}" dt="2024-04-05T12:26:01.771" v="0"/>
        <pc:sldMkLst>
          <pc:docMk/>
          <pc:sldMk cId="723615067" sldId="300"/>
        </pc:sldMkLst>
      </pc:sldChg>
      <pc:sldChg chg="del">
        <pc:chgData name="Anna Bartošková" userId="bd17b96e-e46f-4933-bbbf-f0f7add0bbf0" providerId="ADAL" clId="{1410A05A-FD1F-4CB5-8602-443E0D856033}" dt="2024-04-10T12:21:35.824" v="20" actId="47"/>
        <pc:sldMkLst>
          <pc:docMk/>
          <pc:sldMk cId="2235609049" sldId="306"/>
        </pc:sldMkLst>
      </pc:sldChg>
      <pc:sldChg chg="del">
        <pc:chgData name="Anna Bartošková" userId="bd17b96e-e46f-4933-bbbf-f0f7add0bbf0" providerId="ADAL" clId="{1410A05A-FD1F-4CB5-8602-443E0D856033}" dt="2024-04-10T12:21:38.507" v="21" actId="47"/>
        <pc:sldMkLst>
          <pc:docMk/>
          <pc:sldMk cId="357426580" sldId="307"/>
        </pc:sldMkLst>
      </pc:sldChg>
      <pc:sldChg chg="modSp add mod modAnim">
        <pc:chgData name="Anna Bartošková" userId="bd17b96e-e46f-4933-bbbf-f0f7add0bbf0" providerId="ADAL" clId="{1410A05A-FD1F-4CB5-8602-443E0D856033}" dt="2024-04-05T12:26:32.377" v="2"/>
        <pc:sldMkLst>
          <pc:docMk/>
          <pc:sldMk cId="881006259" sldId="308"/>
        </pc:sldMkLst>
      </pc:sldChg>
      <pc:sldChg chg="add">
        <pc:chgData name="Anna Bartošková" userId="bd17b96e-e46f-4933-bbbf-f0f7add0bbf0" providerId="ADAL" clId="{1410A05A-FD1F-4CB5-8602-443E0D856033}" dt="2024-04-05T12:26:01.771" v="0"/>
        <pc:sldMkLst>
          <pc:docMk/>
          <pc:sldMk cId="273956324" sldId="309"/>
        </pc:sldMkLst>
      </pc:sldChg>
      <pc:sldChg chg="add">
        <pc:chgData name="Anna Bartošková" userId="bd17b96e-e46f-4933-bbbf-f0f7add0bbf0" providerId="ADAL" clId="{1410A05A-FD1F-4CB5-8602-443E0D856033}" dt="2024-04-05T12:26:01.771" v="0"/>
        <pc:sldMkLst>
          <pc:docMk/>
          <pc:sldMk cId="567191097" sldId="310"/>
        </pc:sldMkLst>
      </pc:sldChg>
      <pc:sldChg chg="add">
        <pc:chgData name="Anna Bartošková" userId="bd17b96e-e46f-4933-bbbf-f0f7add0bbf0" providerId="ADAL" clId="{1410A05A-FD1F-4CB5-8602-443E0D856033}" dt="2024-04-05T12:26:01.771" v="0"/>
        <pc:sldMkLst>
          <pc:docMk/>
          <pc:sldMk cId="2426366094" sldId="311"/>
        </pc:sldMkLst>
      </pc:sldChg>
      <pc:sldChg chg="add">
        <pc:chgData name="Anna Bartošková" userId="bd17b96e-e46f-4933-bbbf-f0f7add0bbf0" providerId="ADAL" clId="{1410A05A-FD1F-4CB5-8602-443E0D856033}" dt="2024-04-05T12:28:31.746" v="3"/>
        <pc:sldMkLst>
          <pc:docMk/>
          <pc:sldMk cId="3371827682" sldId="312"/>
        </pc:sldMkLst>
      </pc:sldChg>
      <pc:sldChg chg="add">
        <pc:chgData name="Anna Bartošková" userId="bd17b96e-e46f-4933-bbbf-f0f7add0bbf0" providerId="ADAL" clId="{1410A05A-FD1F-4CB5-8602-443E0D856033}" dt="2024-04-05T12:28:31.746" v="3"/>
        <pc:sldMkLst>
          <pc:docMk/>
          <pc:sldMk cId="409605992" sldId="313"/>
        </pc:sldMkLst>
      </pc:sldChg>
      <pc:sldChg chg="add">
        <pc:chgData name="Anna Bartošková" userId="bd17b96e-e46f-4933-bbbf-f0f7add0bbf0" providerId="ADAL" clId="{1410A05A-FD1F-4CB5-8602-443E0D856033}" dt="2024-04-05T12:28:31.746" v="3"/>
        <pc:sldMkLst>
          <pc:docMk/>
          <pc:sldMk cId="2317836972" sldId="314"/>
        </pc:sldMkLst>
      </pc:sldChg>
      <pc:sldChg chg="add">
        <pc:chgData name="Anna Bartošková" userId="bd17b96e-e46f-4933-bbbf-f0f7add0bbf0" providerId="ADAL" clId="{1410A05A-FD1F-4CB5-8602-443E0D856033}" dt="2024-04-05T12:28:31.746" v="3"/>
        <pc:sldMkLst>
          <pc:docMk/>
          <pc:sldMk cId="4223112711" sldId="315"/>
        </pc:sldMkLst>
      </pc:sldChg>
      <pc:sldChg chg="add">
        <pc:chgData name="Anna Bartošková" userId="bd17b96e-e46f-4933-bbbf-f0f7add0bbf0" providerId="ADAL" clId="{1410A05A-FD1F-4CB5-8602-443E0D856033}" dt="2024-04-05T12:28:31.746" v="3"/>
        <pc:sldMkLst>
          <pc:docMk/>
          <pc:sldMk cId="2907538307" sldId="316"/>
        </pc:sldMkLst>
      </pc:sldChg>
      <pc:sldChg chg="addSp delSp modSp add mod modAnim">
        <pc:chgData name="Anna Bartošková" userId="bd17b96e-e46f-4933-bbbf-f0f7add0bbf0" providerId="ADAL" clId="{1410A05A-FD1F-4CB5-8602-443E0D856033}" dt="2024-04-10T12:20:50.913" v="19" actId="1076"/>
        <pc:sldMkLst>
          <pc:docMk/>
          <pc:sldMk cId="507257499" sldId="317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841100-3B9F-43A8-AF63-50E515957D5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3EA3AF1-B41B-45D5-91DA-CD6188D0873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800" dirty="0" err="1"/>
            <a:t>Jaký</a:t>
          </a:r>
          <a:r>
            <a:rPr lang="en-GB" sz="1800" dirty="0"/>
            <a:t> </a:t>
          </a:r>
          <a:r>
            <a:rPr lang="cs-CZ" sz="1800" dirty="0"/>
            <a:t>byl vývoj</a:t>
          </a:r>
          <a:r>
            <a:rPr lang="en-GB" sz="1800" dirty="0"/>
            <a:t> </a:t>
          </a:r>
          <a:r>
            <a:rPr lang="cs-CZ" sz="1800" dirty="0"/>
            <a:t>prevalence</a:t>
          </a:r>
          <a:r>
            <a:rPr lang="en-GB" sz="1800" dirty="0"/>
            <a:t> </a:t>
          </a:r>
          <a:r>
            <a:rPr lang="cs-CZ" sz="1800" dirty="0"/>
            <a:t>metabolického syndromu v Česku v letech 2000 až 2020? </a:t>
          </a:r>
          <a:endParaRPr lang="en-US" sz="1800" dirty="0"/>
        </a:p>
      </dgm:t>
    </dgm:pt>
    <dgm:pt modelId="{EF05E93A-BDF1-427E-9571-9A561AC5C73A}" type="parTrans" cxnId="{FB4E1F4C-B246-4AA6-9B92-CE12514AD802}">
      <dgm:prSet/>
      <dgm:spPr/>
      <dgm:t>
        <a:bodyPr/>
        <a:lstStyle/>
        <a:p>
          <a:endParaRPr lang="en-US"/>
        </a:p>
      </dgm:t>
    </dgm:pt>
    <dgm:pt modelId="{A9C27361-C836-4991-8A4C-5E083FAAA73E}" type="sibTrans" cxnId="{FB4E1F4C-B246-4AA6-9B92-CE12514AD802}">
      <dgm:prSet/>
      <dgm:spPr/>
      <dgm:t>
        <a:bodyPr/>
        <a:lstStyle/>
        <a:p>
          <a:endParaRPr lang="en-US"/>
        </a:p>
      </dgm:t>
    </dgm:pt>
    <dgm:pt modelId="{1CFB38DD-721D-421E-9BF1-B300A72D207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800" dirty="0"/>
            <a:t>Liší se konzumace ovoce a zeleniny v české populaci mezi pohlavími? </a:t>
          </a:r>
          <a:endParaRPr lang="en-US" sz="1800" dirty="0"/>
        </a:p>
      </dgm:t>
    </dgm:pt>
    <dgm:pt modelId="{04D14456-1F3D-4E1A-955B-EC7D71F1115E}" type="parTrans" cxnId="{BEC85DFD-C69F-4E2B-A0AB-D4E42863A76C}">
      <dgm:prSet/>
      <dgm:spPr/>
      <dgm:t>
        <a:bodyPr/>
        <a:lstStyle/>
        <a:p>
          <a:endParaRPr lang="en-US"/>
        </a:p>
      </dgm:t>
    </dgm:pt>
    <dgm:pt modelId="{A955CCE6-5051-4F3D-A042-4905233350D3}" type="sibTrans" cxnId="{BEC85DFD-C69F-4E2B-A0AB-D4E42863A76C}">
      <dgm:prSet/>
      <dgm:spPr/>
      <dgm:t>
        <a:bodyPr/>
        <a:lstStyle/>
        <a:p>
          <a:endParaRPr lang="en-US"/>
        </a:p>
      </dgm:t>
    </dgm:pt>
    <dgm:pt modelId="{8293EB3C-F891-4F06-8BA0-8E55DA5F235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800" dirty="0"/>
            <a:t>Čím lze vysvětlit rozdíly v průměrném BMI napříč kategoriemi vzdělání?</a:t>
          </a:r>
          <a:endParaRPr lang="en-US" sz="1800" dirty="0"/>
        </a:p>
      </dgm:t>
    </dgm:pt>
    <dgm:pt modelId="{AB2E05BA-B537-4BE8-A661-72A1D6DC2F3C}" type="parTrans" cxnId="{D9853739-0400-4DB4-AFDE-3DA1DCEA21D9}">
      <dgm:prSet/>
      <dgm:spPr/>
      <dgm:t>
        <a:bodyPr/>
        <a:lstStyle/>
        <a:p>
          <a:endParaRPr lang="en-US"/>
        </a:p>
      </dgm:t>
    </dgm:pt>
    <dgm:pt modelId="{7E3B4280-FB78-4C14-8181-FFB6EC82C6D7}" type="sibTrans" cxnId="{D9853739-0400-4DB4-AFDE-3DA1DCEA21D9}">
      <dgm:prSet/>
      <dgm:spPr/>
      <dgm:t>
        <a:bodyPr/>
        <a:lstStyle/>
        <a:p>
          <a:endParaRPr lang="en-US"/>
        </a:p>
      </dgm:t>
    </dgm:pt>
    <dgm:pt modelId="{CBD16151-F08A-4AE4-8FF4-E99D7D07EB7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800" dirty="0"/>
            <a:t>Jak ovlivňuje expozice environmentálnímu hluku biomarkery </a:t>
          </a:r>
          <a:r>
            <a:rPr lang="cs-CZ" sz="1800" dirty="0" err="1"/>
            <a:t>adiposity</a:t>
          </a:r>
          <a:r>
            <a:rPr lang="cs-CZ" sz="1800" dirty="0"/>
            <a:t>?</a:t>
          </a:r>
          <a:endParaRPr lang="en-US" sz="1800" dirty="0"/>
        </a:p>
      </dgm:t>
    </dgm:pt>
    <dgm:pt modelId="{91CE659E-D01A-40FE-BF2C-EF755CAF80BA}" type="parTrans" cxnId="{1E9DEA13-3376-43A7-8402-730F41BF0934}">
      <dgm:prSet/>
      <dgm:spPr/>
      <dgm:t>
        <a:bodyPr/>
        <a:lstStyle/>
        <a:p>
          <a:endParaRPr lang="en-US"/>
        </a:p>
      </dgm:t>
    </dgm:pt>
    <dgm:pt modelId="{106B8FF4-1434-4F2D-886D-52A83C38E170}" type="sibTrans" cxnId="{1E9DEA13-3376-43A7-8402-730F41BF0934}">
      <dgm:prSet/>
      <dgm:spPr/>
      <dgm:t>
        <a:bodyPr/>
        <a:lstStyle/>
        <a:p>
          <a:endParaRPr lang="en-US"/>
        </a:p>
      </dgm:t>
    </dgm:pt>
    <dgm:pt modelId="{F70C4906-DFA4-48E1-AF26-9245865655A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800" dirty="0"/>
            <a:t>Co ovlivňuje vnímavost k </a:t>
          </a:r>
          <a:r>
            <a:rPr lang="cs-CZ" sz="1800" dirty="0" err="1"/>
            <a:t>obezitogennímu</a:t>
          </a:r>
          <a:r>
            <a:rPr lang="cs-CZ" sz="1800" dirty="0"/>
            <a:t> prostření?</a:t>
          </a:r>
          <a:endParaRPr lang="en-US" sz="1800" dirty="0"/>
        </a:p>
      </dgm:t>
    </dgm:pt>
    <dgm:pt modelId="{E96EF552-834A-4E24-A4F2-DFB1F1B4BD28}" type="parTrans" cxnId="{9B9AC2A6-93C7-49FC-B296-0DCBE2CBB941}">
      <dgm:prSet/>
      <dgm:spPr/>
      <dgm:t>
        <a:bodyPr/>
        <a:lstStyle/>
        <a:p>
          <a:endParaRPr lang="en-US"/>
        </a:p>
      </dgm:t>
    </dgm:pt>
    <dgm:pt modelId="{F03C4379-C499-4E36-BE25-901125B63213}" type="sibTrans" cxnId="{9B9AC2A6-93C7-49FC-B296-0DCBE2CBB941}">
      <dgm:prSet/>
      <dgm:spPr/>
      <dgm:t>
        <a:bodyPr/>
        <a:lstStyle/>
        <a:p>
          <a:endParaRPr lang="en-US"/>
        </a:p>
      </dgm:t>
    </dgm:pt>
    <dgm:pt modelId="{DE9DE2D5-52DC-47C0-9C6B-3457C9B2B84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800" dirty="0"/>
            <a:t>Existuje vztah mezi stresovými situacemi v ranném dětství a obezitou? </a:t>
          </a:r>
          <a:endParaRPr lang="en-US" sz="1800" dirty="0"/>
        </a:p>
      </dgm:t>
    </dgm:pt>
    <dgm:pt modelId="{0CB8AD20-90EA-4C46-81B8-BBEED59881F9}" type="parTrans" cxnId="{777542FC-D269-42F7-8EC1-7944D675EC5D}">
      <dgm:prSet/>
      <dgm:spPr/>
      <dgm:t>
        <a:bodyPr/>
        <a:lstStyle/>
        <a:p>
          <a:endParaRPr lang="cs-CZ"/>
        </a:p>
      </dgm:t>
    </dgm:pt>
    <dgm:pt modelId="{75116F71-EEE9-4B73-8E39-D2965CF6337E}" type="sibTrans" cxnId="{777542FC-D269-42F7-8EC1-7944D675EC5D}">
      <dgm:prSet/>
      <dgm:spPr/>
      <dgm:t>
        <a:bodyPr/>
        <a:lstStyle/>
        <a:p>
          <a:endParaRPr lang="cs-CZ"/>
        </a:p>
      </dgm:t>
    </dgm:pt>
    <dgm:pt modelId="{EA5D05D8-7D91-437B-AFF3-772F3622B484}" type="pres">
      <dgm:prSet presAssocID="{DF841100-3B9F-43A8-AF63-50E515957D5F}" presName="root" presStyleCnt="0">
        <dgm:presLayoutVars>
          <dgm:dir/>
          <dgm:resizeHandles val="exact"/>
        </dgm:presLayoutVars>
      </dgm:prSet>
      <dgm:spPr/>
    </dgm:pt>
    <dgm:pt modelId="{CAF50AEA-6FA7-4E60-8128-AC3C901D7627}" type="pres">
      <dgm:prSet presAssocID="{F3EA3AF1-B41B-45D5-91DA-CD6188D0873B}" presName="compNode" presStyleCnt="0"/>
      <dgm:spPr/>
    </dgm:pt>
    <dgm:pt modelId="{B3228247-FBBF-4614-BE50-C79AB1C27DAA}" type="pres">
      <dgm:prSet presAssocID="{F3EA3AF1-B41B-45D5-91DA-CD6188D0873B}" presName="bgRect" presStyleLbl="bgShp" presStyleIdx="0" presStyleCnt="6"/>
      <dgm:spPr/>
    </dgm:pt>
    <dgm:pt modelId="{B16F9756-E453-4385-BFE4-358C54BD6FEB}" type="pres">
      <dgm:prSet presAssocID="{F3EA3AF1-B41B-45D5-91DA-CD6188D0873B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upina"/>
        </a:ext>
      </dgm:extLst>
    </dgm:pt>
    <dgm:pt modelId="{8BEED3DA-890F-45F2-9BDD-DDD6EA5DB1CE}" type="pres">
      <dgm:prSet presAssocID="{F3EA3AF1-B41B-45D5-91DA-CD6188D0873B}" presName="spaceRect" presStyleCnt="0"/>
      <dgm:spPr/>
    </dgm:pt>
    <dgm:pt modelId="{F84B2674-0F61-4B00-8C3E-10C22E7F5BCA}" type="pres">
      <dgm:prSet presAssocID="{F3EA3AF1-B41B-45D5-91DA-CD6188D0873B}" presName="parTx" presStyleLbl="revTx" presStyleIdx="0" presStyleCnt="6">
        <dgm:presLayoutVars>
          <dgm:chMax val="0"/>
          <dgm:chPref val="0"/>
        </dgm:presLayoutVars>
      </dgm:prSet>
      <dgm:spPr/>
    </dgm:pt>
    <dgm:pt modelId="{63E2FB53-AB16-4C2B-9632-C17C72F5836F}" type="pres">
      <dgm:prSet presAssocID="{A9C27361-C836-4991-8A4C-5E083FAAA73E}" presName="sibTrans" presStyleCnt="0"/>
      <dgm:spPr/>
    </dgm:pt>
    <dgm:pt modelId="{EB8C0CE7-2B2C-4EC0-A5C7-BD030AA1204D}" type="pres">
      <dgm:prSet presAssocID="{1CFB38DD-721D-421E-9BF1-B300A72D2071}" presName="compNode" presStyleCnt="0"/>
      <dgm:spPr/>
    </dgm:pt>
    <dgm:pt modelId="{0F8CD4FB-4590-4482-B899-FE517440D55C}" type="pres">
      <dgm:prSet presAssocID="{1CFB38DD-721D-421E-9BF1-B300A72D2071}" presName="bgRect" presStyleLbl="bgShp" presStyleIdx="1" presStyleCnt="6"/>
      <dgm:spPr/>
    </dgm:pt>
    <dgm:pt modelId="{D33C9EA3-26FB-416F-90C3-B7D359CC595D}" type="pres">
      <dgm:prSet presAssocID="{1CFB38DD-721D-421E-9BF1-B300A72D2071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ablko"/>
        </a:ext>
      </dgm:extLst>
    </dgm:pt>
    <dgm:pt modelId="{870F9F47-A62D-4BBC-B93C-F6A114F049EC}" type="pres">
      <dgm:prSet presAssocID="{1CFB38DD-721D-421E-9BF1-B300A72D2071}" presName="spaceRect" presStyleCnt="0"/>
      <dgm:spPr/>
    </dgm:pt>
    <dgm:pt modelId="{B8ED37D8-3493-4E1D-9FDB-660B0F3FD974}" type="pres">
      <dgm:prSet presAssocID="{1CFB38DD-721D-421E-9BF1-B300A72D2071}" presName="parTx" presStyleLbl="revTx" presStyleIdx="1" presStyleCnt="6">
        <dgm:presLayoutVars>
          <dgm:chMax val="0"/>
          <dgm:chPref val="0"/>
        </dgm:presLayoutVars>
      </dgm:prSet>
      <dgm:spPr/>
    </dgm:pt>
    <dgm:pt modelId="{95F12076-FAF9-46C8-AF3F-476FCBC042A5}" type="pres">
      <dgm:prSet presAssocID="{A955CCE6-5051-4F3D-A042-4905233350D3}" presName="sibTrans" presStyleCnt="0"/>
      <dgm:spPr/>
    </dgm:pt>
    <dgm:pt modelId="{5292C288-B4D3-474D-940D-C1BCA07C3795}" type="pres">
      <dgm:prSet presAssocID="{8293EB3C-F891-4F06-8BA0-8E55DA5F235D}" presName="compNode" presStyleCnt="0"/>
      <dgm:spPr/>
    </dgm:pt>
    <dgm:pt modelId="{07113351-92E6-449D-9767-6FE5ECC6870D}" type="pres">
      <dgm:prSet presAssocID="{8293EB3C-F891-4F06-8BA0-8E55DA5F235D}" presName="bgRect" presStyleLbl="bgShp" presStyleIdx="2" presStyleCnt="6"/>
      <dgm:spPr/>
    </dgm:pt>
    <dgm:pt modelId="{F041411F-1F2F-434C-87AA-97E960E959BA}" type="pres">
      <dgm:prSet presAssocID="{8293EB3C-F891-4F06-8BA0-8E55DA5F235D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nihy"/>
        </a:ext>
      </dgm:extLst>
    </dgm:pt>
    <dgm:pt modelId="{7EEA1E97-DB96-4AEE-98CF-A28E30818441}" type="pres">
      <dgm:prSet presAssocID="{8293EB3C-F891-4F06-8BA0-8E55DA5F235D}" presName="spaceRect" presStyleCnt="0"/>
      <dgm:spPr/>
    </dgm:pt>
    <dgm:pt modelId="{8F75B117-E6C1-4117-AABC-780E85401BBC}" type="pres">
      <dgm:prSet presAssocID="{8293EB3C-F891-4F06-8BA0-8E55DA5F235D}" presName="parTx" presStyleLbl="revTx" presStyleIdx="2" presStyleCnt="6">
        <dgm:presLayoutVars>
          <dgm:chMax val="0"/>
          <dgm:chPref val="0"/>
        </dgm:presLayoutVars>
      </dgm:prSet>
      <dgm:spPr/>
    </dgm:pt>
    <dgm:pt modelId="{92315145-3EBA-4BFE-A2A3-6897F8A087A0}" type="pres">
      <dgm:prSet presAssocID="{7E3B4280-FB78-4C14-8181-FFB6EC82C6D7}" presName="sibTrans" presStyleCnt="0"/>
      <dgm:spPr/>
    </dgm:pt>
    <dgm:pt modelId="{D7132A3E-1B3F-4459-9B8C-A026508063A1}" type="pres">
      <dgm:prSet presAssocID="{CBD16151-F08A-4AE4-8FF4-E99D7D07EB7C}" presName="compNode" presStyleCnt="0"/>
      <dgm:spPr/>
    </dgm:pt>
    <dgm:pt modelId="{A483D03F-4A79-4C09-B08F-B094E09F3DC1}" type="pres">
      <dgm:prSet presAssocID="{CBD16151-F08A-4AE4-8FF4-E99D7D07EB7C}" presName="bgRect" presStyleLbl="bgShp" presStyleIdx="3" presStyleCnt="6"/>
      <dgm:spPr/>
    </dgm:pt>
    <dgm:pt modelId="{6AD13D4A-15DE-4FBB-9E32-BE6E3FDF6258}" type="pres">
      <dgm:prSet presAssocID="{CBD16151-F08A-4AE4-8FF4-E99D7D07EB7C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várna se souvislou výplní"/>
        </a:ext>
      </dgm:extLst>
    </dgm:pt>
    <dgm:pt modelId="{BB316DD9-559F-4808-89A9-EB8721A8D06A}" type="pres">
      <dgm:prSet presAssocID="{CBD16151-F08A-4AE4-8FF4-E99D7D07EB7C}" presName="spaceRect" presStyleCnt="0"/>
      <dgm:spPr/>
    </dgm:pt>
    <dgm:pt modelId="{BC845634-759A-4418-B599-FF88B043D1FA}" type="pres">
      <dgm:prSet presAssocID="{CBD16151-F08A-4AE4-8FF4-E99D7D07EB7C}" presName="parTx" presStyleLbl="revTx" presStyleIdx="3" presStyleCnt="6">
        <dgm:presLayoutVars>
          <dgm:chMax val="0"/>
          <dgm:chPref val="0"/>
        </dgm:presLayoutVars>
      </dgm:prSet>
      <dgm:spPr/>
    </dgm:pt>
    <dgm:pt modelId="{4B2A88B1-975F-41E2-AC05-39F7294057B9}" type="pres">
      <dgm:prSet presAssocID="{106B8FF4-1434-4F2D-886D-52A83C38E170}" presName="sibTrans" presStyleCnt="0"/>
      <dgm:spPr/>
    </dgm:pt>
    <dgm:pt modelId="{8F73C60F-6B1C-461C-91CE-828116AD6767}" type="pres">
      <dgm:prSet presAssocID="{F70C4906-DFA4-48E1-AF26-9245865655AC}" presName="compNode" presStyleCnt="0"/>
      <dgm:spPr/>
    </dgm:pt>
    <dgm:pt modelId="{6AC27A54-431C-4E66-80A6-435F93C887D3}" type="pres">
      <dgm:prSet presAssocID="{F70C4906-DFA4-48E1-AF26-9245865655AC}" presName="bgRect" presStyleLbl="bgShp" presStyleIdx="4" presStyleCnt="6"/>
      <dgm:spPr/>
    </dgm:pt>
    <dgm:pt modelId="{1E69914F-8C2B-488D-8AA7-329291344363}" type="pres">
      <dgm:prSet presAssocID="{F70C4906-DFA4-48E1-AF26-9245865655AC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ěsto se souvislou výplní"/>
        </a:ext>
      </dgm:extLst>
    </dgm:pt>
    <dgm:pt modelId="{31D96601-CE51-4311-BE79-548710BD393D}" type="pres">
      <dgm:prSet presAssocID="{F70C4906-DFA4-48E1-AF26-9245865655AC}" presName="spaceRect" presStyleCnt="0"/>
      <dgm:spPr/>
    </dgm:pt>
    <dgm:pt modelId="{4897A8BE-1697-4628-B8FE-B7E30193814E}" type="pres">
      <dgm:prSet presAssocID="{F70C4906-DFA4-48E1-AF26-9245865655AC}" presName="parTx" presStyleLbl="revTx" presStyleIdx="4" presStyleCnt="6">
        <dgm:presLayoutVars>
          <dgm:chMax val="0"/>
          <dgm:chPref val="0"/>
        </dgm:presLayoutVars>
      </dgm:prSet>
      <dgm:spPr/>
    </dgm:pt>
    <dgm:pt modelId="{E53686F2-5460-475E-B53F-503508AB2126}" type="pres">
      <dgm:prSet presAssocID="{F03C4379-C499-4E36-BE25-901125B63213}" presName="sibTrans" presStyleCnt="0"/>
      <dgm:spPr/>
    </dgm:pt>
    <dgm:pt modelId="{97304694-CBDB-4246-AB90-FF1E244130F9}" type="pres">
      <dgm:prSet presAssocID="{DE9DE2D5-52DC-47C0-9C6B-3457C9B2B84F}" presName="compNode" presStyleCnt="0"/>
      <dgm:spPr/>
    </dgm:pt>
    <dgm:pt modelId="{72AC70F4-6361-4F9A-939A-979F534A1CAC}" type="pres">
      <dgm:prSet presAssocID="{DE9DE2D5-52DC-47C0-9C6B-3457C9B2B84F}" presName="bgRect" presStyleLbl="bgShp" presStyleIdx="5" presStyleCnt="6"/>
      <dgm:spPr/>
    </dgm:pt>
    <dgm:pt modelId="{871D0EE1-2402-4535-B0F2-1D86F4480BBA}" type="pres">
      <dgm:prSet presAssocID="{DE9DE2D5-52DC-47C0-9C6B-3457C9B2B84F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 Organ"/>
        </a:ext>
      </dgm:extLst>
    </dgm:pt>
    <dgm:pt modelId="{ECC4F0BD-A827-4C29-AFA2-3327A880EE2E}" type="pres">
      <dgm:prSet presAssocID="{DE9DE2D5-52DC-47C0-9C6B-3457C9B2B84F}" presName="spaceRect" presStyleCnt="0"/>
      <dgm:spPr/>
    </dgm:pt>
    <dgm:pt modelId="{944E48E0-04BD-401F-B0A8-5F934B031504}" type="pres">
      <dgm:prSet presAssocID="{DE9DE2D5-52DC-47C0-9C6B-3457C9B2B84F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1E9DEA13-3376-43A7-8402-730F41BF0934}" srcId="{DF841100-3B9F-43A8-AF63-50E515957D5F}" destId="{CBD16151-F08A-4AE4-8FF4-E99D7D07EB7C}" srcOrd="3" destOrd="0" parTransId="{91CE659E-D01A-40FE-BF2C-EF755CAF80BA}" sibTransId="{106B8FF4-1434-4F2D-886D-52A83C38E170}"/>
    <dgm:cxn modelId="{D9853739-0400-4DB4-AFDE-3DA1DCEA21D9}" srcId="{DF841100-3B9F-43A8-AF63-50E515957D5F}" destId="{8293EB3C-F891-4F06-8BA0-8E55DA5F235D}" srcOrd="2" destOrd="0" parTransId="{AB2E05BA-B537-4BE8-A661-72A1D6DC2F3C}" sibTransId="{7E3B4280-FB78-4C14-8181-FFB6EC82C6D7}"/>
    <dgm:cxn modelId="{D32D664A-8B5C-4C6F-AA88-C485455B6604}" type="presOf" srcId="{DF841100-3B9F-43A8-AF63-50E515957D5F}" destId="{EA5D05D8-7D91-437B-AFF3-772F3622B484}" srcOrd="0" destOrd="0" presId="urn:microsoft.com/office/officeart/2018/2/layout/IconVerticalSolidList"/>
    <dgm:cxn modelId="{FB4E1F4C-B246-4AA6-9B92-CE12514AD802}" srcId="{DF841100-3B9F-43A8-AF63-50E515957D5F}" destId="{F3EA3AF1-B41B-45D5-91DA-CD6188D0873B}" srcOrd="0" destOrd="0" parTransId="{EF05E93A-BDF1-427E-9571-9A561AC5C73A}" sibTransId="{A9C27361-C836-4991-8A4C-5E083FAAA73E}"/>
    <dgm:cxn modelId="{E619355A-D7BB-4226-A71E-BE76815A4F9D}" type="presOf" srcId="{8293EB3C-F891-4F06-8BA0-8E55DA5F235D}" destId="{8F75B117-E6C1-4117-AABC-780E85401BBC}" srcOrd="0" destOrd="0" presId="urn:microsoft.com/office/officeart/2018/2/layout/IconVerticalSolidList"/>
    <dgm:cxn modelId="{9B9AC2A6-93C7-49FC-B296-0DCBE2CBB941}" srcId="{DF841100-3B9F-43A8-AF63-50E515957D5F}" destId="{F70C4906-DFA4-48E1-AF26-9245865655AC}" srcOrd="4" destOrd="0" parTransId="{E96EF552-834A-4E24-A4F2-DFB1F1B4BD28}" sibTransId="{F03C4379-C499-4E36-BE25-901125B63213}"/>
    <dgm:cxn modelId="{925FF3B6-DB97-446A-8D7F-E3D2820DFFDE}" type="presOf" srcId="{F3EA3AF1-B41B-45D5-91DA-CD6188D0873B}" destId="{F84B2674-0F61-4B00-8C3E-10C22E7F5BCA}" srcOrd="0" destOrd="0" presId="urn:microsoft.com/office/officeart/2018/2/layout/IconVerticalSolidList"/>
    <dgm:cxn modelId="{E59AA3BF-3A20-40E6-A433-1073DEAF0C7E}" type="presOf" srcId="{1CFB38DD-721D-421E-9BF1-B300A72D2071}" destId="{B8ED37D8-3493-4E1D-9FDB-660B0F3FD974}" srcOrd="0" destOrd="0" presId="urn:microsoft.com/office/officeart/2018/2/layout/IconVerticalSolidList"/>
    <dgm:cxn modelId="{DA72EFD3-B100-4437-B2A6-D0D4B62AC156}" type="presOf" srcId="{CBD16151-F08A-4AE4-8FF4-E99D7D07EB7C}" destId="{BC845634-759A-4418-B599-FF88B043D1FA}" srcOrd="0" destOrd="0" presId="urn:microsoft.com/office/officeart/2018/2/layout/IconVerticalSolidList"/>
    <dgm:cxn modelId="{AB6603DD-8BE1-4FDC-823C-5012AD0A172C}" type="presOf" srcId="{F70C4906-DFA4-48E1-AF26-9245865655AC}" destId="{4897A8BE-1697-4628-B8FE-B7E30193814E}" srcOrd="0" destOrd="0" presId="urn:microsoft.com/office/officeart/2018/2/layout/IconVerticalSolidList"/>
    <dgm:cxn modelId="{A03DDDF1-9229-474B-9D0D-7B601F2082EC}" type="presOf" srcId="{DE9DE2D5-52DC-47C0-9C6B-3457C9B2B84F}" destId="{944E48E0-04BD-401F-B0A8-5F934B031504}" srcOrd="0" destOrd="0" presId="urn:microsoft.com/office/officeart/2018/2/layout/IconVerticalSolidList"/>
    <dgm:cxn modelId="{777542FC-D269-42F7-8EC1-7944D675EC5D}" srcId="{DF841100-3B9F-43A8-AF63-50E515957D5F}" destId="{DE9DE2D5-52DC-47C0-9C6B-3457C9B2B84F}" srcOrd="5" destOrd="0" parTransId="{0CB8AD20-90EA-4C46-81B8-BBEED59881F9}" sibTransId="{75116F71-EEE9-4B73-8E39-D2965CF6337E}"/>
    <dgm:cxn modelId="{BEC85DFD-C69F-4E2B-A0AB-D4E42863A76C}" srcId="{DF841100-3B9F-43A8-AF63-50E515957D5F}" destId="{1CFB38DD-721D-421E-9BF1-B300A72D2071}" srcOrd="1" destOrd="0" parTransId="{04D14456-1F3D-4E1A-955B-EC7D71F1115E}" sibTransId="{A955CCE6-5051-4F3D-A042-4905233350D3}"/>
    <dgm:cxn modelId="{E3F1DA5B-7175-43CD-97B9-A6A25A6D75A1}" type="presParOf" srcId="{EA5D05D8-7D91-437B-AFF3-772F3622B484}" destId="{CAF50AEA-6FA7-4E60-8128-AC3C901D7627}" srcOrd="0" destOrd="0" presId="urn:microsoft.com/office/officeart/2018/2/layout/IconVerticalSolidList"/>
    <dgm:cxn modelId="{48C9CE3A-4109-4DDF-AF6F-360B1C2FBC31}" type="presParOf" srcId="{CAF50AEA-6FA7-4E60-8128-AC3C901D7627}" destId="{B3228247-FBBF-4614-BE50-C79AB1C27DAA}" srcOrd="0" destOrd="0" presId="urn:microsoft.com/office/officeart/2018/2/layout/IconVerticalSolidList"/>
    <dgm:cxn modelId="{CE57DE49-A641-4FBC-ABCF-AEBC1E30BFEA}" type="presParOf" srcId="{CAF50AEA-6FA7-4E60-8128-AC3C901D7627}" destId="{B16F9756-E453-4385-BFE4-358C54BD6FEB}" srcOrd="1" destOrd="0" presId="urn:microsoft.com/office/officeart/2018/2/layout/IconVerticalSolidList"/>
    <dgm:cxn modelId="{00F30960-0D6F-4CFE-AD93-F2CCF3F4064F}" type="presParOf" srcId="{CAF50AEA-6FA7-4E60-8128-AC3C901D7627}" destId="{8BEED3DA-890F-45F2-9BDD-DDD6EA5DB1CE}" srcOrd="2" destOrd="0" presId="urn:microsoft.com/office/officeart/2018/2/layout/IconVerticalSolidList"/>
    <dgm:cxn modelId="{60150093-FF6F-4C10-9311-AEF37AC7CEE0}" type="presParOf" srcId="{CAF50AEA-6FA7-4E60-8128-AC3C901D7627}" destId="{F84B2674-0F61-4B00-8C3E-10C22E7F5BCA}" srcOrd="3" destOrd="0" presId="urn:microsoft.com/office/officeart/2018/2/layout/IconVerticalSolidList"/>
    <dgm:cxn modelId="{71207318-3D27-44BB-9F95-6270B0C93168}" type="presParOf" srcId="{EA5D05D8-7D91-437B-AFF3-772F3622B484}" destId="{63E2FB53-AB16-4C2B-9632-C17C72F5836F}" srcOrd="1" destOrd="0" presId="urn:microsoft.com/office/officeart/2018/2/layout/IconVerticalSolidList"/>
    <dgm:cxn modelId="{E308484D-2C62-438C-A33C-690BEF8F164E}" type="presParOf" srcId="{EA5D05D8-7D91-437B-AFF3-772F3622B484}" destId="{EB8C0CE7-2B2C-4EC0-A5C7-BD030AA1204D}" srcOrd="2" destOrd="0" presId="urn:microsoft.com/office/officeart/2018/2/layout/IconVerticalSolidList"/>
    <dgm:cxn modelId="{670154F8-C00C-4CBC-A1E1-01E8609B73EE}" type="presParOf" srcId="{EB8C0CE7-2B2C-4EC0-A5C7-BD030AA1204D}" destId="{0F8CD4FB-4590-4482-B899-FE517440D55C}" srcOrd="0" destOrd="0" presId="urn:microsoft.com/office/officeart/2018/2/layout/IconVerticalSolidList"/>
    <dgm:cxn modelId="{8929AB2A-F24E-434B-9B6B-55B870E0D38B}" type="presParOf" srcId="{EB8C0CE7-2B2C-4EC0-A5C7-BD030AA1204D}" destId="{D33C9EA3-26FB-416F-90C3-B7D359CC595D}" srcOrd="1" destOrd="0" presId="urn:microsoft.com/office/officeart/2018/2/layout/IconVerticalSolidList"/>
    <dgm:cxn modelId="{C6AA001B-9431-482A-BA30-D2580DF15524}" type="presParOf" srcId="{EB8C0CE7-2B2C-4EC0-A5C7-BD030AA1204D}" destId="{870F9F47-A62D-4BBC-B93C-F6A114F049EC}" srcOrd="2" destOrd="0" presId="urn:microsoft.com/office/officeart/2018/2/layout/IconVerticalSolidList"/>
    <dgm:cxn modelId="{B0BAE213-A4B4-4907-B7B7-6FC09071AF63}" type="presParOf" srcId="{EB8C0CE7-2B2C-4EC0-A5C7-BD030AA1204D}" destId="{B8ED37D8-3493-4E1D-9FDB-660B0F3FD974}" srcOrd="3" destOrd="0" presId="urn:microsoft.com/office/officeart/2018/2/layout/IconVerticalSolidList"/>
    <dgm:cxn modelId="{724ED9B0-1EF3-4708-BCAB-7755E571408C}" type="presParOf" srcId="{EA5D05D8-7D91-437B-AFF3-772F3622B484}" destId="{95F12076-FAF9-46C8-AF3F-476FCBC042A5}" srcOrd="3" destOrd="0" presId="urn:microsoft.com/office/officeart/2018/2/layout/IconVerticalSolidList"/>
    <dgm:cxn modelId="{C25748F3-A6AE-404C-8EAC-3E3DBA3748A8}" type="presParOf" srcId="{EA5D05D8-7D91-437B-AFF3-772F3622B484}" destId="{5292C288-B4D3-474D-940D-C1BCA07C3795}" srcOrd="4" destOrd="0" presId="urn:microsoft.com/office/officeart/2018/2/layout/IconVerticalSolidList"/>
    <dgm:cxn modelId="{42C86011-C4A1-4242-A720-7C1C75696A11}" type="presParOf" srcId="{5292C288-B4D3-474D-940D-C1BCA07C3795}" destId="{07113351-92E6-449D-9767-6FE5ECC6870D}" srcOrd="0" destOrd="0" presId="urn:microsoft.com/office/officeart/2018/2/layout/IconVerticalSolidList"/>
    <dgm:cxn modelId="{433EFD1E-78E7-454E-B0C1-B7AB41ADD7A7}" type="presParOf" srcId="{5292C288-B4D3-474D-940D-C1BCA07C3795}" destId="{F041411F-1F2F-434C-87AA-97E960E959BA}" srcOrd="1" destOrd="0" presId="urn:microsoft.com/office/officeart/2018/2/layout/IconVerticalSolidList"/>
    <dgm:cxn modelId="{6E5F204E-5389-4E66-89C1-694069FBF5FC}" type="presParOf" srcId="{5292C288-B4D3-474D-940D-C1BCA07C3795}" destId="{7EEA1E97-DB96-4AEE-98CF-A28E30818441}" srcOrd="2" destOrd="0" presId="urn:microsoft.com/office/officeart/2018/2/layout/IconVerticalSolidList"/>
    <dgm:cxn modelId="{F8C83CEC-43C0-4B59-A4F9-4550F186E7BD}" type="presParOf" srcId="{5292C288-B4D3-474D-940D-C1BCA07C3795}" destId="{8F75B117-E6C1-4117-AABC-780E85401BBC}" srcOrd="3" destOrd="0" presId="urn:microsoft.com/office/officeart/2018/2/layout/IconVerticalSolidList"/>
    <dgm:cxn modelId="{66BB4393-67BC-4A4A-8B35-6E2F7DBB3B8E}" type="presParOf" srcId="{EA5D05D8-7D91-437B-AFF3-772F3622B484}" destId="{92315145-3EBA-4BFE-A2A3-6897F8A087A0}" srcOrd="5" destOrd="0" presId="urn:microsoft.com/office/officeart/2018/2/layout/IconVerticalSolidList"/>
    <dgm:cxn modelId="{3A1834CA-7218-4B20-AB22-53EB54A1C889}" type="presParOf" srcId="{EA5D05D8-7D91-437B-AFF3-772F3622B484}" destId="{D7132A3E-1B3F-4459-9B8C-A026508063A1}" srcOrd="6" destOrd="0" presId="urn:microsoft.com/office/officeart/2018/2/layout/IconVerticalSolidList"/>
    <dgm:cxn modelId="{E7E7A667-1850-4D14-AB60-993A79D413F3}" type="presParOf" srcId="{D7132A3E-1B3F-4459-9B8C-A026508063A1}" destId="{A483D03F-4A79-4C09-B08F-B094E09F3DC1}" srcOrd="0" destOrd="0" presId="urn:microsoft.com/office/officeart/2018/2/layout/IconVerticalSolidList"/>
    <dgm:cxn modelId="{0AE4F8A8-8283-43E3-A046-1D619C7D7080}" type="presParOf" srcId="{D7132A3E-1B3F-4459-9B8C-A026508063A1}" destId="{6AD13D4A-15DE-4FBB-9E32-BE6E3FDF6258}" srcOrd="1" destOrd="0" presId="urn:microsoft.com/office/officeart/2018/2/layout/IconVerticalSolidList"/>
    <dgm:cxn modelId="{459D9F7F-BB8E-4A9D-AE78-0045E9782E18}" type="presParOf" srcId="{D7132A3E-1B3F-4459-9B8C-A026508063A1}" destId="{BB316DD9-559F-4808-89A9-EB8721A8D06A}" srcOrd="2" destOrd="0" presId="urn:microsoft.com/office/officeart/2018/2/layout/IconVerticalSolidList"/>
    <dgm:cxn modelId="{58717D48-0BAE-47CC-85E0-15B0D12FC809}" type="presParOf" srcId="{D7132A3E-1B3F-4459-9B8C-A026508063A1}" destId="{BC845634-759A-4418-B599-FF88B043D1FA}" srcOrd="3" destOrd="0" presId="urn:microsoft.com/office/officeart/2018/2/layout/IconVerticalSolidList"/>
    <dgm:cxn modelId="{4837362A-9490-4D94-B1EA-A21AE2ECEFAA}" type="presParOf" srcId="{EA5D05D8-7D91-437B-AFF3-772F3622B484}" destId="{4B2A88B1-975F-41E2-AC05-39F7294057B9}" srcOrd="7" destOrd="0" presId="urn:microsoft.com/office/officeart/2018/2/layout/IconVerticalSolidList"/>
    <dgm:cxn modelId="{2261341B-FEF9-4069-A6F3-485E3F95A9AD}" type="presParOf" srcId="{EA5D05D8-7D91-437B-AFF3-772F3622B484}" destId="{8F73C60F-6B1C-461C-91CE-828116AD6767}" srcOrd="8" destOrd="0" presId="urn:microsoft.com/office/officeart/2018/2/layout/IconVerticalSolidList"/>
    <dgm:cxn modelId="{80C9C43A-832E-44AF-BDE4-2B92026D43DB}" type="presParOf" srcId="{8F73C60F-6B1C-461C-91CE-828116AD6767}" destId="{6AC27A54-431C-4E66-80A6-435F93C887D3}" srcOrd="0" destOrd="0" presId="urn:microsoft.com/office/officeart/2018/2/layout/IconVerticalSolidList"/>
    <dgm:cxn modelId="{892CEA8A-F2C9-4BC9-BC5D-6D8E950EE2AE}" type="presParOf" srcId="{8F73C60F-6B1C-461C-91CE-828116AD6767}" destId="{1E69914F-8C2B-488D-8AA7-329291344363}" srcOrd="1" destOrd="0" presId="urn:microsoft.com/office/officeart/2018/2/layout/IconVerticalSolidList"/>
    <dgm:cxn modelId="{8DF2ED52-88BA-433C-9BEF-D6353D148A81}" type="presParOf" srcId="{8F73C60F-6B1C-461C-91CE-828116AD6767}" destId="{31D96601-CE51-4311-BE79-548710BD393D}" srcOrd="2" destOrd="0" presId="urn:microsoft.com/office/officeart/2018/2/layout/IconVerticalSolidList"/>
    <dgm:cxn modelId="{CC159C2B-6F6A-443B-A6DD-C9B49CC3ACF8}" type="presParOf" srcId="{8F73C60F-6B1C-461C-91CE-828116AD6767}" destId="{4897A8BE-1697-4628-B8FE-B7E30193814E}" srcOrd="3" destOrd="0" presId="urn:microsoft.com/office/officeart/2018/2/layout/IconVerticalSolidList"/>
    <dgm:cxn modelId="{7F804100-E5D5-4B6F-904B-DA0022950FF6}" type="presParOf" srcId="{EA5D05D8-7D91-437B-AFF3-772F3622B484}" destId="{E53686F2-5460-475E-B53F-503508AB2126}" srcOrd="9" destOrd="0" presId="urn:microsoft.com/office/officeart/2018/2/layout/IconVerticalSolidList"/>
    <dgm:cxn modelId="{5B6E251D-54D3-4C18-94A7-18A0CB52F477}" type="presParOf" srcId="{EA5D05D8-7D91-437B-AFF3-772F3622B484}" destId="{97304694-CBDB-4246-AB90-FF1E244130F9}" srcOrd="10" destOrd="0" presId="urn:microsoft.com/office/officeart/2018/2/layout/IconVerticalSolidList"/>
    <dgm:cxn modelId="{0B16CCDA-9451-4799-A91C-4B8D69BC2725}" type="presParOf" srcId="{97304694-CBDB-4246-AB90-FF1E244130F9}" destId="{72AC70F4-6361-4F9A-939A-979F534A1CAC}" srcOrd="0" destOrd="0" presId="urn:microsoft.com/office/officeart/2018/2/layout/IconVerticalSolidList"/>
    <dgm:cxn modelId="{3DB6FA84-0F0A-4E59-BD8A-045CF0244012}" type="presParOf" srcId="{97304694-CBDB-4246-AB90-FF1E244130F9}" destId="{871D0EE1-2402-4535-B0F2-1D86F4480BBA}" srcOrd="1" destOrd="0" presId="urn:microsoft.com/office/officeart/2018/2/layout/IconVerticalSolidList"/>
    <dgm:cxn modelId="{4D65AA3C-541C-4BE2-BCD7-5B1379539918}" type="presParOf" srcId="{97304694-CBDB-4246-AB90-FF1E244130F9}" destId="{ECC4F0BD-A827-4C29-AFA2-3327A880EE2E}" srcOrd="2" destOrd="0" presId="urn:microsoft.com/office/officeart/2018/2/layout/IconVerticalSolidList"/>
    <dgm:cxn modelId="{84BF2FCE-8774-4501-85B9-0D6C2D3F9B7A}" type="presParOf" srcId="{97304694-CBDB-4246-AB90-FF1E244130F9}" destId="{944E48E0-04BD-401F-B0A8-5F934B03150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841100-3B9F-43A8-AF63-50E515957D5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EA3AF1-B41B-45D5-91DA-CD6188D0873B}">
      <dgm:prSet/>
      <dgm:spPr/>
      <dgm:t>
        <a:bodyPr/>
        <a:lstStyle/>
        <a:p>
          <a:r>
            <a:rPr lang="cs-CZ" b="1" dirty="0"/>
            <a:t>Nutriční epidemiologie</a:t>
          </a:r>
          <a:endParaRPr lang="en-US" b="1" dirty="0"/>
        </a:p>
      </dgm:t>
    </dgm:pt>
    <dgm:pt modelId="{EF05E93A-BDF1-427E-9571-9A561AC5C73A}" type="parTrans" cxnId="{FB4E1F4C-B246-4AA6-9B92-CE12514AD802}">
      <dgm:prSet/>
      <dgm:spPr/>
      <dgm:t>
        <a:bodyPr/>
        <a:lstStyle/>
        <a:p>
          <a:endParaRPr lang="en-US"/>
        </a:p>
      </dgm:t>
    </dgm:pt>
    <dgm:pt modelId="{A9C27361-C836-4991-8A4C-5E083FAAA73E}" type="sibTrans" cxnId="{FB4E1F4C-B246-4AA6-9B92-CE12514AD802}">
      <dgm:prSet/>
      <dgm:spPr/>
      <dgm:t>
        <a:bodyPr/>
        <a:lstStyle/>
        <a:p>
          <a:endParaRPr lang="en-US"/>
        </a:p>
      </dgm:t>
    </dgm:pt>
    <dgm:pt modelId="{F1F2C693-2BC5-40CF-8B67-74F1E0E70315}">
      <dgm:prSet/>
      <dgm:spPr/>
      <dgm:t>
        <a:bodyPr/>
        <a:lstStyle/>
        <a:p>
          <a:r>
            <a:rPr lang="cs-CZ" b="1" dirty="0"/>
            <a:t>Sociální epidemiologie</a:t>
          </a:r>
          <a:endParaRPr lang="en-US" b="1" dirty="0"/>
        </a:p>
      </dgm:t>
    </dgm:pt>
    <dgm:pt modelId="{3B998216-AEF6-4D78-AEC8-96B6C6271224}" type="parTrans" cxnId="{2D800571-8C9F-4E8D-A207-A0A8EB52CEF4}">
      <dgm:prSet/>
      <dgm:spPr/>
      <dgm:t>
        <a:bodyPr/>
        <a:lstStyle/>
        <a:p>
          <a:endParaRPr lang="en-US"/>
        </a:p>
      </dgm:t>
    </dgm:pt>
    <dgm:pt modelId="{F5E49443-C3F3-419C-B878-4B7D82B92E37}" type="sibTrans" cxnId="{2D800571-8C9F-4E8D-A207-A0A8EB52CEF4}">
      <dgm:prSet/>
      <dgm:spPr/>
      <dgm:t>
        <a:bodyPr/>
        <a:lstStyle/>
        <a:p>
          <a:endParaRPr lang="en-US"/>
        </a:p>
      </dgm:t>
    </dgm:pt>
    <dgm:pt modelId="{1CFB38DD-721D-421E-9BF1-B300A72D2071}">
      <dgm:prSet/>
      <dgm:spPr/>
      <dgm:t>
        <a:bodyPr/>
        <a:lstStyle/>
        <a:p>
          <a:r>
            <a:rPr lang="cs-CZ" b="1" dirty="0"/>
            <a:t>Kardiovaskulární epidemiologie</a:t>
          </a:r>
          <a:endParaRPr lang="en-US" b="1" dirty="0"/>
        </a:p>
      </dgm:t>
    </dgm:pt>
    <dgm:pt modelId="{04D14456-1F3D-4E1A-955B-EC7D71F1115E}" type="parTrans" cxnId="{BEC85DFD-C69F-4E2B-A0AB-D4E42863A76C}">
      <dgm:prSet/>
      <dgm:spPr/>
      <dgm:t>
        <a:bodyPr/>
        <a:lstStyle/>
        <a:p>
          <a:endParaRPr lang="en-US"/>
        </a:p>
      </dgm:t>
    </dgm:pt>
    <dgm:pt modelId="{A955CCE6-5051-4F3D-A042-4905233350D3}" type="sibTrans" cxnId="{BEC85DFD-C69F-4E2B-A0AB-D4E42863A76C}">
      <dgm:prSet/>
      <dgm:spPr/>
      <dgm:t>
        <a:bodyPr/>
        <a:lstStyle/>
        <a:p>
          <a:endParaRPr lang="en-US"/>
        </a:p>
      </dgm:t>
    </dgm:pt>
    <dgm:pt modelId="{8293EB3C-F891-4F06-8BA0-8E55DA5F235D}">
      <dgm:prSet/>
      <dgm:spPr/>
      <dgm:t>
        <a:bodyPr/>
        <a:lstStyle/>
        <a:p>
          <a:r>
            <a:rPr lang="cs-CZ" b="1" dirty="0"/>
            <a:t>Epidemiologie infekčních onemocnění</a:t>
          </a:r>
          <a:endParaRPr lang="en-US" b="1" dirty="0"/>
        </a:p>
      </dgm:t>
    </dgm:pt>
    <dgm:pt modelId="{AB2E05BA-B537-4BE8-A661-72A1D6DC2F3C}" type="parTrans" cxnId="{D9853739-0400-4DB4-AFDE-3DA1DCEA21D9}">
      <dgm:prSet/>
      <dgm:spPr/>
      <dgm:t>
        <a:bodyPr/>
        <a:lstStyle/>
        <a:p>
          <a:endParaRPr lang="en-US"/>
        </a:p>
      </dgm:t>
    </dgm:pt>
    <dgm:pt modelId="{7E3B4280-FB78-4C14-8181-FFB6EC82C6D7}" type="sibTrans" cxnId="{D9853739-0400-4DB4-AFDE-3DA1DCEA21D9}">
      <dgm:prSet/>
      <dgm:spPr/>
      <dgm:t>
        <a:bodyPr/>
        <a:lstStyle/>
        <a:p>
          <a:endParaRPr lang="en-US"/>
        </a:p>
      </dgm:t>
    </dgm:pt>
    <dgm:pt modelId="{CBD16151-F08A-4AE4-8FF4-E99D7D07EB7C}">
      <dgm:prSet/>
      <dgm:spPr/>
      <dgm:t>
        <a:bodyPr/>
        <a:lstStyle/>
        <a:p>
          <a:r>
            <a:rPr lang="cs-CZ" b="1" dirty="0"/>
            <a:t>Environmentální epidemiologie</a:t>
          </a:r>
          <a:endParaRPr lang="en-US" b="1" dirty="0"/>
        </a:p>
      </dgm:t>
    </dgm:pt>
    <dgm:pt modelId="{91CE659E-D01A-40FE-BF2C-EF755CAF80BA}" type="parTrans" cxnId="{1E9DEA13-3376-43A7-8402-730F41BF0934}">
      <dgm:prSet/>
      <dgm:spPr/>
      <dgm:t>
        <a:bodyPr/>
        <a:lstStyle/>
        <a:p>
          <a:endParaRPr lang="en-US"/>
        </a:p>
      </dgm:t>
    </dgm:pt>
    <dgm:pt modelId="{106B8FF4-1434-4F2D-886D-52A83C38E170}" type="sibTrans" cxnId="{1E9DEA13-3376-43A7-8402-730F41BF0934}">
      <dgm:prSet/>
      <dgm:spPr/>
      <dgm:t>
        <a:bodyPr/>
        <a:lstStyle/>
        <a:p>
          <a:endParaRPr lang="en-US"/>
        </a:p>
      </dgm:t>
    </dgm:pt>
    <dgm:pt modelId="{F70C4906-DFA4-48E1-AF26-9245865655AC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?</a:t>
          </a:r>
          <a:endParaRPr lang="en-US" dirty="0"/>
        </a:p>
      </dgm:t>
    </dgm:pt>
    <dgm:pt modelId="{E96EF552-834A-4E24-A4F2-DFB1F1B4BD28}" type="parTrans" cxnId="{9B9AC2A6-93C7-49FC-B296-0DCBE2CBB941}">
      <dgm:prSet/>
      <dgm:spPr/>
      <dgm:t>
        <a:bodyPr/>
        <a:lstStyle/>
        <a:p>
          <a:endParaRPr lang="en-US"/>
        </a:p>
      </dgm:t>
    </dgm:pt>
    <dgm:pt modelId="{F03C4379-C499-4E36-BE25-901125B63213}" type="sibTrans" cxnId="{9B9AC2A6-93C7-49FC-B296-0DCBE2CBB941}">
      <dgm:prSet/>
      <dgm:spPr/>
      <dgm:t>
        <a:bodyPr/>
        <a:lstStyle/>
        <a:p>
          <a:endParaRPr lang="en-US"/>
        </a:p>
      </dgm:t>
    </dgm:pt>
    <dgm:pt modelId="{5672518B-9C36-4BE2-921C-DE43B07D2A09}" type="pres">
      <dgm:prSet presAssocID="{DF841100-3B9F-43A8-AF63-50E515957D5F}" presName="diagram" presStyleCnt="0">
        <dgm:presLayoutVars>
          <dgm:dir/>
          <dgm:resizeHandles val="exact"/>
        </dgm:presLayoutVars>
      </dgm:prSet>
      <dgm:spPr/>
    </dgm:pt>
    <dgm:pt modelId="{EC8C360E-6C1D-4B7A-86DE-5A62C080E3CD}" type="pres">
      <dgm:prSet presAssocID="{F3EA3AF1-B41B-45D5-91DA-CD6188D0873B}" presName="node" presStyleLbl="node1" presStyleIdx="0" presStyleCnt="6" custScaleX="134777" custScaleY="97005" custLinFactNeighborX="-2545" custLinFactNeighborY="-12477">
        <dgm:presLayoutVars>
          <dgm:bulletEnabled val="1"/>
        </dgm:presLayoutVars>
      </dgm:prSet>
      <dgm:spPr/>
    </dgm:pt>
    <dgm:pt modelId="{F1E53236-18F2-4207-ADE2-60A5A544874C}" type="pres">
      <dgm:prSet presAssocID="{A9C27361-C836-4991-8A4C-5E083FAAA73E}" presName="sibTrans" presStyleCnt="0"/>
      <dgm:spPr/>
    </dgm:pt>
    <dgm:pt modelId="{B83315A4-4E8E-4B1D-B336-D9CAE612BDC5}" type="pres">
      <dgm:prSet presAssocID="{F1F2C693-2BC5-40CF-8B67-74F1E0E70315}" presName="node" presStyleLbl="node1" presStyleIdx="1" presStyleCnt="6" custScaleX="124261" custScaleY="91071" custLinFactNeighborX="4" custLinFactNeighborY="-15627">
        <dgm:presLayoutVars>
          <dgm:bulletEnabled val="1"/>
        </dgm:presLayoutVars>
      </dgm:prSet>
      <dgm:spPr/>
    </dgm:pt>
    <dgm:pt modelId="{E77AC97F-9E56-4095-83E8-4A339C64E57E}" type="pres">
      <dgm:prSet presAssocID="{F5E49443-C3F3-419C-B878-4B7D82B92E37}" presName="sibTrans" presStyleCnt="0"/>
      <dgm:spPr/>
    </dgm:pt>
    <dgm:pt modelId="{BF88CFA6-FBA2-422F-A695-91244FA47375}" type="pres">
      <dgm:prSet presAssocID="{1CFB38DD-721D-421E-9BF1-B300A72D2071}" presName="node" presStyleLbl="node1" presStyleIdx="2" presStyleCnt="6" custScaleX="124110" custLinFactNeighborX="1" custLinFactNeighborY="-9150">
        <dgm:presLayoutVars>
          <dgm:bulletEnabled val="1"/>
        </dgm:presLayoutVars>
      </dgm:prSet>
      <dgm:spPr/>
    </dgm:pt>
    <dgm:pt modelId="{00FA663A-9B0A-4F73-A7DD-14A719C38A85}" type="pres">
      <dgm:prSet presAssocID="{A955CCE6-5051-4F3D-A042-4905233350D3}" presName="sibTrans" presStyleCnt="0"/>
      <dgm:spPr/>
    </dgm:pt>
    <dgm:pt modelId="{48FADCBD-9B87-44F5-896C-1666B43826C2}" type="pres">
      <dgm:prSet presAssocID="{8293EB3C-F891-4F06-8BA0-8E55DA5F235D}" presName="node" presStyleLbl="node1" presStyleIdx="3" presStyleCnt="6" custScaleX="124098" custLinFactNeighborX="-7148" custLinFactNeighborY="-7754">
        <dgm:presLayoutVars>
          <dgm:bulletEnabled val="1"/>
        </dgm:presLayoutVars>
      </dgm:prSet>
      <dgm:spPr/>
    </dgm:pt>
    <dgm:pt modelId="{008A3F18-6960-4733-A86B-602C92F6BFA0}" type="pres">
      <dgm:prSet presAssocID="{7E3B4280-FB78-4C14-8181-FFB6EC82C6D7}" presName="sibTrans" presStyleCnt="0"/>
      <dgm:spPr/>
    </dgm:pt>
    <dgm:pt modelId="{D2D7E52A-314A-4DA0-8F51-51A54C4C1805}" type="pres">
      <dgm:prSet presAssocID="{CBD16151-F08A-4AE4-8FF4-E99D7D07EB7C}" presName="node" presStyleLbl="node1" presStyleIdx="4" presStyleCnt="6" custScaleX="115805" custScaleY="86484" custLinFactNeighborX="-7152" custLinFactNeighborY="-1840">
        <dgm:presLayoutVars>
          <dgm:bulletEnabled val="1"/>
        </dgm:presLayoutVars>
      </dgm:prSet>
      <dgm:spPr/>
    </dgm:pt>
    <dgm:pt modelId="{01E95F82-5F33-4F73-AD04-76482328F12A}" type="pres">
      <dgm:prSet presAssocID="{106B8FF4-1434-4F2D-886D-52A83C38E170}" presName="sibTrans" presStyleCnt="0"/>
      <dgm:spPr/>
    </dgm:pt>
    <dgm:pt modelId="{61CF7548-B409-40B2-8640-0E9926CFD9A9}" type="pres">
      <dgm:prSet presAssocID="{F70C4906-DFA4-48E1-AF26-9245865655AC}" presName="node" presStyleLbl="node1" presStyleIdx="5" presStyleCnt="6" custScaleX="110143" custLinFactNeighborX="499" custLinFactNeighborY="-12477">
        <dgm:presLayoutVars>
          <dgm:bulletEnabled val="1"/>
        </dgm:presLayoutVars>
      </dgm:prSet>
      <dgm:spPr/>
    </dgm:pt>
  </dgm:ptLst>
  <dgm:cxnLst>
    <dgm:cxn modelId="{1E9DEA13-3376-43A7-8402-730F41BF0934}" srcId="{DF841100-3B9F-43A8-AF63-50E515957D5F}" destId="{CBD16151-F08A-4AE4-8FF4-E99D7D07EB7C}" srcOrd="4" destOrd="0" parTransId="{91CE659E-D01A-40FE-BF2C-EF755CAF80BA}" sibTransId="{106B8FF4-1434-4F2D-886D-52A83C38E170}"/>
    <dgm:cxn modelId="{FF000625-3997-46E0-9491-FBDB91D5D1B6}" type="presOf" srcId="{8293EB3C-F891-4F06-8BA0-8E55DA5F235D}" destId="{48FADCBD-9B87-44F5-896C-1666B43826C2}" srcOrd="0" destOrd="0" presId="urn:microsoft.com/office/officeart/2005/8/layout/default"/>
    <dgm:cxn modelId="{D9853739-0400-4DB4-AFDE-3DA1DCEA21D9}" srcId="{DF841100-3B9F-43A8-AF63-50E515957D5F}" destId="{8293EB3C-F891-4F06-8BA0-8E55DA5F235D}" srcOrd="3" destOrd="0" parTransId="{AB2E05BA-B537-4BE8-A661-72A1D6DC2F3C}" sibTransId="{7E3B4280-FB78-4C14-8181-FFB6EC82C6D7}"/>
    <dgm:cxn modelId="{FB4E1F4C-B246-4AA6-9B92-CE12514AD802}" srcId="{DF841100-3B9F-43A8-AF63-50E515957D5F}" destId="{F3EA3AF1-B41B-45D5-91DA-CD6188D0873B}" srcOrd="0" destOrd="0" parTransId="{EF05E93A-BDF1-427E-9571-9A561AC5C73A}" sibTransId="{A9C27361-C836-4991-8A4C-5E083FAAA73E}"/>
    <dgm:cxn modelId="{2D800571-8C9F-4E8D-A207-A0A8EB52CEF4}" srcId="{DF841100-3B9F-43A8-AF63-50E515957D5F}" destId="{F1F2C693-2BC5-40CF-8B67-74F1E0E70315}" srcOrd="1" destOrd="0" parTransId="{3B998216-AEF6-4D78-AEC8-96B6C6271224}" sibTransId="{F5E49443-C3F3-419C-B878-4B7D82B92E37}"/>
    <dgm:cxn modelId="{283EF39D-733F-477D-9054-88C335CC9B19}" type="presOf" srcId="{F1F2C693-2BC5-40CF-8B67-74F1E0E70315}" destId="{B83315A4-4E8E-4B1D-B336-D9CAE612BDC5}" srcOrd="0" destOrd="0" presId="urn:microsoft.com/office/officeart/2005/8/layout/default"/>
    <dgm:cxn modelId="{2D8DC69E-7240-4036-B355-DE7EF55F69EE}" type="presOf" srcId="{CBD16151-F08A-4AE4-8FF4-E99D7D07EB7C}" destId="{D2D7E52A-314A-4DA0-8F51-51A54C4C1805}" srcOrd="0" destOrd="0" presId="urn:microsoft.com/office/officeart/2005/8/layout/default"/>
    <dgm:cxn modelId="{9B9AC2A6-93C7-49FC-B296-0DCBE2CBB941}" srcId="{DF841100-3B9F-43A8-AF63-50E515957D5F}" destId="{F70C4906-DFA4-48E1-AF26-9245865655AC}" srcOrd="5" destOrd="0" parTransId="{E96EF552-834A-4E24-A4F2-DFB1F1B4BD28}" sibTransId="{F03C4379-C499-4E36-BE25-901125B63213}"/>
    <dgm:cxn modelId="{40E979B1-9F19-4742-8FAA-C1FD5C71BF64}" type="presOf" srcId="{F3EA3AF1-B41B-45D5-91DA-CD6188D0873B}" destId="{EC8C360E-6C1D-4B7A-86DE-5A62C080E3CD}" srcOrd="0" destOrd="0" presId="urn:microsoft.com/office/officeart/2005/8/layout/default"/>
    <dgm:cxn modelId="{E2BA5EC3-F952-478E-B3F5-F6D0D44E99D1}" type="presOf" srcId="{1CFB38DD-721D-421E-9BF1-B300A72D2071}" destId="{BF88CFA6-FBA2-422F-A695-91244FA47375}" srcOrd="0" destOrd="0" presId="urn:microsoft.com/office/officeart/2005/8/layout/default"/>
    <dgm:cxn modelId="{F18173CF-806A-49D6-BE4C-A87D568E28FC}" type="presOf" srcId="{F70C4906-DFA4-48E1-AF26-9245865655AC}" destId="{61CF7548-B409-40B2-8640-0E9926CFD9A9}" srcOrd="0" destOrd="0" presId="urn:microsoft.com/office/officeart/2005/8/layout/default"/>
    <dgm:cxn modelId="{896618DC-6386-4826-8A2C-D4B6382962A9}" type="presOf" srcId="{DF841100-3B9F-43A8-AF63-50E515957D5F}" destId="{5672518B-9C36-4BE2-921C-DE43B07D2A09}" srcOrd="0" destOrd="0" presId="urn:microsoft.com/office/officeart/2005/8/layout/default"/>
    <dgm:cxn modelId="{BEC85DFD-C69F-4E2B-A0AB-D4E42863A76C}" srcId="{DF841100-3B9F-43A8-AF63-50E515957D5F}" destId="{1CFB38DD-721D-421E-9BF1-B300A72D2071}" srcOrd="2" destOrd="0" parTransId="{04D14456-1F3D-4E1A-955B-EC7D71F1115E}" sibTransId="{A955CCE6-5051-4F3D-A042-4905233350D3}"/>
    <dgm:cxn modelId="{11CC0139-F81D-4B14-BAB3-8BACE6A59C34}" type="presParOf" srcId="{5672518B-9C36-4BE2-921C-DE43B07D2A09}" destId="{EC8C360E-6C1D-4B7A-86DE-5A62C080E3CD}" srcOrd="0" destOrd="0" presId="urn:microsoft.com/office/officeart/2005/8/layout/default"/>
    <dgm:cxn modelId="{9F90F92D-7797-4066-A444-9D26ED7C0C54}" type="presParOf" srcId="{5672518B-9C36-4BE2-921C-DE43B07D2A09}" destId="{F1E53236-18F2-4207-ADE2-60A5A544874C}" srcOrd="1" destOrd="0" presId="urn:microsoft.com/office/officeart/2005/8/layout/default"/>
    <dgm:cxn modelId="{B6629E75-8AF4-4C2F-ABE4-E839787BC5A3}" type="presParOf" srcId="{5672518B-9C36-4BE2-921C-DE43B07D2A09}" destId="{B83315A4-4E8E-4B1D-B336-D9CAE612BDC5}" srcOrd="2" destOrd="0" presId="urn:microsoft.com/office/officeart/2005/8/layout/default"/>
    <dgm:cxn modelId="{018E4C78-541E-4038-9C07-1A946F181827}" type="presParOf" srcId="{5672518B-9C36-4BE2-921C-DE43B07D2A09}" destId="{E77AC97F-9E56-4095-83E8-4A339C64E57E}" srcOrd="3" destOrd="0" presId="urn:microsoft.com/office/officeart/2005/8/layout/default"/>
    <dgm:cxn modelId="{B302CBB8-0381-4841-8F31-44BA3FE74D00}" type="presParOf" srcId="{5672518B-9C36-4BE2-921C-DE43B07D2A09}" destId="{BF88CFA6-FBA2-422F-A695-91244FA47375}" srcOrd="4" destOrd="0" presId="urn:microsoft.com/office/officeart/2005/8/layout/default"/>
    <dgm:cxn modelId="{D21D3BFF-D2FE-4E6D-BD19-AA00CA1BB1CF}" type="presParOf" srcId="{5672518B-9C36-4BE2-921C-DE43B07D2A09}" destId="{00FA663A-9B0A-4F73-A7DD-14A719C38A85}" srcOrd="5" destOrd="0" presId="urn:microsoft.com/office/officeart/2005/8/layout/default"/>
    <dgm:cxn modelId="{B2209C13-79F8-4B8E-BB2F-6B24D3EBCCFB}" type="presParOf" srcId="{5672518B-9C36-4BE2-921C-DE43B07D2A09}" destId="{48FADCBD-9B87-44F5-896C-1666B43826C2}" srcOrd="6" destOrd="0" presId="urn:microsoft.com/office/officeart/2005/8/layout/default"/>
    <dgm:cxn modelId="{BA8F75B7-197F-428D-87DD-4AAE2C4CE186}" type="presParOf" srcId="{5672518B-9C36-4BE2-921C-DE43B07D2A09}" destId="{008A3F18-6960-4733-A86B-602C92F6BFA0}" srcOrd="7" destOrd="0" presId="urn:microsoft.com/office/officeart/2005/8/layout/default"/>
    <dgm:cxn modelId="{7848D7C0-AC28-4456-9E3C-574BEDEFE2E8}" type="presParOf" srcId="{5672518B-9C36-4BE2-921C-DE43B07D2A09}" destId="{D2D7E52A-314A-4DA0-8F51-51A54C4C1805}" srcOrd="8" destOrd="0" presId="urn:microsoft.com/office/officeart/2005/8/layout/default"/>
    <dgm:cxn modelId="{4DEFFDD6-BB1F-402B-8C20-F7AC11F25260}" type="presParOf" srcId="{5672518B-9C36-4BE2-921C-DE43B07D2A09}" destId="{01E95F82-5F33-4F73-AD04-76482328F12A}" srcOrd="9" destOrd="0" presId="urn:microsoft.com/office/officeart/2005/8/layout/default"/>
    <dgm:cxn modelId="{B31AE5CD-A993-40B7-BCDB-F4938F3EEEA6}" type="presParOf" srcId="{5672518B-9C36-4BE2-921C-DE43B07D2A09}" destId="{61CF7548-B409-40B2-8640-0E9926CFD9A9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371DA6-5D4E-4C8D-BB01-54AD603AF65E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740AD1-621D-4CC5-A830-405C23E8D08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000" dirty="0"/>
            <a:t>Primární data – jsou shromažďována nově (vlastní výzkum v terénu…)</a:t>
          </a:r>
          <a:endParaRPr lang="en-US" sz="2000" dirty="0"/>
        </a:p>
      </dgm:t>
    </dgm:pt>
    <dgm:pt modelId="{734DD6D5-56DE-4672-BF73-1AC0C5849BBC}" type="parTrans" cxnId="{6A2C12EB-B80B-4F99-AC62-4B09EE1ADBFC}">
      <dgm:prSet/>
      <dgm:spPr/>
      <dgm:t>
        <a:bodyPr/>
        <a:lstStyle/>
        <a:p>
          <a:endParaRPr lang="en-US" sz="2000"/>
        </a:p>
      </dgm:t>
    </dgm:pt>
    <dgm:pt modelId="{8513D8C5-3233-487E-AD38-4FED92ECC4F3}" type="sibTrans" cxnId="{6A2C12EB-B80B-4F99-AC62-4B09EE1ADBFC}">
      <dgm:prSet/>
      <dgm:spPr/>
      <dgm:t>
        <a:bodyPr/>
        <a:lstStyle/>
        <a:p>
          <a:pPr>
            <a:lnSpc>
              <a:spcPct val="100000"/>
            </a:lnSpc>
          </a:pPr>
          <a:endParaRPr lang="en-US" sz="2000"/>
        </a:p>
      </dgm:t>
    </dgm:pt>
    <dgm:pt modelId="{20840E84-125F-4223-94EF-3EDF7A8D267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000" dirty="0"/>
            <a:t>Sekundární data – již někdo sebral, analyzoval, zpracoval.. </a:t>
          </a:r>
          <a:endParaRPr lang="en-US" sz="2000" dirty="0"/>
        </a:p>
      </dgm:t>
    </dgm:pt>
    <dgm:pt modelId="{C7E9E284-35E7-4E25-A082-595D109C6DD8}" type="parTrans" cxnId="{91F11EFE-CDE2-4B8A-8F7D-A2E974BF133F}">
      <dgm:prSet/>
      <dgm:spPr/>
      <dgm:t>
        <a:bodyPr/>
        <a:lstStyle/>
        <a:p>
          <a:endParaRPr lang="en-US" sz="2000"/>
        </a:p>
      </dgm:t>
    </dgm:pt>
    <dgm:pt modelId="{CE696F9F-B77A-4A12-B4B5-4FB171C3B9B8}" type="sibTrans" cxnId="{91F11EFE-CDE2-4B8A-8F7D-A2E974BF133F}">
      <dgm:prSet/>
      <dgm:spPr/>
      <dgm:t>
        <a:bodyPr/>
        <a:lstStyle/>
        <a:p>
          <a:pPr>
            <a:lnSpc>
              <a:spcPct val="100000"/>
            </a:lnSpc>
          </a:pPr>
          <a:endParaRPr lang="en-US" sz="2000"/>
        </a:p>
      </dgm:t>
    </dgm:pt>
    <dgm:pt modelId="{29F7B761-15F7-42EF-BC80-5FF3F503901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000" b="1"/>
            <a:t>Kvantitativní data</a:t>
          </a:r>
          <a:endParaRPr lang="en-US" sz="2000"/>
        </a:p>
      </dgm:t>
    </dgm:pt>
    <dgm:pt modelId="{E3077F64-2222-4BEA-B6B8-979CF8B9BEE0}" type="parTrans" cxnId="{A2E9193D-7AC4-4886-BB5C-1971BDD72BF0}">
      <dgm:prSet/>
      <dgm:spPr/>
      <dgm:t>
        <a:bodyPr/>
        <a:lstStyle/>
        <a:p>
          <a:endParaRPr lang="en-US" sz="2000"/>
        </a:p>
      </dgm:t>
    </dgm:pt>
    <dgm:pt modelId="{8737A708-C133-4EB9-87AE-AC5B62F8345F}" type="sibTrans" cxnId="{A2E9193D-7AC4-4886-BB5C-1971BDD72BF0}">
      <dgm:prSet/>
      <dgm:spPr/>
      <dgm:t>
        <a:bodyPr/>
        <a:lstStyle/>
        <a:p>
          <a:pPr>
            <a:lnSpc>
              <a:spcPct val="100000"/>
            </a:lnSpc>
          </a:pPr>
          <a:endParaRPr lang="en-US" sz="2000"/>
        </a:p>
      </dgm:t>
    </dgm:pt>
    <dgm:pt modelId="{91B4206D-5B9C-4737-861B-358C817758C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000"/>
            <a:t>Kvalitativní data</a:t>
          </a:r>
          <a:endParaRPr lang="en-US" sz="2000"/>
        </a:p>
      </dgm:t>
    </dgm:pt>
    <dgm:pt modelId="{CCE1BDE3-64E5-4186-8574-2F08EE7B333A}" type="parTrans" cxnId="{02C9FE81-C32B-45F0-B700-40F2954BBCDE}">
      <dgm:prSet/>
      <dgm:spPr/>
      <dgm:t>
        <a:bodyPr/>
        <a:lstStyle/>
        <a:p>
          <a:endParaRPr lang="en-US" sz="2000"/>
        </a:p>
      </dgm:t>
    </dgm:pt>
    <dgm:pt modelId="{23D7146C-18ED-4575-89F4-5C0FA8938B79}" type="sibTrans" cxnId="{02C9FE81-C32B-45F0-B700-40F2954BBCDE}">
      <dgm:prSet/>
      <dgm:spPr/>
      <dgm:t>
        <a:bodyPr/>
        <a:lstStyle/>
        <a:p>
          <a:endParaRPr lang="en-US" sz="2000"/>
        </a:p>
      </dgm:t>
    </dgm:pt>
    <dgm:pt modelId="{3AEB6EF0-61BF-495A-8380-18513CAC84A6}" type="pres">
      <dgm:prSet presAssocID="{C4371DA6-5D4E-4C8D-BB01-54AD603AF65E}" presName="root" presStyleCnt="0">
        <dgm:presLayoutVars>
          <dgm:dir/>
          <dgm:resizeHandles val="exact"/>
        </dgm:presLayoutVars>
      </dgm:prSet>
      <dgm:spPr/>
    </dgm:pt>
    <dgm:pt modelId="{A3576452-E721-440A-A577-6FF2CC3FB480}" type="pres">
      <dgm:prSet presAssocID="{C4371DA6-5D4E-4C8D-BB01-54AD603AF65E}" presName="container" presStyleCnt="0">
        <dgm:presLayoutVars>
          <dgm:dir/>
          <dgm:resizeHandles val="exact"/>
        </dgm:presLayoutVars>
      </dgm:prSet>
      <dgm:spPr/>
    </dgm:pt>
    <dgm:pt modelId="{513FE907-8EC5-45D6-8EA7-417C13D9EA3B}" type="pres">
      <dgm:prSet presAssocID="{E5740AD1-621D-4CC5-A830-405C23E8D082}" presName="compNode" presStyleCnt="0"/>
      <dgm:spPr/>
    </dgm:pt>
    <dgm:pt modelId="{7244AE0B-B8A1-4F7C-B91C-D5F4A30D75AC}" type="pres">
      <dgm:prSet presAssocID="{E5740AD1-621D-4CC5-A830-405C23E8D082}" presName="iconBgRect" presStyleLbl="bgShp" presStyleIdx="0" presStyleCnt="4"/>
      <dgm:spPr/>
    </dgm:pt>
    <dgm:pt modelId="{68C1F1BE-440C-42EB-8118-4C82A9FBBB5D}" type="pres">
      <dgm:prSet presAssocID="{E5740AD1-621D-4CC5-A830-405C23E8D08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sací podložka s klipsou se souvislou výplní"/>
        </a:ext>
      </dgm:extLst>
    </dgm:pt>
    <dgm:pt modelId="{CE71C220-1DA7-4715-89D2-D98AE927165A}" type="pres">
      <dgm:prSet presAssocID="{E5740AD1-621D-4CC5-A830-405C23E8D082}" presName="spaceRect" presStyleCnt="0"/>
      <dgm:spPr/>
    </dgm:pt>
    <dgm:pt modelId="{33383126-EE9F-4D9F-8C44-6B8F4F1EE678}" type="pres">
      <dgm:prSet presAssocID="{E5740AD1-621D-4CC5-A830-405C23E8D082}" presName="textRect" presStyleLbl="revTx" presStyleIdx="0" presStyleCnt="4" custScaleX="108846" custLinFactNeighborX="5573" custLinFactNeighborY="571">
        <dgm:presLayoutVars>
          <dgm:chMax val="1"/>
          <dgm:chPref val="1"/>
        </dgm:presLayoutVars>
      </dgm:prSet>
      <dgm:spPr/>
    </dgm:pt>
    <dgm:pt modelId="{6F355785-6498-4197-B577-81130839C581}" type="pres">
      <dgm:prSet presAssocID="{8513D8C5-3233-487E-AD38-4FED92ECC4F3}" presName="sibTrans" presStyleLbl="sibTrans2D1" presStyleIdx="0" presStyleCnt="0"/>
      <dgm:spPr/>
    </dgm:pt>
    <dgm:pt modelId="{3BB514A3-92FE-4B03-8089-D290F88E33D0}" type="pres">
      <dgm:prSet presAssocID="{20840E84-125F-4223-94EF-3EDF7A8D2672}" presName="compNode" presStyleCnt="0"/>
      <dgm:spPr/>
    </dgm:pt>
    <dgm:pt modelId="{05D974A1-DC13-444E-8C4A-26E4F905FBCD}" type="pres">
      <dgm:prSet presAssocID="{20840E84-125F-4223-94EF-3EDF7A8D2672}" presName="iconBgRect" presStyleLbl="bgShp" presStyleIdx="1" presStyleCnt="4"/>
      <dgm:spPr/>
    </dgm:pt>
    <dgm:pt modelId="{9719C16D-4AEC-4FF2-B6F8-FC70689D81AE}" type="pres">
      <dgm:prSet presAssocID="{20840E84-125F-4223-94EF-3EDF7A8D267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oud Computing se souvislou výplní"/>
        </a:ext>
      </dgm:extLst>
    </dgm:pt>
    <dgm:pt modelId="{BFB359A5-7D66-4AFA-9B35-D60290ADE99D}" type="pres">
      <dgm:prSet presAssocID="{20840E84-125F-4223-94EF-3EDF7A8D2672}" presName="spaceRect" presStyleCnt="0"/>
      <dgm:spPr/>
    </dgm:pt>
    <dgm:pt modelId="{659BEF89-7BF9-4DB3-BAEB-D13904F90066}" type="pres">
      <dgm:prSet presAssocID="{20840E84-125F-4223-94EF-3EDF7A8D2672}" presName="textRect" presStyleLbl="revTx" presStyleIdx="1" presStyleCnt="4">
        <dgm:presLayoutVars>
          <dgm:chMax val="1"/>
          <dgm:chPref val="1"/>
        </dgm:presLayoutVars>
      </dgm:prSet>
      <dgm:spPr/>
    </dgm:pt>
    <dgm:pt modelId="{6BF80C8C-34E6-4411-BD7E-B8D98AE56EFE}" type="pres">
      <dgm:prSet presAssocID="{CE696F9F-B77A-4A12-B4B5-4FB171C3B9B8}" presName="sibTrans" presStyleLbl="sibTrans2D1" presStyleIdx="0" presStyleCnt="0"/>
      <dgm:spPr/>
    </dgm:pt>
    <dgm:pt modelId="{4BFD9A15-36BC-4091-89F3-78AB7895F3D9}" type="pres">
      <dgm:prSet presAssocID="{29F7B761-15F7-42EF-BC80-5FF3F5039017}" presName="compNode" presStyleCnt="0"/>
      <dgm:spPr/>
    </dgm:pt>
    <dgm:pt modelId="{D3BB8F93-06C0-490D-8CD4-68213EDB658B}" type="pres">
      <dgm:prSet presAssocID="{29F7B761-15F7-42EF-BC80-5FF3F5039017}" presName="iconBgRect" presStyleLbl="bgShp" presStyleIdx="2" presStyleCnt="4"/>
      <dgm:spPr/>
    </dgm:pt>
    <dgm:pt modelId="{FCA88A1C-5D58-4F48-B8F7-5710A9C04A62}" type="pres">
      <dgm:prSet presAssocID="{29F7B761-15F7-42EF-BC80-5FF3F503901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66B67525-1D96-4140-8C0D-4C567B8CA689}" type="pres">
      <dgm:prSet presAssocID="{29F7B761-15F7-42EF-BC80-5FF3F5039017}" presName="spaceRect" presStyleCnt="0"/>
      <dgm:spPr/>
    </dgm:pt>
    <dgm:pt modelId="{1D61B697-BBAC-4563-9A2B-801587E9C2BD}" type="pres">
      <dgm:prSet presAssocID="{29F7B761-15F7-42EF-BC80-5FF3F5039017}" presName="textRect" presStyleLbl="revTx" presStyleIdx="2" presStyleCnt="4">
        <dgm:presLayoutVars>
          <dgm:chMax val="1"/>
          <dgm:chPref val="1"/>
        </dgm:presLayoutVars>
      </dgm:prSet>
      <dgm:spPr/>
    </dgm:pt>
    <dgm:pt modelId="{DEB32CAD-10B1-4DEF-AC58-CA141F9201F4}" type="pres">
      <dgm:prSet presAssocID="{8737A708-C133-4EB9-87AE-AC5B62F8345F}" presName="sibTrans" presStyleLbl="sibTrans2D1" presStyleIdx="0" presStyleCnt="0"/>
      <dgm:spPr/>
    </dgm:pt>
    <dgm:pt modelId="{4D5EBD0C-6A9F-4AFC-905E-5B2EB19BF2DC}" type="pres">
      <dgm:prSet presAssocID="{91B4206D-5B9C-4737-861B-358C817758C7}" presName="compNode" presStyleCnt="0"/>
      <dgm:spPr/>
    </dgm:pt>
    <dgm:pt modelId="{51FF8D52-3BCE-4743-89DB-AB99B98EAD0F}" type="pres">
      <dgm:prSet presAssocID="{91B4206D-5B9C-4737-861B-358C817758C7}" presName="iconBgRect" presStyleLbl="bgShp" presStyleIdx="3" presStyleCnt="4"/>
      <dgm:spPr/>
    </dgm:pt>
    <dgm:pt modelId="{FDA50D22-88B0-4577-B85B-B9E3FB58D174}" type="pres">
      <dgm:prSet presAssocID="{91B4206D-5B9C-4737-861B-358C817758C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tevřená ruka s rostlinou se souvislou výplní"/>
        </a:ext>
      </dgm:extLst>
    </dgm:pt>
    <dgm:pt modelId="{86250242-0B29-49A6-BF31-92D83327F8D2}" type="pres">
      <dgm:prSet presAssocID="{91B4206D-5B9C-4737-861B-358C817758C7}" presName="spaceRect" presStyleCnt="0"/>
      <dgm:spPr/>
    </dgm:pt>
    <dgm:pt modelId="{CBCCBEDF-B410-4BB3-9B7C-06DF362F9B25}" type="pres">
      <dgm:prSet presAssocID="{91B4206D-5B9C-4737-861B-358C817758C7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DE798B04-9973-4613-8C8E-4A37AF393295}" type="presOf" srcId="{8737A708-C133-4EB9-87AE-AC5B62F8345F}" destId="{DEB32CAD-10B1-4DEF-AC58-CA141F9201F4}" srcOrd="0" destOrd="0" presId="urn:microsoft.com/office/officeart/2018/2/layout/IconCircleList"/>
    <dgm:cxn modelId="{9D26ED08-E861-4EF7-9D3A-4BE72A3160DF}" type="presOf" srcId="{8513D8C5-3233-487E-AD38-4FED92ECC4F3}" destId="{6F355785-6498-4197-B577-81130839C581}" srcOrd="0" destOrd="0" presId="urn:microsoft.com/office/officeart/2018/2/layout/IconCircleList"/>
    <dgm:cxn modelId="{DD62F816-34E2-4B37-B527-3FF96F865091}" type="presOf" srcId="{C4371DA6-5D4E-4C8D-BB01-54AD603AF65E}" destId="{3AEB6EF0-61BF-495A-8380-18513CAC84A6}" srcOrd="0" destOrd="0" presId="urn:microsoft.com/office/officeart/2018/2/layout/IconCircleList"/>
    <dgm:cxn modelId="{34A7A730-1ADC-4E6D-948B-336A9D07B165}" type="presOf" srcId="{20840E84-125F-4223-94EF-3EDF7A8D2672}" destId="{659BEF89-7BF9-4DB3-BAEB-D13904F90066}" srcOrd="0" destOrd="0" presId="urn:microsoft.com/office/officeart/2018/2/layout/IconCircleList"/>
    <dgm:cxn modelId="{F2D6A831-6F5D-4F18-A294-BD458239C16B}" type="presOf" srcId="{CE696F9F-B77A-4A12-B4B5-4FB171C3B9B8}" destId="{6BF80C8C-34E6-4411-BD7E-B8D98AE56EFE}" srcOrd="0" destOrd="0" presId="urn:microsoft.com/office/officeart/2018/2/layout/IconCircleList"/>
    <dgm:cxn modelId="{A2E9193D-7AC4-4886-BB5C-1971BDD72BF0}" srcId="{C4371DA6-5D4E-4C8D-BB01-54AD603AF65E}" destId="{29F7B761-15F7-42EF-BC80-5FF3F5039017}" srcOrd="2" destOrd="0" parTransId="{E3077F64-2222-4BEA-B6B8-979CF8B9BEE0}" sibTransId="{8737A708-C133-4EB9-87AE-AC5B62F8345F}"/>
    <dgm:cxn modelId="{F607713D-188A-4F5E-A9B1-3F973FA9FF63}" type="presOf" srcId="{29F7B761-15F7-42EF-BC80-5FF3F5039017}" destId="{1D61B697-BBAC-4563-9A2B-801587E9C2BD}" srcOrd="0" destOrd="0" presId="urn:microsoft.com/office/officeart/2018/2/layout/IconCircleList"/>
    <dgm:cxn modelId="{851ECF5B-6B3D-465B-BD86-B8B734AC1222}" type="presOf" srcId="{E5740AD1-621D-4CC5-A830-405C23E8D082}" destId="{33383126-EE9F-4D9F-8C44-6B8F4F1EE678}" srcOrd="0" destOrd="0" presId="urn:microsoft.com/office/officeart/2018/2/layout/IconCircleList"/>
    <dgm:cxn modelId="{4035E779-80E3-4A31-92BD-536DB7E8AD6E}" type="presOf" srcId="{91B4206D-5B9C-4737-861B-358C817758C7}" destId="{CBCCBEDF-B410-4BB3-9B7C-06DF362F9B25}" srcOrd="0" destOrd="0" presId="urn:microsoft.com/office/officeart/2018/2/layout/IconCircleList"/>
    <dgm:cxn modelId="{02C9FE81-C32B-45F0-B700-40F2954BBCDE}" srcId="{C4371DA6-5D4E-4C8D-BB01-54AD603AF65E}" destId="{91B4206D-5B9C-4737-861B-358C817758C7}" srcOrd="3" destOrd="0" parTransId="{CCE1BDE3-64E5-4186-8574-2F08EE7B333A}" sibTransId="{23D7146C-18ED-4575-89F4-5C0FA8938B79}"/>
    <dgm:cxn modelId="{6A2C12EB-B80B-4F99-AC62-4B09EE1ADBFC}" srcId="{C4371DA6-5D4E-4C8D-BB01-54AD603AF65E}" destId="{E5740AD1-621D-4CC5-A830-405C23E8D082}" srcOrd="0" destOrd="0" parTransId="{734DD6D5-56DE-4672-BF73-1AC0C5849BBC}" sibTransId="{8513D8C5-3233-487E-AD38-4FED92ECC4F3}"/>
    <dgm:cxn modelId="{91F11EFE-CDE2-4B8A-8F7D-A2E974BF133F}" srcId="{C4371DA6-5D4E-4C8D-BB01-54AD603AF65E}" destId="{20840E84-125F-4223-94EF-3EDF7A8D2672}" srcOrd="1" destOrd="0" parTransId="{C7E9E284-35E7-4E25-A082-595D109C6DD8}" sibTransId="{CE696F9F-B77A-4A12-B4B5-4FB171C3B9B8}"/>
    <dgm:cxn modelId="{5A60F54C-6DBC-4736-AF83-90E415BFAFE8}" type="presParOf" srcId="{3AEB6EF0-61BF-495A-8380-18513CAC84A6}" destId="{A3576452-E721-440A-A577-6FF2CC3FB480}" srcOrd="0" destOrd="0" presId="urn:microsoft.com/office/officeart/2018/2/layout/IconCircleList"/>
    <dgm:cxn modelId="{DD89C91B-06EC-40F8-923D-4AADD19BC151}" type="presParOf" srcId="{A3576452-E721-440A-A577-6FF2CC3FB480}" destId="{513FE907-8EC5-45D6-8EA7-417C13D9EA3B}" srcOrd="0" destOrd="0" presId="urn:microsoft.com/office/officeart/2018/2/layout/IconCircleList"/>
    <dgm:cxn modelId="{38F1D971-DAB7-46D0-8230-FB1D9340E91C}" type="presParOf" srcId="{513FE907-8EC5-45D6-8EA7-417C13D9EA3B}" destId="{7244AE0B-B8A1-4F7C-B91C-D5F4A30D75AC}" srcOrd="0" destOrd="0" presId="urn:microsoft.com/office/officeart/2018/2/layout/IconCircleList"/>
    <dgm:cxn modelId="{D6E0CC94-647B-4B01-82AB-189713D03AB1}" type="presParOf" srcId="{513FE907-8EC5-45D6-8EA7-417C13D9EA3B}" destId="{68C1F1BE-440C-42EB-8118-4C82A9FBBB5D}" srcOrd="1" destOrd="0" presId="urn:microsoft.com/office/officeart/2018/2/layout/IconCircleList"/>
    <dgm:cxn modelId="{7212C1BA-4549-4000-96AE-04A1599D88FA}" type="presParOf" srcId="{513FE907-8EC5-45D6-8EA7-417C13D9EA3B}" destId="{CE71C220-1DA7-4715-89D2-D98AE927165A}" srcOrd="2" destOrd="0" presId="urn:microsoft.com/office/officeart/2018/2/layout/IconCircleList"/>
    <dgm:cxn modelId="{B539EB6B-96D6-4326-88D9-C0279E85A629}" type="presParOf" srcId="{513FE907-8EC5-45D6-8EA7-417C13D9EA3B}" destId="{33383126-EE9F-4D9F-8C44-6B8F4F1EE678}" srcOrd="3" destOrd="0" presId="urn:microsoft.com/office/officeart/2018/2/layout/IconCircleList"/>
    <dgm:cxn modelId="{5720EBC2-00C8-478E-8E6D-1059AF105DB4}" type="presParOf" srcId="{A3576452-E721-440A-A577-6FF2CC3FB480}" destId="{6F355785-6498-4197-B577-81130839C581}" srcOrd="1" destOrd="0" presId="urn:microsoft.com/office/officeart/2018/2/layout/IconCircleList"/>
    <dgm:cxn modelId="{CBA43591-8816-4BF0-AE47-435C8F60AD6D}" type="presParOf" srcId="{A3576452-E721-440A-A577-6FF2CC3FB480}" destId="{3BB514A3-92FE-4B03-8089-D290F88E33D0}" srcOrd="2" destOrd="0" presId="urn:microsoft.com/office/officeart/2018/2/layout/IconCircleList"/>
    <dgm:cxn modelId="{91FF61D9-26FF-42AB-94F6-726EBF9F71E5}" type="presParOf" srcId="{3BB514A3-92FE-4B03-8089-D290F88E33D0}" destId="{05D974A1-DC13-444E-8C4A-26E4F905FBCD}" srcOrd="0" destOrd="0" presId="urn:microsoft.com/office/officeart/2018/2/layout/IconCircleList"/>
    <dgm:cxn modelId="{CB99BE07-BA46-4578-AC5B-CA5B0E979CD1}" type="presParOf" srcId="{3BB514A3-92FE-4B03-8089-D290F88E33D0}" destId="{9719C16D-4AEC-4FF2-B6F8-FC70689D81AE}" srcOrd="1" destOrd="0" presId="urn:microsoft.com/office/officeart/2018/2/layout/IconCircleList"/>
    <dgm:cxn modelId="{F16072FF-4726-4492-AF50-D9D0FA9FEF47}" type="presParOf" srcId="{3BB514A3-92FE-4B03-8089-D290F88E33D0}" destId="{BFB359A5-7D66-4AFA-9B35-D60290ADE99D}" srcOrd="2" destOrd="0" presId="urn:microsoft.com/office/officeart/2018/2/layout/IconCircleList"/>
    <dgm:cxn modelId="{CE14BBB5-3983-4AD6-A949-B78E2D8B2F74}" type="presParOf" srcId="{3BB514A3-92FE-4B03-8089-D290F88E33D0}" destId="{659BEF89-7BF9-4DB3-BAEB-D13904F90066}" srcOrd="3" destOrd="0" presId="urn:microsoft.com/office/officeart/2018/2/layout/IconCircleList"/>
    <dgm:cxn modelId="{7531B530-B648-4C32-A84E-7C5F754C9B1D}" type="presParOf" srcId="{A3576452-E721-440A-A577-6FF2CC3FB480}" destId="{6BF80C8C-34E6-4411-BD7E-B8D98AE56EFE}" srcOrd="3" destOrd="0" presId="urn:microsoft.com/office/officeart/2018/2/layout/IconCircleList"/>
    <dgm:cxn modelId="{7146BC0F-45AD-4446-8B20-DA5E8BF05E1A}" type="presParOf" srcId="{A3576452-E721-440A-A577-6FF2CC3FB480}" destId="{4BFD9A15-36BC-4091-89F3-78AB7895F3D9}" srcOrd="4" destOrd="0" presId="urn:microsoft.com/office/officeart/2018/2/layout/IconCircleList"/>
    <dgm:cxn modelId="{9768D429-5950-4DDE-8A23-941066B6BA90}" type="presParOf" srcId="{4BFD9A15-36BC-4091-89F3-78AB7895F3D9}" destId="{D3BB8F93-06C0-490D-8CD4-68213EDB658B}" srcOrd="0" destOrd="0" presId="urn:microsoft.com/office/officeart/2018/2/layout/IconCircleList"/>
    <dgm:cxn modelId="{B2809310-0FCF-4012-8445-A929559CA457}" type="presParOf" srcId="{4BFD9A15-36BC-4091-89F3-78AB7895F3D9}" destId="{FCA88A1C-5D58-4F48-B8F7-5710A9C04A62}" srcOrd="1" destOrd="0" presId="urn:microsoft.com/office/officeart/2018/2/layout/IconCircleList"/>
    <dgm:cxn modelId="{330D8459-0AFB-456A-91DC-CC1D29B13B7F}" type="presParOf" srcId="{4BFD9A15-36BC-4091-89F3-78AB7895F3D9}" destId="{66B67525-1D96-4140-8C0D-4C567B8CA689}" srcOrd="2" destOrd="0" presId="urn:microsoft.com/office/officeart/2018/2/layout/IconCircleList"/>
    <dgm:cxn modelId="{9AF6C9F2-5276-4A40-9E7F-AF49A4297CD7}" type="presParOf" srcId="{4BFD9A15-36BC-4091-89F3-78AB7895F3D9}" destId="{1D61B697-BBAC-4563-9A2B-801587E9C2BD}" srcOrd="3" destOrd="0" presId="urn:microsoft.com/office/officeart/2018/2/layout/IconCircleList"/>
    <dgm:cxn modelId="{88AD1D53-F28C-44FC-AC39-10D2A5E047CD}" type="presParOf" srcId="{A3576452-E721-440A-A577-6FF2CC3FB480}" destId="{DEB32CAD-10B1-4DEF-AC58-CA141F9201F4}" srcOrd="5" destOrd="0" presId="urn:microsoft.com/office/officeart/2018/2/layout/IconCircleList"/>
    <dgm:cxn modelId="{54CC3D15-6C19-4134-A232-8E5EF145F263}" type="presParOf" srcId="{A3576452-E721-440A-A577-6FF2CC3FB480}" destId="{4D5EBD0C-6A9F-4AFC-905E-5B2EB19BF2DC}" srcOrd="6" destOrd="0" presId="urn:microsoft.com/office/officeart/2018/2/layout/IconCircleList"/>
    <dgm:cxn modelId="{2FC60EAF-C814-4ADC-81B5-68D1512CAA80}" type="presParOf" srcId="{4D5EBD0C-6A9F-4AFC-905E-5B2EB19BF2DC}" destId="{51FF8D52-3BCE-4743-89DB-AB99B98EAD0F}" srcOrd="0" destOrd="0" presId="urn:microsoft.com/office/officeart/2018/2/layout/IconCircleList"/>
    <dgm:cxn modelId="{774726C3-8A2A-4489-916C-6AF46363E5BE}" type="presParOf" srcId="{4D5EBD0C-6A9F-4AFC-905E-5B2EB19BF2DC}" destId="{FDA50D22-88B0-4577-B85B-B9E3FB58D174}" srcOrd="1" destOrd="0" presId="urn:microsoft.com/office/officeart/2018/2/layout/IconCircleList"/>
    <dgm:cxn modelId="{6402C209-A707-4582-ACCE-352230635AAD}" type="presParOf" srcId="{4D5EBD0C-6A9F-4AFC-905E-5B2EB19BF2DC}" destId="{86250242-0B29-49A6-BF31-92D83327F8D2}" srcOrd="2" destOrd="0" presId="urn:microsoft.com/office/officeart/2018/2/layout/IconCircleList"/>
    <dgm:cxn modelId="{AA156045-33F0-4633-9374-7AF4B1D8FD23}" type="presParOf" srcId="{4D5EBD0C-6A9F-4AFC-905E-5B2EB19BF2DC}" destId="{CBCCBEDF-B410-4BB3-9B7C-06DF362F9B25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BA5EEBE-57C5-4E71-9A41-1DD006EE397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673A493-D960-45DD-9FC5-E70FCF496FC0}">
      <dgm:prSet/>
      <dgm:spPr/>
      <dgm:t>
        <a:bodyPr/>
        <a:lstStyle/>
        <a:p>
          <a:r>
            <a:rPr lang="cs-CZ"/>
            <a:t>Stanovení rizika onemocnění</a:t>
          </a:r>
          <a:endParaRPr lang="en-US"/>
        </a:p>
      </dgm:t>
    </dgm:pt>
    <dgm:pt modelId="{91771A95-5F48-4504-B701-63292F30998E}" type="parTrans" cxnId="{D3C14D89-993F-43AD-A9D2-73AD210A04FA}">
      <dgm:prSet/>
      <dgm:spPr/>
      <dgm:t>
        <a:bodyPr/>
        <a:lstStyle/>
        <a:p>
          <a:endParaRPr lang="en-US"/>
        </a:p>
      </dgm:t>
    </dgm:pt>
    <dgm:pt modelId="{213DF1F4-A896-4948-B681-A7C54B0FBD33}" type="sibTrans" cxnId="{D3C14D89-993F-43AD-A9D2-73AD210A04FA}">
      <dgm:prSet/>
      <dgm:spPr/>
      <dgm:t>
        <a:bodyPr/>
        <a:lstStyle/>
        <a:p>
          <a:endParaRPr lang="en-US"/>
        </a:p>
      </dgm:t>
    </dgm:pt>
    <dgm:pt modelId="{22099EA8-2F8C-4551-B814-AD6682B78336}">
      <dgm:prSet/>
      <dgm:spPr/>
      <dgm:t>
        <a:bodyPr/>
        <a:lstStyle/>
        <a:p>
          <a:r>
            <a:rPr lang="cs-CZ"/>
            <a:t>Porovnání výskytu onemocnění v různých skupinách populace</a:t>
          </a:r>
          <a:endParaRPr lang="en-US"/>
        </a:p>
      </dgm:t>
    </dgm:pt>
    <dgm:pt modelId="{D215A993-0F01-43D0-AB5D-E2446C731860}" type="parTrans" cxnId="{24587F19-EC63-49D0-89F5-0FD98C1FDA4E}">
      <dgm:prSet/>
      <dgm:spPr/>
      <dgm:t>
        <a:bodyPr/>
        <a:lstStyle/>
        <a:p>
          <a:endParaRPr lang="en-US"/>
        </a:p>
      </dgm:t>
    </dgm:pt>
    <dgm:pt modelId="{BA9CA7A0-7A41-4A04-921B-9F3300FDD477}" type="sibTrans" cxnId="{24587F19-EC63-49D0-89F5-0FD98C1FDA4E}">
      <dgm:prSet/>
      <dgm:spPr/>
      <dgm:t>
        <a:bodyPr/>
        <a:lstStyle/>
        <a:p>
          <a:endParaRPr lang="en-US"/>
        </a:p>
      </dgm:t>
    </dgm:pt>
    <dgm:pt modelId="{9687C265-3DC3-448D-BA32-A78620D37AC3}">
      <dgm:prSet/>
      <dgm:spPr/>
      <dgm:t>
        <a:bodyPr/>
        <a:lstStyle/>
        <a:p>
          <a:r>
            <a:rPr lang="cs-CZ"/>
            <a:t>Hodnocení vztahu mezi rizikovým faktorem a onemocněním</a:t>
          </a:r>
          <a:endParaRPr lang="en-US"/>
        </a:p>
      </dgm:t>
    </dgm:pt>
    <dgm:pt modelId="{AD505E8E-C66D-4319-AB30-6635AF8BFE7D}" type="parTrans" cxnId="{76DFE183-1423-4B2F-8B41-79986A0765D3}">
      <dgm:prSet/>
      <dgm:spPr/>
      <dgm:t>
        <a:bodyPr/>
        <a:lstStyle/>
        <a:p>
          <a:endParaRPr lang="en-US"/>
        </a:p>
      </dgm:t>
    </dgm:pt>
    <dgm:pt modelId="{0D69A5CA-B8D9-487B-8B87-9983983BB8CD}" type="sibTrans" cxnId="{76DFE183-1423-4B2F-8B41-79986A0765D3}">
      <dgm:prSet/>
      <dgm:spPr/>
      <dgm:t>
        <a:bodyPr/>
        <a:lstStyle/>
        <a:p>
          <a:endParaRPr lang="en-US"/>
        </a:p>
      </dgm:t>
    </dgm:pt>
    <dgm:pt modelId="{F7214507-16D2-4658-A10C-32096A65E755}">
      <dgm:prSet/>
      <dgm:spPr/>
      <dgm:t>
        <a:bodyPr/>
        <a:lstStyle/>
        <a:p>
          <a:r>
            <a:rPr lang="cs-CZ"/>
            <a:t>Porovnání míry prevalence či míry rizika</a:t>
          </a:r>
          <a:endParaRPr lang="en-US"/>
        </a:p>
      </dgm:t>
    </dgm:pt>
    <dgm:pt modelId="{90A19186-1B86-46A5-B23F-B610680E6D48}" type="parTrans" cxnId="{3A9C88A6-8C03-4906-98C0-702E9D4E5279}">
      <dgm:prSet/>
      <dgm:spPr/>
      <dgm:t>
        <a:bodyPr/>
        <a:lstStyle/>
        <a:p>
          <a:endParaRPr lang="en-US"/>
        </a:p>
      </dgm:t>
    </dgm:pt>
    <dgm:pt modelId="{50B16AE1-4FE5-47F5-A4D2-5A3380E7D792}" type="sibTrans" cxnId="{3A9C88A6-8C03-4906-98C0-702E9D4E5279}">
      <dgm:prSet/>
      <dgm:spPr/>
      <dgm:t>
        <a:bodyPr/>
        <a:lstStyle/>
        <a:p>
          <a:endParaRPr lang="en-US"/>
        </a:p>
      </dgm:t>
    </dgm:pt>
    <dgm:pt modelId="{04A020C8-112F-4386-835D-9CC89F9ED68C}" type="pres">
      <dgm:prSet presAssocID="{6BA5EEBE-57C5-4E71-9A41-1DD006EE397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6ECCDE0-82FA-4E9F-8880-3FA674C76DB6}" type="pres">
      <dgm:prSet presAssocID="{E673A493-D960-45DD-9FC5-E70FCF496FC0}" presName="hierRoot1" presStyleCnt="0"/>
      <dgm:spPr/>
    </dgm:pt>
    <dgm:pt modelId="{F486E665-1C2E-4281-A4D8-32C1434A380F}" type="pres">
      <dgm:prSet presAssocID="{E673A493-D960-45DD-9FC5-E70FCF496FC0}" presName="composite" presStyleCnt="0"/>
      <dgm:spPr/>
    </dgm:pt>
    <dgm:pt modelId="{3906F442-47E1-4582-8DA0-5C9218A3512D}" type="pres">
      <dgm:prSet presAssocID="{E673A493-D960-45DD-9FC5-E70FCF496FC0}" presName="background" presStyleLbl="node0" presStyleIdx="0" presStyleCnt="4"/>
      <dgm:spPr/>
    </dgm:pt>
    <dgm:pt modelId="{7D7D058A-AF0A-4D19-B11A-31C3113BF47A}" type="pres">
      <dgm:prSet presAssocID="{E673A493-D960-45DD-9FC5-E70FCF496FC0}" presName="text" presStyleLbl="fgAcc0" presStyleIdx="0" presStyleCnt="4">
        <dgm:presLayoutVars>
          <dgm:chPref val="3"/>
        </dgm:presLayoutVars>
      </dgm:prSet>
      <dgm:spPr/>
    </dgm:pt>
    <dgm:pt modelId="{9592DC0D-80EE-4BFF-B6C1-64C15B760646}" type="pres">
      <dgm:prSet presAssocID="{E673A493-D960-45DD-9FC5-E70FCF496FC0}" presName="hierChild2" presStyleCnt="0"/>
      <dgm:spPr/>
    </dgm:pt>
    <dgm:pt modelId="{9DECB743-B4DE-447D-BA95-A69608921FB6}" type="pres">
      <dgm:prSet presAssocID="{22099EA8-2F8C-4551-B814-AD6682B78336}" presName="hierRoot1" presStyleCnt="0"/>
      <dgm:spPr/>
    </dgm:pt>
    <dgm:pt modelId="{01B3908B-97BE-48EE-AA94-BDA84B3F5434}" type="pres">
      <dgm:prSet presAssocID="{22099EA8-2F8C-4551-B814-AD6682B78336}" presName="composite" presStyleCnt="0"/>
      <dgm:spPr/>
    </dgm:pt>
    <dgm:pt modelId="{D1D6853D-C591-4AB9-BD6B-91C8418E30A0}" type="pres">
      <dgm:prSet presAssocID="{22099EA8-2F8C-4551-B814-AD6682B78336}" presName="background" presStyleLbl="node0" presStyleIdx="1" presStyleCnt="4"/>
      <dgm:spPr/>
    </dgm:pt>
    <dgm:pt modelId="{3D51DA22-6538-4956-A6AE-D7255B928D08}" type="pres">
      <dgm:prSet presAssocID="{22099EA8-2F8C-4551-B814-AD6682B78336}" presName="text" presStyleLbl="fgAcc0" presStyleIdx="1" presStyleCnt="4">
        <dgm:presLayoutVars>
          <dgm:chPref val="3"/>
        </dgm:presLayoutVars>
      </dgm:prSet>
      <dgm:spPr/>
    </dgm:pt>
    <dgm:pt modelId="{D845EE17-3C45-42C3-B0BF-766E7D45021A}" type="pres">
      <dgm:prSet presAssocID="{22099EA8-2F8C-4551-B814-AD6682B78336}" presName="hierChild2" presStyleCnt="0"/>
      <dgm:spPr/>
    </dgm:pt>
    <dgm:pt modelId="{0CD73A31-9E1D-4453-9B76-D64887E7C0CB}" type="pres">
      <dgm:prSet presAssocID="{9687C265-3DC3-448D-BA32-A78620D37AC3}" presName="hierRoot1" presStyleCnt="0"/>
      <dgm:spPr/>
    </dgm:pt>
    <dgm:pt modelId="{6D1175B8-18EF-4957-B4DF-4D390C017887}" type="pres">
      <dgm:prSet presAssocID="{9687C265-3DC3-448D-BA32-A78620D37AC3}" presName="composite" presStyleCnt="0"/>
      <dgm:spPr/>
    </dgm:pt>
    <dgm:pt modelId="{9307713C-EC1F-41C2-BB61-5AF66ED49C5B}" type="pres">
      <dgm:prSet presAssocID="{9687C265-3DC3-448D-BA32-A78620D37AC3}" presName="background" presStyleLbl="node0" presStyleIdx="2" presStyleCnt="4"/>
      <dgm:spPr/>
    </dgm:pt>
    <dgm:pt modelId="{70A963E7-EC8E-4F7E-BACD-AB70C356D86D}" type="pres">
      <dgm:prSet presAssocID="{9687C265-3DC3-448D-BA32-A78620D37AC3}" presName="text" presStyleLbl="fgAcc0" presStyleIdx="2" presStyleCnt="4">
        <dgm:presLayoutVars>
          <dgm:chPref val="3"/>
        </dgm:presLayoutVars>
      </dgm:prSet>
      <dgm:spPr/>
    </dgm:pt>
    <dgm:pt modelId="{416A3066-190E-4C90-B894-42E18FB958BC}" type="pres">
      <dgm:prSet presAssocID="{9687C265-3DC3-448D-BA32-A78620D37AC3}" presName="hierChild2" presStyleCnt="0"/>
      <dgm:spPr/>
    </dgm:pt>
    <dgm:pt modelId="{EB037CA2-DD8F-4812-9B23-3A07ABDB26FC}" type="pres">
      <dgm:prSet presAssocID="{F7214507-16D2-4658-A10C-32096A65E755}" presName="hierRoot1" presStyleCnt="0"/>
      <dgm:spPr/>
    </dgm:pt>
    <dgm:pt modelId="{E5B9A1B6-0B9F-46ED-BDD1-E64541971185}" type="pres">
      <dgm:prSet presAssocID="{F7214507-16D2-4658-A10C-32096A65E755}" presName="composite" presStyleCnt="0"/>
      <dgm:spPr/>
    </dgm:pt>
    <dgm:pt modelId="{16A538D7-07CF-454A-A55C-FF2DD04BB208}" type="pres">
      <dgm:prSet presAssocID="{F7214507-16D2-4658-A10C-32096A65E755}" presName="background" presStyleLbl="node0" presStyleIdx="3" presStyleCnt="4"/>
      <dgm:spPr/>
    </dgm:pt>
    <dgm:pt modelId="{C2AF2460-64EC-452E-8BD8-660F604CDA58}" type="pres">
      <dgm:prSet presAssocID="{F7214507-16D2-4658-A10C-32096A65E755}" presName="text" presStyleLbl="fgAcc0" presStyleIdx="3" presStyleCnt="4">
        <dgm:presLayoutVars>
          <dgm:chPref val="3"/>
        </dgm:presLayoutVars>
      </dgm:prSet>
      <dgm:spPr/>
    </dgm:pt>
    <dgm:pt modelId="{71EDA050-E53D-436D-9A92-0E1788EA1B6B}" type="pres">
      <dgm:prSet presAssocID="{F7214507-16D2-4658-A10C-32096A65E755}" presName="hierChild2" presStyleCnt="0"/>
      <dgm:spPr/>
    </dgm:pt>
  </dgm:ptLst>
  <dgm:cxnLst>
    <dgm:cxn modelId="{24587F19-EC63-49D0-89F5-0FD98C1FDA4E}" srcId="{6BA5EEBE-57C5-4E71-9A41-1DD006EE3973}" destId="{22099EA8-2F8C-4551-B814-AD6682B78336}" srcOrd="1" destOrd="0" parTransId="{D215A993-0F01-43D0-AB5D-E2446C731860}" sibTransId="{BA9CA7A0-7A41-4A04-921B-9F3300FDD477}"/>
    <dgm:cxn modelId="{6B04A81B-28E0-4B56-8F06-719F432B98B5}" type="presOf" srcId="{6BA5EEBE-57C5-4E71-9A41-1DD006EE3973}" destId="{04A020C8-112F-4386-835D-9CC89F9ED68C}" srcOrd="0" destOrd="0" presId="urn:microsoft.com/office/officeart/2005/8/layout/hierarchy1"/>
    <dgm:cxn modelId="{93BF4771-4AB8-4BD2-AF1C-A7C3BA92228B}" type="presOf" srcId="{9687C265-3DC3-448D-BA32-A78620D37AC3}" destId="{70A963E7-EC8E-4F7E-BACD-AB70C356D86D}" srcOrd="0" destOrd="0" presId="urn:microsoft.com/office/officeart/2005/8/layout/hierarchy1"/>
    <dgm:cxn modelId="{CC85397F-C28F-43A8-ACF8-612B36ABE4B4}" type="presOf" srcId="{F7214507-16D2-4658-A10C-32096A65E755}" destId="{C2AF2460-64EC-452E-8BD8-660F604CDA58}" srcOrd="0" destOrd="0" presId="urn:microsoft.com/office/officeart/2005/8/layout/hierarchy1"/>
    <dgm:cxn modelId="{76DFE183-1423-4B2F-8B41-79986A0765D3}" srcId="{6BA5EEBE-57C5-4E71-9A41-1DD006EE3973}" destId="{9687C265-3DC3-448D-BA32-A78620D37AC3}" srcOrd="2" destOrd="0" parTransId="{AD505E8E-C66D-4319-AB30-6635AF8BFE7D}" sibTransId="{0D69A5CA-B8D9-487B-8B87-9983983BB8CD}"/>
    <dgm:cxn modelId="{D3C14D89-993F-43AD-A9D2-73AD210A04FA}" srcId="{6BA5EEBE-57C5-4E71-9A41-1DD006EE3973}" destId="{E673A493-D960-45DD-9FC5-E70FCF496FC0}" srcOrd="0" destOrd="0" parTransId="{91771A95-5F48-4504-B701-63292F30998E}" sibTransId="{213DF1F4-A896-4948-B681-A7C54B0FBD33}"/>
    <dgm:cxn modelId="{110BF8A3-B436-4FAE-A763-E45A274791DD}" type="presOf" srcId="{22099EA8-2F8C-4551-B814-AD6682B78336}" destId="{3D51DA22-6538-4956-A6AE-D7255B928D08}" srcOrd="0" destOrd="0" presId="urn:microsoft.com/office/officeart/2005/8/layout/hierarchy1"/>
    <dgm:cxn modelId="{3A9C88A6-8C03-4906-98C0-702E9D4E5279}" srcId="{6BA5EEBE-57C5-4E71-9A41-1DD006EE3973}" destId="{F7214507-16D2-4658-A10C-32096A65E755}" srcOrd="3" destOrd="0" parTransId="{90A19186-1B86-46A5-B23F-B610680E6D48}" sibTransId="{50B16AE1-4FE5-47F5-A4D2-5A3380E7D792}"/>
    <dgm:cxn modelId="{D811CBDA-B237-4883-B11B-996464C6D24D}" type="presOf" srcId="{E673A493-D960-45DD-9FC5-E70FCF496FC0}" destId="{7D7D058A-AF0A-4D19-B11A-31C3113BF47A}" srcOrd="0" destOrd="0" presId="urn:microsoft.com/office/officeart/2005/8/layout/hierarchy1"/>
    <dgm:cxn modelId="{715A5DC7-0621-46C4-9DE2-7AF9B115FBE5}" type="presParOf" srcId="{04A020C8-112F-4386-835D-9CC89F9ED68C}" destId="{E6ECCDE0-82FA-4E9F-8880-3FA674C76DB6}" srcOrd="0" destOrd="0" presId="urn:microsoft.com/office/officeart/2005/8/layout/hierarchy1"/>
    <dgm:cxn modelId="{DB35606A-B7D3-495C-B51E-8BFED61310E1}" type="presParOf" srcId="{E6ECCDE0-82FA-4E9F-8880-3FA674C76DB6}" destId="{F486E665-1C2E-4281-A4D8-32C1434A380F}" srcOrd="0" destOrd="0" presId="urn:microsoft.com/office/officeart/2005/8/layout/hierarchy1"/>
    <dgm:cxn modelId="{6B830F8A-E561-45A6-8BDF-702B685A7F67}" type="presParOf" srcId="{F486E665-1C2E-4281-A4D8-32C1434A380F}" destId="{3906F442-47E1-4582-8DA0-5C9218A3512D}" srcOrd="0" destOrd="0" presId="urn:microsoft.com/office/officeart/2005/8/layout/hierarchy1"/>
    <dgm:cxn modelId="{86297F44-2BD5-4327-88CA-77055C5E13F6}" type="presParOf" srcId="{F486E665-1C2E-4281-A4D8-32C1434A380F}" destId="{7D7D058A-AF0A-4D19-B11A-31C3113BF47A}" srcOrd="1" destOrd="0" presId="urn:microsoft.com/office/officeart/2005/8/layout/hierarchy1"/>
    <dgm:cxn modelId="{BA4AC8C4-7AC8-4355-8A28-433235956703}" type="presParOf" srcId="{E6ECCDE0-82FA-4E9F-8880-3FA674C76DB6}" destId="{9592DC0D-80EE-4BFF-B6C1-64C15B760646}" srcOrd="1" destOrd="0" presId="urn:microsoft.com/office/officeart/2005/8/layout/hierarchy1"/>
    <dgm:cxn modelId="{F26DB73B-F3B1-4727-8F0A-FE69C600C41C}" type="presParOf" srcId="{04A020C8-112F-4386-835D-9CC89F9ED68C}" destId="{9DECB743-B4DE-447D-BA95-A69608921FB6}" srcOrd="1" destOrd="0" presId="urn:microsoft.com/office/officeart/2005/8/layout/hierarchy1"/>
    <dgm:cxn modelId="{24B1631B-484E-4E7E-B3C2-CD92DD603431}" type="presParOf" srcId="{9DECB743-B4DE-447D-BA95-A69608921FB6}" destId="{01B3908B-97BE-48EE-AA94-BDA84B3F5434}" srcOrd="0" destOrd="0" presId="urn:microsoft.com/office/officeart/2005/8/layout/hierarchy1"/>
    <dgm:cxn modelId="{FDD2C6E8-8A82-4A00-9FBE-C6F992FB56EE}" type="presParOf" srcId="{01B3908B-97BE-48EE-AA94-BDA84B3F5434}" destId="{D1D6853D-C591-4AB9-BD6B-91C8418E30A0}" srcOrd="0" destOrd="0" presId="urn:microsoft.com/office/officeart/2005/8/layout/hierarchy1"/>
    <dgm:cxn modelId="{3A36DB4F-A877-4681-BAB1-8E3461313272}" type="presParOf" srcId="{01B3908B-97BE-48EE-AA94-BDA84B3F5434}" destId="{3D51DA22-6538-4956-A6AE-D7255B928D08}" srcOrd="1" destOrd="0" presId="urn:microsoft.com/office/officeart/2005/8/layout/hierarchy1"/>
    <dgm:cxn modelId="{6DD1022D-74FB-483A-ABB7-974845A7FA21}" type="presParOf" srcId="{9DECB743-B4DE-447D-BA95-A69608921FB6}" destId="{D845EE17-3C45-42C3-B0BF-766E7D45021A}" srcOrd="1" destOrd="0" presId="urn:microsoft.com/office/officeart/2005/8/layout/hierarchy1"/>
    <dgm:cxn modelId="{3A9F959C-5213-4D11-9F74-5362E7ED5099}" type="presParOf" srcId="{04A020C8-112F-4386-835D-9CC89F9ED68C}" destId="{0CD73A31-9E1D-4453-9B76-D64887E7C0CB}" srcOrd="2" destOrd="0" presId="urn:microsoft.com/office/officeart/2005/8/layout/hierarchy1"/>
    <dgm:cxn modelId="{4678698A-BBB7-408B-83F4-6447F4D2CCAB}" type="presParOf" srcId="{0CD73A31-9E1D-4453-9B76-D64887E7C0CB}" destId="{6D1175B8-18EF-4957-B4DF-4D390C017887}" srcOrd="0" destOrd="0" presId="urn:microsoft.com/office/officeart/2005/8/layout/hierarchy1"/>
    <dgm:cxn modelId="{2A584AAC-26F4-4D06-BBD8-05902FB0955F}" type="presParOf" srcId="{6D1175B8-18EF-4957-B4DF-4D390C017887}" destId="{9307713C-EC1F-41C2-BB61-5AF66ED49C5B}" srcOrd="0" destOrd="0" presId="urn:microsoft.com/office/officeart/2005/8/layout/hierarchy1"/>
    <dgm:cxn modelId="{FC8C69E8-E3CA-4CD6-B9AE-6E8543A80013}" type="presParOf" srcId="{6D1175B8-18EF-4957-B4DF-4D390C017887}" destId="{70A963E7-EC8E-4F7E-BACD-AB70C356D86D}" srcOrd="1" destOrd="0" presId="urn:microsoft.com/office/officeart/2005/8/layout/hierarchy1"/>
    <dgm:cxn modelId="{C64B6F0D-7623-45C0-994D-F3023ABE0D3B}" type="presParOf" srcId="{0CD73A31-9E1D-4453-9B76-D64887E7C0CB}" destId="{416A3066-190E-4C90-B894-42E18FB958BC}" srcOrd="1" destOrd="0" presId="urn:microsoft.com/office/officeart/2005/8/layout/hierarchy1"/>
    <dgm:cxn modelId="{B7354C6A-DC7D-42DC-86B0-634E7969013F}" type="presParOf" srcId="{04A020C8-112F-4386-835D-9CC89F9ED68C}" destId="{EB037CA2-DD8F-4812-9B23-3A07ABDB26FC}" srcOrd="3" destOrd="0" presId="urn:microsoft.com/office/officeart/2005/8/layout/hierarchy1"/>
    <dgm:cxn modelId="{5AB48C92-5559-4D67-B568-5065AD8B0DFE}" type="presParOf" srcId="{EB037CA2-DD8F-4812-9B23-3A07ABDB26FC}" destId="{E5B9A1B6-0B9F-46ED-BDD1-E64541971185}" srcOrd="0" destOrd="0" presId="urn:microsoft.com/office/officeart/2005/8/layout/hierarchy1"/>
    <dgm:cxn modelId="{4D6DF93F-CBC3-4CD6-AC9C-5EAFF389BDF4}" type="presParOf" srcId="{E5B9A1B6-0B9F-46ED-BDD1-E64541971185}" destId="{16A538D7-07CF-454A-A55C-FF2DD04BB208}" srcOrd="0" destOrd="0" presId="urn:microsoft.com/office/officeart/2005/8/layout/hierarchy1"/>
    <dgm:cxn modelId="{B21DB22E-F057-4E93-A949-33BD1A3D1F2C}" type="presParOf" srcId="{E5B9A1B6-0B9F-46ED-BDD1-E64541971185}" destId="{C2AF2460-64EC-452E-8BD8-660F604CDA58}" srcOrd="1" destOrd="0" presId="urn:microsoft.com/office/officeart/2005/8/layout/hierarchy1"/>
    <dgm:cxn modelId="{A4BE5B0B-848E-471F-88E2-39BCEF202434}" type="presParOf" srcId="{EB037CA2-DD8F-4812-9B23-3A07ABDB26FC}" destId="{71EDA050-E53D-436D-9A92-0E1788EA1B6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228247-FBBF-4614-BE50-C79AB1C27DAA}">
      <dsp:nvSpPr>
        <dsp:cNvPr id="0" name=""/>
        <dsp:cNvSpPr/>
      </dsp:nvSpPr>
      <dsp:spPr>
        <a:xfrm>
          <a:off x="0" y="1793"/>
          <a:ext cx="6278562" cy="76413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6F9756-E453-4385-BFE4-358C54BD6FEB}">
      <dsp:nvSpPr>
        <dsp:cNvPr id="0" name=""/>
        <dsp:cNvSpPr/>
      </dsp:nvSpPr>
      <dsp:spPr>
        <a:xfrm>
          <a:off x="231150" y="173723"/>
          <a:ext cx="420273" cy="42027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4B2674-0F61-4B00-8C3E-10C22E7F5BCA}">
      <dsp:nvSpPr>
        <dsp:cNvPr id="0" name=""/>
        <dsp:cNvSpPr/>
      </dsp:nvSpPr>
      <dsp:spPr>
        <a:xfrm>
          <a:off x="882573" y="1793"/>
          <a:ext cx="5395988" cy="764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871" tIns="80871" rIns="80871" bIns="80871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 err="1"/>
            <a:t>Jaký</a:t>
          </a:r>
          <a:r>
            <a:rPr lang="en-GB" sz="1800" kern="1200" dirty="0"/>
            <a:t> </a:t>
          </a:r>
          <a:r>
            <a:rPr lang="cs-CZ" sz="1800" kern="1200" dirty="0"/>
            <a:t>byl vývoj</a:t>
          </a:r>
          <a:r>
            <a:rPr lang="en-GB" sz="1800" kern="1200" dirty="0"/>
            <a:t> </a:t>
          </a:r>
          <a:r>
            <a:rPr lang="cs-CZ" sz="1800" kern="1200" dirty="0"/>
            <a:t>prevalence</a:t>
          </a:r>
          <a:r>
            <a:rPr lang="en-GB" sz="1800" kern="1200" dirty="0"/>
            <a:t> </a:t>
          </a:r>
          <a:r>
            <a:rPr lang="cs-CZ" sz="1800" kern="1200" dirty="0"/>
            <a:t>metabolického syndromu v Česku v letech 2000 až 2020? </a:t>
          </a:r>
          <a:endParaRPr lang="en-US" sz="1800" kern="1200" dirty="0"/>
        </a:p>
      </dsp:txBody>
      <dsp:txXfrm>
        <a:off x="882573" y="1793"/>
        <a:ext cx="5395988" cy="764132"/>
      </dsp:txXfrm>
    </dsp:sp>
    <dsp:sp modelId="{0F8CD4FB-4590-4482-B899-FE517440D55C}">
      <dsp:nvSpPr>
        <dsp:cNvPr id="0" name=""/>
        <dsp:cNvSpPr/>
      </dsp:nvSpPr>
      <dsp:spPr>
        <a:xfrm>
          <a:off x="0" y="956959"/>
          <a:ext cx="6278562" cy="76413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3C9EA3-26FB-416F-90C3-B7D359CC595D}">
      <dsp:nvSpPr>
        <dsp:cNvPr id="0" name=""/>
        <dsp:cNvSpPr/>
      </dsp:nvSpPr>
      <dsp:spPr>
        <a:xfrm>
          <a:off x="231150" y="1128889"/>
          <a:ext cx="420273" cy="42027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ED37D8-3493-4E1D-9FDB-660B0F3FD974}">
      <dsp:nvSpPr>
        <dsp:cNvPr id="0" name=""/>
        <dsp:cNvSpPr/>
      </dsp:nvSpPr>
      <dsp:spPr>
        <a:xfrm>
          <a:off x="882573" y="956959"/>
          <a:ext cx="5395988" cy="764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871" tIns="80871" rIns="80871" bIns="80871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Liší se konzumace ovoce a zeleniny v české populaci mezi pohlavími? </a:t>
          </a:r>
          <a:endParaRPr lang="en-US" sz="1800" kern="1200" dirty="0"/>
        </a:p>
      </dsp:txBody>
      <dsp:txXfrm>
        <a:off x="882573" y="956959"/>
        <a:ext cx="5395988" cy="764132"/>
      </dsp:txXfrm>
    </dsp:sp>
    <dsp:sp modelId="{07113351-92E6-449D-9767-6FE5ECC6870D}">
      <dsp:nvSpPr>
        <dsp:cNvPr id="0" name=""/>
        <dsp:cNvSpPr/>
      </dsp:nvSpPr>
      <dsp:spPr>
        <a:xfrm>
          <a:off x="0" y="1912125"/>
          <a:ext cx="6278562" cy="76413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411F-1F2F-434C-87AA-97E960E959BA}">
      <dsp:nvSpPr>
        <dsp:cNvPr id="0" name=""/>
        <dsp:cNvSpPr/>
      </dsp:nvSpPr>
      <dsp:spPr>
        <a:xfrm>
          <a:off x="231150" y="2084055"/>
          <a:ext cx="420273" cy="42027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75B117-E6C1-4117-AABC-780E85401BBC}">
      <dsp:nvSpPr>
        <dsp:cNvPr id="0" name=""/>
        <dsp:cNvSpPr/>
      </dsp:nvSpPr>
      <dsp:spPr>
        <a:xfrm>
          <a:off x="882573" y="1912125"/>
          <a:ext cx="5395988" cy="764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871" tIns="80871" rIns="80871" bIns="80871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Čím lze vysvětlit rozdíly v průměrném BMI napříč kategoriemi vzdělání?</a:t>
          </a:r>
          <a:endParaRPr lang="en-US" sz="1800" kern="1200" dirty="0"/>
        </a:p>
      </dsp:txBody>
      <dsp:txXfrm>
        <a:off x="882573" y="1912125"/>
        <a:ext cx="5395988" cy="764132"/>
      </dsp:txXfrm>
    </dsp:sp>
    <dsp:sp modelId="{A483D03F-4A79-4C09-B08F-B094E09F3DC1}">
      <dsp:nvSpPr>
        <dsp:cNvPr id="0" name=""/>
        <dsp:cNvSpPr/>
      </dsp:nvSpPr>
      <dsp:spPr>
        <a:xfrm>
          <a:off x="0" y="2867291"/>
          <a:ext cx="6278562" cy="76413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D13D4A-15DE-4FBB-9E32-BE6E3FDF6258}">
      <dsp:nvSpPr>
        <dsp:cNvPr id="0" name=""/>
        <dsp:cNvSpPr/>
      </dsp:nvSpPr>
      <dsp:spPr>
        <a:xfrm>
          <a:off x="231150" y="3039221"/>
          <a:ext cx="420273" cy="42027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845634-759A-4418-B599-FF88B043D1FA}">
      <dsp:nvSpPr>
        <dsp:cNvPr id="0" name=""/>
        <dsp:cNvSpPr/>
      </dsp:nvSpPr>
      <dsp:spPr>
        <a:xfrm>
          <a:off x="882573" y="2867291"/>
          <a:ext cx="5395988" cy="764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871" tIns="80871" rIns="80871" bIns="80871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Jak ovlivňuje expozice environmentálnímu hluku biomarkery </a:t>
          </a:r>
          <a:r>
            <a:rPr lang="cs-CZ" sz="1800" kern="1200" dirty="0" err="1"/>
            <a:t>adiposity</a:t>
          </a:r>
          <a:r>
            <a:rPr lang="cs-CZ" sz="1800" kern="1200" dirty="0"/>
            <a:t>?</a:t>
          </a:r>
          <a:endParaRPr lang="en-US" sz="1800" kern="1200" dirty="0"/>
        </a:p>
      </dsp:txBody>
      <dsp:txXfrm>
        <a:off x="882573" y="2867291"/>
        <a:ext cx="5395988" cy="764132"/>
      </dsp:txXfrm>
    </dsp:sp>
    <dsp:sp modelId="{6AC27A54-431C-4E66-80A6-435F93C887D3}">
      <dsp:nvSpPr>
        <dsp:cNvPr id="0" name=""/>
        <dsp:cNvSpPr/>
      </dsp:nvSpPr>
      <dsp:spPr>
        <a:xfrm>
          <a:off x="0" y="3822457"/>
          <a:ext cx="6278562" cy="76413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69914F-8C2B-488D-8AA7-329291344363}">
      <dsp:nvSpPr>
        <dsp:cNvPr id="0" name=""/>
        <dsp:cNvSpPr/>
      </dsp:nvSpPr>
      <dsp:spPr>
        <a:xfrm>
          <a:off x="231150" y="3994387"/>
          <a:ext cx="420273" cy="42027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97A8BE-1697-4628-B8FE-B7E30193814E}">
      <dsp:nvSpPr>
        <dsp:cNvPr id="0" name=""/>
        <dsp:cNvSpPr/>
      </dsp:nvSpPr>
      <dsp:spPr>
        <a:xfrm>
          <a:off x="882573" y="3822457"/>
          <a:ext cx="5395988" cy="764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871" tIns="80871" rIns="80871" bIns="80871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Co ovlivňuje vnímavost k </a:t>
          </a:r>
          <a:r>
            <a:rPr lang="cs-CZ" sz="1800" kern="1200" dirty="0" err="1"/>
            <a:t>obezitogennímu</a:t>
          </a:r>
          <a:r>
            <a:rPr lang="cs-CZ" sz="1800" kern="1200" dirty="0"/>
            <a:t> prostření?</a:t>
          </a:r>
          <a:endParaRPr lang="en-US" sz="1800" kern="1200" dirty="0"/>
        </a:p>
      </dsp:txBody>
      <dsp:txXfrm>
        <a:off x="882573" y="3822457"/>
        <a:ext cx="5395988" cy="764132"/>
      </dsp:txXfrm>
    </dsp:sp>
    <dsp:sp modelId="{72AC70F4-6361-4F9A-939A-979F534A1CAC}">
      <dsp:nvSpPr>
        <dsp:cNvPr id="0" name=""/>
        <dsp:cNvSpPr/>
      </dsp:nvSpPr>
      <dsp:spPr>
        <a:xfrm>
          <a:off x="0" y="4777623"/>
          <a:ext cx="6278562" cy="76413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1D0EE1-2402-4535-B0F2-1D86F4480BBA}">
      <dsp:nvSpPr>
        <dsp:cNvPr id="0" name=""/>
        <dsp:cNvSpPr/>
      </dsp:nvSpPr>
      <dsp:spPr>
        <a:xfrm>
          <a:off x="231150" y="4949553"/>
          <a:ext cx="420273" cy="420273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4E48E0-04BD-401F-B0A8-5F934B031504}">
      <dsp:nvSpPr>
        <dsp:cNvPr id="0" name=""/>
        <dsp:cNvSpPr/>
      </dsp:nvSpPr>
      <dsp:spPr>
        <a:xfrm>
          <a:off x="882573" y="4777623"/>
          <a:ext cx="5395988" cy="764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871" tIns="80871" rIns="80871" bIns="80871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Existuje vztah mezi stresovými situacemi v ranném dětství a obezitou? </a:t>
          </a:r>
          <a:endParaRPr lang="en-US" sz="1800" kern="1200" dirty="0"/>
        </a:p>
      </dsp:txBody>
      <dsp:txXfrm>
        <a:off x="882573" y="4777623"/>
        <a:ext cx="5395988" cy="7641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8C360E-6C1D-4B7A-86DE-5A62C080E3CD}">
      <dsp:nvSpPr>
        <dsp:cNvPr id="0" name=""/>
        <dsp:cNvSpPr/>
      </dsp:nvSpPr>
      <dsp:spPr>
        <a:xfrm>
          <a:off x="0" y="140905"/>
          <a:ext cx="3578860" cy="15455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kern="1200" dirty="0"/>
            <a:t>Nutriční epidemiologie</a:t>
          </a:r>
          <a:endParaRPr lang="en-US" sz="2800" b="1" kern="1200" dirty="0"/>
        </a:p>
      </dsp:txBody>
      <dsp:txXfrm>
        <a:off x="0" y="140905"/>
        <a:ext cx="3578860" cy="1545519"/>
      </dsp:txXfrm>
    </dsp:sp>
    <dsp:sp modelId="{B83315A4-4E8E-4B1D-B336-D9CAE612BDC5}">
      <dsp:nvSpPr>
        <dsp:cNvPr id="0" name=""/>
        <dsp:cNvSpPr/>
      </dsp:nvSpPr>
      <dsp:spPr>
        <a:xfrm>
          <a:off x="3844527" y="137990"/>
          <a:ext cx="3299619" cy="14509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kern="1200" dirty="0"/>
            <a:t>Sociální epidemiologie</a:t>
          </a:r>
          <a:endParaRPr lang="en-US" sz="2800" b="1" kern="1200" dirty="0"/>
        </a:p>
      </dsp:txBody>
      <dsp:txXfrm>
        <a:off x="3844527" y="137990"/>
        <a:ext cx="3299619" cy="1450976"/>
      </dsp:txXfrm>
    </dsp:sp>
    <dsp:sp modelId="{BF88CFA6-FBA2-422F-A695-91244FA47375}">
      <dsp:nvSpPr>
        <dsp:cNvPr id="0" name=""/>
        <dsp:cNvSpPr/>
      </dsp:nvSpPr>
      <dsp:spPr>
        <a:xfrm>
          <a:off x="7409602" y="170053"/>
          <a:ext cx="3295609" cy="15932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kern="1200" dirty="0"/>
            <a:t>Kardiovaskulární epidemiologie</a:t>
          </a:r>
          <a:endParaRPr lang="en-US" sz="2800" b="1" kern="1200" dirty="0"/>
        </a:p>
      </dsp:txBody>
      <dsp:txXfrm>
        <a:off x="7409602" y="170053"/>
        <a:ext cx="3295609" cy="1593236"/>
      </dsp:txXfrm>
    </dsp:sp>
    <dsp:sp modelId="{48FADCBD-9B87-44F5-896C-1666B43826C2}">
      <dsp:nvSpPr>
        <dsp:cNvPr id="0" name=""/>
        <dsp:cNvSpPr/>
      </dsp:nvSpPr>
      <dsp:spPr>
        <a:xfrm>
          <a:off x="249708" y="2051071"/>
          <a:ext cx="3295291" cy="15932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kern="1200" dirty="0"/>
            <a:t>Epidemiologie infekčních onemocnění</a:t>
          </a:r>
          <a:endParaRPr lang="en-US" sz="2800" b="1" kern="1200" dirty="0"/>
        </a:p>
      </dsp:txBody>
      <dsp:txXfrm>
        <a:off x="249708" y="2051071"/>
        <a:ext cx="3295291" cy="1593236"/>
      </dsp:txXfrm>
    </dsp:sp>
    <dsp:sp modelId="{D2D7E52A-314A-4DA0-8F51-51A54C4C1805}">
      <dsp:nvSpPr>
        <dsp:cNvPr id="0" name=""/>
        <dsp:cNvSpPr/>
      </dsp:nvSpPr>
      <dsp:spPr>
        <a:xfrm>
          <a:off x="3810432" y="2252966"/>
          <a:ext cx="3075079" cy="13778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kern="1200" dirty="0"/>
            <a:t>Environmentální epidemiologie</a:t>
          </a:r>
          <a:endParaRPr lang="en-US" sz="2800" b="1" kern="1200" dirty="0"/>
        </a:p>
      </dsp:txBody>
      <dsp:txXfrm>
        <a:off x="3810432" y="2252966"/>
        <a:ext cx="3075079" cy="1377894"/>
      </dsp:txXfrm>
    </dsp:sp>
    <dsp:sp modelId="{61CF7548-B409-40B2-8640-0E9926CFD9A9}">
      <dsp:nvSpPr>
        <dsp:cNvPr id="0" name=""/>
        <dsp:cNvSpPr/>
      </dsp:nvSpPr>
      <dsp:spPr>
        <a:xfrm>
          <a:off x="7354215" y="1975823"/>
          <a:ext cx="2924731" cy="15932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?</a:t>
          </a:r>
          <a:endParaRPr lang="en-US" sz="2800" kern="1200" dirty="0"/>
        </a:p>
      </dsp:txBody>
      <dsp:txXfrm>
        <a:off x="7354215" y="1975823"/>
        <a:ext cx="2924731" cy="15932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44AE0B-B8A1-4F7C-B91C-D5F4A30D75AC}">
      <dsp:nvSpPr>
        <dsp:cNvPr id="0" name=""/>
        <dsp:cNvSpPr/>
      </dsp:nvSpPr>
      <dsp:spPr>
        <a:xfrm>
          <a:off x="181979" y="206215"/>
          <a:ext cx="1356750" cy="135675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C1F1BE-440C-42EB-8118-4C82A9FBBB5D}">
      <dsp:nvSpPr>
        <dsp:cNvPr id="0" name=""/>
        <dsp:cNvSpPr/>
      </dsp:nvSpPr>
      <dsp:spPr>
        <a:xfrm>
          <a:off x="466897" y="491133"/>
          <a:ext cx="786915" cy="78691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383126-EE9F-4D9F-8C44-6B8F4F1EE678}">
      <dsp:nvSpPr>
        <dsp:cNvPr id="0" name=""/>
        <dsp:cNvSpPr/>
      </dsp:nvSpPr>
      <dsp:spPr>
        <a:xfrm>
          <a:off x="1866240" y="213962"/>
          <a:ext cx="3480955" cy="1356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Primární data – jsou shromažďována nově (vlastní výzkum v terénu…)</a:t>
          </a:r>
          <a:endParaRPr lang="en-US" sz="2000" kern="1200" dirty="0"/>
        </a:p>
      </dsp:txBody>
      <dsp:txXfrm>
        <a:off x="1866240" y="213962"/>
        <a:ext cx="3480955" cy="1356750"/>
      </dsp:txXfrm>
    </dsp:sp>
    <dsp:sp modelId="{05D974A1-DC13-444E-8C4A-26E4F905FBCD}">
      <dsp:nvSpPr>
        <dsp:cNvPr id="0" name=""/>
        <dsp:cNvSpPr/>
      </dsp:nvSpPr>
      <dsp:spPr>
        <a:xfrm>
          <a:off x="5726205" y="206215"/>
          <a:ext cx="1356750" cy="135675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19C16D-4AEC-4FF2-B6F8-FC70689D81AE}">
      <dsp:nvSpPr>
        <dsp:cNvPr id="0" name=""/>
        <dsp:cNvSpPr/>
      </dsp:nvSpPr>
      <dsp:spPr>
        <a:xfrm>
          <a:off x="6011123" y="491133"/>
          <a:ext cx="786915" cy="78691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9BEF89-7BF9-4DB3-BAEB-D13904F90066}">
      <dsp:nvSpPr>
        <dsp:cNvPr id="0" name=""/>
        <dsp:cNvSpPr/>
      </dsp:nvSpPr>
      <dsp:spPr>
        <a:xfrm>
          <a:off x="7373689" y="206215"/>
          <a:ext cx="3198055" cy="1356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Sekundární data – již někdo sebral, analyzoval, zpracoval.. </a:t>
          </a:r>
          <a:endParaRPr lang="en-US" sz="2000" kern="1200" dirty="0"/>
        </a:p>
      </dsp:txBody>
      <dsp:txXfrm>
        <a:off x="7373689" y="206215"/>
        <a:ext cx="3198055" cy="1356750"/>
      </dsp:txXfrm>
    </dsp:sp>
    <dsp:sp modelId="{D3BB8F93-06C0-490D-8CD4-68213EDB658B}">
      <dsp:nvSpPr>
        <dsp:cNvPr id="0" name=""/>
        <dsp:cNvSpPr/>
      </dsp:nvSpPr>
      <dsp:spPr>
        <a:xfrm>
          <a:off x="181979" y="2203218"/>
          <a:ext cx="1356750" cy="135675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A88A1C-5D58-4F48-B8F7-5710A9C04A62}">
      <dsp:nvSpPr>
        <dsp:cNvPr id="0" name=""/>
        <dsp:cNvSpPr/>
      </dsp:nvSpPr>
      <dsp:spPr>
        <a:xfrm>
          <a:off x="466897" y="2488135"/>
          <a:ext cx="786915" cy="78691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61B697-BBAC-4563-9A2B-801587E9C2BD}">
      <dsp:nvSpPr>
        <dsp:cNvPr id="0" name=""/>
        <dsp:cNvSpPr/>
      </dsp:nvSpPr>
      <dsp:spPr>
        <a:xfrm>
          <a:off x="1829463" y="2203218"/>
          <a:ext cx="3198055" cy="1356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/>
            <a:t>Kvantitativní data</a:t>
          </a:r>
          <a:endParaRPr lang="en-US" sz="2000" kern="1200"/>
        </a:p>
      </dsp:txBody>
      <dsp:txXfrm>
        <a:off x="1829463" y="2203218"/>
        <a:ext cx="3198055" cy="1356750"/>
      </dsp:txXfrm>
    </dsp:sp>
    <dsp:sp modelId="{51FF8D52-3BCE-4743-89DB-AB99B98EAD0F}">
      <dsp:nvSpPr>
        <dsp:cNvPr id="0" name=""/>
        <dsp:cNvSpPr/>
      </dsp:nvSpPr>
      <dsp:spPr>
        <a:xfrm>
          <a:off x="5584755" y="2203218"/>
          <a:ext cx="1356750" cy="135675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A50D22-88B0-4577-B85B-B9E3FB58D174}">
      <dsp:nvSpPr>
        <dsp:cNvPr id="0" name=""/>
        <dsp:cNvSpPr/>
      </dsp:nvSpPr>
      <dsp:spPr>
        <a:xfrm>
          <a:off x="5869673" y="2488135"/>
          <a:ext cx="786915" cy="78691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CCBEDF-B410-4BB3-9B7C-06DF362F9B25}">
      <dsp:nvSpPr>
        <dsp:cNvPr id="0" name=""/>
        <dsp:cNvSpPr/>
      </dsp:nvSpPr>
      <dsp:spPr>
        <a:xfrm>
          <a:off x="7232239" y="2203218"/>
          <a:ext cx="3198055" cy="1356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Kvalitativní data</a:t>
          </a:r>
          <a:endParaRPr lang="en-US" sz="2000" kern="1200"/>
        </a:p>
      </dsp:txBody>
      <dsp:txXfrm>
        <a:off x="7232239" y="2203218"/>
        <a:ext cx="3198055" cy="13567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06F442-47E1-4582-8DA0-5C9218A3512D}">
      <dsp:nvSpPr>
        <dsp:cNvPr id="0" name=""/>
        <dsp:cNvSpPr/>
      </dsp:nvSpPr>
      <dsp:spPr>
        <a:xfrm>
          <a:off x="2816" y="867924"/>
          <a:ext cx="2010689" cy="12767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7D058A-AF0A-4D19-B11A-31C3113BF47A}">
      <dsp:nvSpPr>
        <dsp:cNvPr id="0" name=""/>
        <dsp:cNvSpPr/>
      </dsp:nvSpPr>
      <dsp:spPr>
        <a:xfrm>
          <a:off x="226226" y="1080163"/>
          <a:ext cx="2010689" cy="12767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Stanovení rizika onemocnění</a:t>
          </a:r>
          <a:endParaRPr lang="en-US" sz="1700" kern="1200"/>
        </a:p>
      </dsp:txBody>
      <dsp:txXfrm>
        <a:off x="263622" y="1117559"/>
        <a:ext cx="1935897" cy="1201995"/>
      </dsp:txXfrm>
    </dsp:sp>
    <dsp:sp modelId="{D1D6853D-C591-4AB9-BD6B-91C8418E30A0}">
      <dsp:nvSpPr>
        <dsp:cNvPr id="0" name=""/>
        <dsp:cNvSpPr/>
      </dsp:nvSpPr>
      <dsp:spPr>
        <a:xfrm>
          <a:off x="2460325" y="867924"/>
          <a:ext cx="2010689" cy="12767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51DA22-6538-4956-A6AE-D7255B928D08}">
      <dsp:nvSpPr>
        <dsp:cNvPr id="0" name=""/>
        <dsp:cNvSpPr/>
      </dsp:nvSpPr>
      <dsp:spPr>
        <a:xfrm>
          <a:off x="2683735" y="1080163"/>
          <a:ext cx="2010689" cy="12767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Porovnání výskytu onemocnění v různých skupinách populace</a:t>
          </a:r>
          <a:endParaRPr lang="en-US" sz="1700" kern="1200"/>
        </a:p>
      </dsp:txBody>
      <dsp:txXfrm>
        <a:off x="2721131" y="1117559"/>
        <a:ext cx="1935897" cy="1201995"/>
      </dsp:txXfrm>
    </dsp:sp>
    <dsp:sp modelId="{9307713C-EC1F-41C2-BB61-5AF66ED49C5B}">
      <dsp:nvSpPr>
        <dsp:cNvPr id="0" name=""/>
        <dsp:cNvSpPr/>
      </dsp:nvSpPr>
      <dsp:spPr>
        <a:xfrm>
          <a:off x="4917834" y="867924"/>
          <a:ext cx="2010689" cy="12767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A963E7-EC8E-4F7E-BACD-AB70C356D86D}">
      <dsp:nvSpPr>
        <dsp:cNvPr id="0" name=""/>
        <dsp:cNvSpPr/>
      </dsp:nvSpPr>
      <dsp:spPr>
        <a:xfrm>
          <a:off x="5141244" y="1080163"/>
          <a:ext cx="2010689" cy="12767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Hodnocení vztahu mezi rizikovým faktorem a onemocněním</a:t>
          </a:r>
          <a:endParaRPr lang="en-US" sz="1700" kern="1200"/>
        </a:p>
      </dsp:txBody>
      <dsp:txXfrm>
        <a:off x="5178640" y="1117559"/>
        <a:ext cx="1935897" cy="1201995"/>
      </dsp:txXfrm>
    </dsp:sp>
    <dsp:sp modelId="{16A538D7-07CF-454A-A55C-FF2DD04BB208}">
      <dsp:nvSpPr>
        <dsp:cNvPr id="0" name=""/>
        <dsp:cNvSpPr/>
      </dsp:nvSpPr>
      <dsp:spPr>
        <a:xfrm>
          <a:off x="7375343" y="867924"/>
          <a:ext cx="2010689" cy="12767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AF2460-64EC-452E-8BD8-660F604CDA58}">
      <dsp:nvSpPr>
        <dsp:cNvPr id="0" name=""/>
        <dsp:cNvSpPr/>
      </dsp:nvSpPr>
      <dsp:spPr>
        <a:xfrm>
          <a:off x="7598753" y="1080163"/>
          <a:ext cx="2010689" cy="12767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Porovnání míry prevalence či míry rizika</a:t>
          </a:r>
          <a:endParaRPr lang="en-US" sz="1700" kern="1200"/>
        </a:p>
      </dsp:txBody>
      <dsp:txXfrm>
        <a:off x="7636149" y="1117559"/>
        <a:ext cx="1935897" cy="12019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D58C5-F1D4-4A69-B454-0C43FA7A051F}" type="datetimeFigureOut">
              <a:rPr lang="en-GB" smtClean="0"/>
              <a:t>31/03/2025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A91C01-51DA-4980-824A-F4CF7E55CB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369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Zdroj obrázku: Zdravotní stav české populace, výsledky studie EHES 2019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211B6-3A60-49D3-AC95-8EB36F493090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1654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3/31/2025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941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048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632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90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937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306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3/31/2025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517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3/31/2025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73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3/31/2025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895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768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3/31/2025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862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3/31/2025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863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s://www.uzis.cz/res/file/registry/lpz/lpz-tiskopis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hyperlink" Target="https://mkn10.uzis.cz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136/jech.57.10.778" TargetMode="External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F13B8F-3901-4BB0-9E3D-376DA2BCFD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7863" y="1165456"/>
            <a:ext cx="9616272" cy="1386825"/>
          </a:xfrm>
        </p:spPr>
        <p:txBody>
          <a:bodyPr/>
          <a:lstStyle/>
          <a:p>
            <a:r>
              <a:rPr lang="cs-CZ" sz="6600" b="1" dirty="0"/>
              <a:t>Úvod do epidemiologie</a:t>
            </a:r>
            <a:endParaRPr lang="en-GB" sz="6600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E3E8886-4EF2-4EBE-8264-EF1B499EF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1899" y="3428999"/>
            <a:ext cx="9228201" cy="2368899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cs-CZ" b="1" dirty="0">
                <a:solidFill>
                  <a:schemeClr val="bg1">
                    <a:lumMod val="95000"/>
                  </a:schemeClr>
                </a:solidFill>
              </a:rPr>
              <a:t>METODOLOGIE VĚDECKÉHO VÝZKUMU</a:t>
            </a:r>
          </a:p>
          <a:p>
            <a:pPr algn="ctr"/>
            <a:endParaRPr lang="cs-CZ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cs-CZ" dirty="0">
                <a:solidFill>
                  <a:schemeClr val="bg1">
                    <a:lumMod val="95000"/>
                  </a:schemeClr>
                </a:solidFill>
              </a:rPr>
              <a:t>Mgr. Anna Bartošková, Ph.D</a:t>
            </a:r>
          </a:p>
          <a:p>
            <a:pPr algn="ctr"/>
            <a:endParaRPr lang="cs-CZ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cs-CZ" dirty="0">
                <a:solidFill>
                  <a:schemeClr val="bg1">
                    <a:lumMod val="95000"/>
                  </a:schemeClr>
                </a:solidFill>
              </a:rPr>
              <a:t>26. 3. 2025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918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723301-1571-4182-802A-FC90FF2B1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12" y="353482"/>
            <a:ext cx="10772775" cy="1658198"/>
          </a:xfrm>
        </p:spPr>
        <p:txBody>
          <a:bodyPr/>
          <a:lstStyle/>
          <a:p>
            <a:r>
              <a:rPr lang="cs-CZ" dirty="0"/>
              <a:t>Zdraví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57228E-1601-42B3-8BB4-5F3145676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472" y="1746636"/>
            <a:ext cx="11035053" cy="376618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dirty="0" err="1"/>
              <a:t>Zdraví</a:t>
            </a:r>
            <a:r>
              <a:rPr lang="en-GB" dirty="0"/>
              <a:t> je </a:t>
            </a:r>
            <a:r>
              <a:rPr lang="en-GB" dirty="0" err="1"/>
              <a:t>stav</a:t>
            </a:r>
            <a:r>
              <a:rPr lang="en-GB" dirty="0"/>
              <a:t> </a:t>
            </a:r>
            <a:r>
              <a:rPr lang="en-GB" dirty="0" err="1"/>
              <a:t>úplné</a:t>
            </a:r>
            <a:r>
              <a:rPr lang="en-GB" dirty="0"/>
              <a:t> </a:t>
            </a:r>
            <a:r>
              <a:rPr lang="en-GB" b="1" dirty="0" err="1"/>
              <a:t>tělesné</a:t>
            </a:r>
            <a:r>
              <a:rPr lang="en-GB" b="1" dirty="0"/>
              <a:t>, </a:t>
            </a:r>
            <a:r>
              <a:rPr lang="en-GB" b="1" dirty="0" err="1"/>
              <a:t>duševní</a:t>
            </a:r>
            <a:r>
              <a:rPr lang="en-GB" b="1" dirty="0"/>
              <a:t> a </a:t>
            </a:r>
            <a:r>
              <a:rPr lang="en-GB" b="1" dirty="0" err="1"/>
              <a:t>sociální</a:t>
            </a:r>
            <a:r>
              <a:rPr lang="en-GB" b="1" dirty="0"/>
              <a:t> </a:t>
            </a:r>
            <a:r>
              <a:rPr lang="en-GB" b="1" dirty="0" err="1"/>
              <a:t>pohody</a:t>
            </a:r>
            <a:r>
              <a:rPr lang="en-GB" dirty="0"/>
              <a:t>, a</a:t>
            </a:r>
            <a:r>
              <a:rPr lang="cs-CZ" dirty="0"/>
              <a:t> </a:t>
            </a:r>
            <a:r>
              <a:rPr lang="en-GB" dirty="0" err="1"/>
              <a:t>nikoliv</a:t>
            </a:r>
            <a:r>
              <a:rPr lang="en-GB" dirty="0"/>
              <a:t> </a:t>
            </a:r>
            <a:r>
              <a:rPr lang="en-GB" dirty="0" err="1"/>
              <a:t>pouze</a:t>
            </a:r>
            <a:r>
              <a:rPr lang="en-GB" dirty="0"/>
              <a:t> </a:t>
            </a:r>
            <a:r>
              <a:rPr lang="en-GB" dirty="0" err="1"/>
              <a:t>nepřítomnost</a:t>
            </a:r>
            <a:r>
              <a:rPr lang="en-GB" dirty="0"/>
              <a:t> </a:t>
            </a:r>
            <a:r>
              <a:rPr lang="en-GB" dirty="0" err="1"/>
              <a:t>nemoci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vady</a:t>
            </a:r>
            <a:r>
              <a:rPr lang="cs-CZ" dirty="0"/>
              <a:t> </a:t>
            </a:r>
            <a:r>
              <a:rPr lang="en-GB" dirty="0"/>
              <a:t>(WHO, 1946</a:t>
            </a:r>
            <a:r>
              <a:rPr lang="cs-CZ" dirty="0"/>
              <a:t>).</a:t>
            </a:r>
          </a:p>
          <a:p>
            <a:pPr>
              <a:lnSpc>
                <a:spcPct val="150000"/>
              </a:lnSpc>
            </a:pPr>
            <a:r>
              <a:rPr lang="cs-CZ" dirty="0"/>
              <a:t>Je to d</a:t>
            </a:r>
            <a:r>
              <a:rPr lang="en-GB" dirty="0" err="1"/>
              <a:t>ynamický</a:t>
            </a:r>
            <a:r>
              <a:rPr lang="en-GB" dirty="0"/>
              <a:t> </a:t>
            </a:r>
            <a:r>
              <a:rPr lang="en-GB" dirty="0" err="1"/>
              <a:t>proces</a:t>
            </a:r>
            <a:r>
              <a:rPr lang="en-GB" dirty="0"/>
              <a:t> </a:t>
            </a:r>
            <a:r>
              <a:rPr lang="en-GB" b="1" dirty="0" err="1"/>
              <a:t>vzájemného</a:t>
            </a:r>
            <a:r>
              <a:rPr lang="en-GB" b="1" dirty="0"/>
              <a:t> </a:t>
            </a:r>
            <a:r>
              <a:rPr lang="en-GB" b="1" dirty="0" err="1"/>
              <a:t>působení</a:t>
            </a:r>
            <a:r>
              <a:rPr lang="en-GB" b="1" dirty="0"/>
              <a:t> </a:t>
            </a:r>
            <a:r>
              <a:rPr lang="en-GB" b="1" dirty="0" err="1"/>
              <a:t>potenciálu</a:t>
            </a:r>
            <a:r>
              <a:rPr lang="en-GB" b="1" dirty="0"/>
              <a:t> </a:t>
            </a:r>
            <a:r>
              <a:rPr lang="en-GB" b="1" dirty="0" err="1"/>
              <a:t>zdraví</a:t>
            </a:r>
            <a:r>
              <a:rPr lang="en-GB" b="1" dirty="0"/>
              <a:t> a</a:t>
            </a:r>
            <a:r>
              <a:rPr lang="cs-CZ" b="1" dirty="0"/>
              <a:t>  </a:t>
            </a:r>
            <a:r>
              <a:rPr lang="en-GB" b="1" dirty="0"/>
              <a:t>determinant </a:t>
            </a:r>
            <a:r>
              <a:rPr lang="en-GB" b="1" dirty="0" err="1"/>
              <a:t>zdraví</a:t>
            </a:r>
            <a:r>
              <a:rPr lang="en-GB" dirty="0"/>
              <a:t> v </a:t>
            </a:r>
            <a:r>
              <a:rPr lang="en-GB" dirty="0" err="1"/>
              <a:t>širším</a:t>
            </a:r>
            <a:r>
              <a:rPr lang="en-GB" dirty="0"/>
              <a:t> </a:t>
            </a:r>
            <a:r>
              <a:rPr lang="en-GB" dirty="0" err="1"/>
              <a:t>kontextu</a:t>
            </a:r>
            <a:r>
              <a:rPr lang="en-GB" dirty="0"/>
              <a:t>, </a:t>
            </a:r>
            <a:r>
              <a:rPr lang="en-GB" dirty="0" err="1"/>
              <a:t>jehož</a:t>
            </a:r>
            <a:r>
              <a:rPr lang="en-GB" dirty="0"/>
              <a:t> </a:t>
            </a:r>
            <a:r>
              <a:rPr lang="en-GB" dirty="0" err="1"/>
              <a:t>důsledkem</a:t>
            </a:r>
            <a:r>
              <a:rPr lang="en-GB" dirty="0"/>
              <a:t> je </a:t>
            </a:r>
            <a:r>
              <a:rPr lang="en-GB" dirty="0" err="1"/>
              <a:t>porucha</a:t>
            </a:r>
            <a:r>
              <a:rPr lang="cs-CZ" dirty="0"/>
              <a:t> </a:t>
            </a:r>
            <a:r>
              <a:rPr lang="en-GB" dirty="0" err="1"/>
              <a:t>zdraví</a:t>
            </a:r>
            <a:r>
              <a:rPr lang="en-GB" dirty="0"/>
              <a:t> (</a:t>
            </a:r>
            <a:r>
              <a:rPr lang="en-GB" dirty="0" err="1"/>
              <a:t>funkčně</a:t>
            </a:r>
            <a:r>
              <a:rPr lang="cs-CZ" dirty="0"/>
              <a:t> </a:t>
            </a:r>
            <a:r>
              <a:rPr lang="en-GB" dirty="0" err="1"/>
              <a:t>měřitelná</a:t>
            </a:r>
            <a:r>
              <a:rPr lang="en-GB" dirty="0"/>
              <a:t>) </a:t>
            </a:r>
            <a:r>
              <a:rPr lang="en-GB" dirty="0" err="1"/>
              <a:t>či</a:t>
            </a:r>
            <a:r>
              <a:rPr lang="en-GB" dirty="0"/>
              <a:t> </a:t>
            </a:r>
            <a:r>
              <a:rPr lang="en-GB" dirty="0" err="1"/>
              <a:t>subjektivně</a:t>
            </a:r>
            <a:r>
              <a:rPr lang="en-GB" dirty="0"/>
              <a:t> </a:t>
            </a:r>
            <a:r>
              <a:rPr lang="en-GB" dirty="0" err="1"/>
              <a:t>vnímaný</a:t>
            </a:r>
            <a:r>
              <a:rPr lang="en-GB" dirty="0"/>
              <a:t> handicap.</a:t>
            </a:r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478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6F08DB-B7BE-48F0-B9D1-43BEEBB28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3674" y="676520"/>
            <a:ext cx="4958535" cy="821121"/>
          </a:xfrm>
        </p:spPr>
        <p:txBody>
          <a:bodyPr>
            <a:normAutofit fontScale="90000"/>
          </a:bodyPr>
          <a:lstStyle/>
          <a:p>
            <a:r>
              <a:rPr lang="cs-CZ" dirty="0"/>
              <a:t>Populační zdraví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D84937-CE3A-44ED-ADE7-38FC116D652C}"/>
              </a:ext>
            </a:extLst>
          </p:cNvPr>
          <p:cNvSpPr txBox="1">
            <a:spLocks/>
          </p:cNvSpPr>
          <p:nvPr/>
        </p:nvSpPr>
        <p:spPr>
          <a:xfrm>
            <a:off x="680138" y="1723598"/>
            <a:ext cx="11169747" cy="280131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cs-CZ" dirty="0"/>
              <a:t>Úroveň </a:t>
            </a:r>
            <a:r>
              <a:rPr lang="en-GB" dirty="0" err="1"/>
              <a:t>zdravotního</a:t>
            </a:r>
            <a:r>
              <a:rPr lang="en-GB" dirty="0"/>
              <a:t> </a:t>
            </a:r>
            <a:r>
              <a:rPr lang="en-GB" dirty="0" err="1"/>
              <a:t>stavu</a:t>
            </a:r>
            <a:r>
              <a:rPr lang="en-GB" dirty="0"/>
              <a:t> </a:t>
            </a:r>
            <a:r>
              <a:rPr lang="en-GB" b="1" dirty="0" err="1"/>
              <a:t>skupiny</a:t>
            </a:r>
            <a:r>
              <a:rPr lang="en-GB" b="1" dirty="0"/>
              <a:t> </a:t>
            </a:r>
            <a:r>
              <a:rPr lang="en-GB" b="1" dirty="0" err="1"/>
              <a:t>obyvatel</a:t>
            </a:r>
            <a:r>
              <a:rPr lang="en-GB" dirty="0"/>
              <a:t>,</a:t>
            </a:r>
            <a:r>
              <a:rPr lang="cs-CZ" dirty="0"/>
              <a:t> </a:t>
            </a:r>
            <a:r>
              <a:rPr lang="en-GB" dirty="0" err="1"/>
              <a:t>včetně</a:t>
            </a:r>
            <a:r>
              <a:rPr lang="en-GB" dirty="0"/>
              <a:t> </a:t>
            </a:r>
            <a:r>
              <a:rPr lang="en-GB" b="1" dirty="0" err="1"/>
              <a:t>distribuce</a:t>
            </a:r>
            <a:r>
              <a:rPr lang="en-GB" dirty="0"/>
              <a:t> </a:t>
            </a:r>
            <a:r>
              <a:rPr lang="en-GB" dirty="0" err="1"/>
              <a:t>úrovně</a:t>
            </a:r>
            <a:r>
              <a:rPr lang="en-GB" dirty="0"/>
              <a:t> </a:t>
            </a:r>
            <a:r>
              <a:rPr lang="en-GB" dirty="0" err="1"/>
              <a:t>zdravotního</a:t>
            </a:r>
            <a:r>
              <a:rPr lang="en-GB" dirty="0"/>
              <a:t> </a:t>
            </a:r>
            <a:r>
              <a:rPr lang="en-GB" dirty="0" err="1"/>
              <a:t>stavu</a:t>
            </a:r>
            <a:r>
              <a:rPr lang="en-GB" dirty="0"/>
              <a:t> </a:t>
            </a:r>
            <a:r>
              <a:rPr lang="en-GB" b="1" dirty="0" err="1"/>
              <a:t>uvnitř</a:t>
            </a:r>
            <a:r>
              <a:rPr lang="en-GB" b="1" dirty="0"/>
              <a:t> populace</a:t>
            </a:r>
            <a:r>
              <a:rPr lang="cs-CZ" dirty="0"/>
              <a:t>. </a:t>
            </a:r>
            <a:endParaRPr lang="cs-CZ" b="1" dirty="0">
              <a:solidFill>
                <a:srgbClr val="00B05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cs-CZ" b="1" dirty="0">
                <a:solidFill>
                  <a:srgbClr val="00B050"/>
                </a:solidFill>
              </a:rPr>
              <a:t>Proč ne pouze průměrný stav, ale je nutné sledovat i distribuci úrovně? </a:t>
            </a:r>
            <a:endParaRPr lang="en-GB" b="1" dirty="0">
              <a:solidFill>
                <a:srgbClr val="00B050"/>
              </a:solidFill>
            </a:endParaRPr>
          </a:p>
        </p:txBody>
      </p:sp>
      <p:pic>
        <p:nvPicPr>
          <p:cNvPr id="4" name="Picture 2" descr="Dav, Lidské, Siluety, Osobní, Skupina Lidí, Skupina">
            <a:extLst>
              <a:ext uri="{FF2B5EF4-FFF2-40B4-BE49-F238E27FC236}">
                <a16:creationId xmlns:a16="http://schemas.microsoft.com/office/drawing/2014/main" id="{73491CE3-3785-46DB-AA11-332B494DCA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5" r="11817" b="-1"/>
          <a:stretch/>
        </p:blipFill>
        <p:spPr bwMode="auto">
          <a:xfrm>
            <a:off x="3689682" y="2126059"/>
            <a:ext cx="5202527" cy="4630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398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hubnout, Tuk, Štíhlý, Dieta, Ztráta, Hubnutí, Diety">
            <a:extLst>
              <a:ext uri="{FF2B5EF4-FFF2-40B4-BE49-F238E27FC236}">
                <a16:creationId xmlns:a16="http://schemas.microsoft.com/office/drawing/2014/main" id="{1777F49D-4AEF-403D-9578-2EC64453C8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28"/>
          <a:stretch/>
        </p:blipFill>
        <p:spPr bwMode="auto">
          <a:xfrm>
            <a:off x="1681018" y="488950"/>
            <a:ext cx="1383927" cy="214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Obchodní Muž, Silueta, Barvy, Obchodní Lidé Silueta">
            <a:extLst>
              <a:ext uri="{FF2B5EF4-FFF2-40B4-BE49-F238E27FC236}">
                <a16:creationId xmlns:a16="http://schemas.microsoft.com/office/drawing/2014/main" id="{4C13D10E-3867-4D71-884E-F3C548F0E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409" y="488950"/>
            <a:ext cx="1232391" cy="214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Obchodní Muž, Člověk, Kravata, Barvy, Podnikání">
            <a:extLst>
              <a:ext uri="{FF2B5EF4-FFF2-40B4-BE49-F238E27FC236}">
                <a16:creationId xmlns:a16="http://schemas.microsoft.com/office/drawing/2014/main" id="{A4767850-AA73-4140-A401-19D450618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090" y="3848100"/>
            <a:ext cx="1383927" cy="223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Zhubnout, Tuk, Štíhlý, Dieta, Ztráta, Hubnutí, Diety">
            <a:extLst>
              <a:ext uri="{FF2B5EF4-FFF2-40B4-BE49-F238E27FC236}">
                <a16:creationId xmlns:a16="http://schemas.microsoft.com/office/drawing/2014/main" id="{24466557-1E67-4C8B-B611-B84560C89F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28"/>
          <a:stretch/>
        </p:blipFill>
        <p:spPr bwMode="auto">
          <a:xfrm>
            <a:off x="3064945" y="488950"/>
            <a:ext cx="1383927" cy="214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Zhubnout, Tuk, Štíhlý, Dieta, Ztráta, Hubnutí, Diety">
            <a:extLst>
              <a:ext uri="{FF2B5EF4-FFF2-40B4-BE49-F238E27FC236}">
                <a16:creationId xmlns:a16="http://schemas.microsoft.com/office/drawing/2014/main" id="{EFE6FE22-A902-4A7B-8866-603CEEC5BF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28"/>
          <a:stretch/>
        </p:blipFill>
        <p:spPr bwMode="auto">
          <a:xfrm>
            <a:off x="4448872" y="488950"/>
            <a:ext cx="1383927" cy="214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Obchodní Muž, Silueta, Barvy, Obchodní Lidé Silueta">
            <a:extLst>
              <a:ext uri="{FF2B5EF4-FFF2-40B4-BE49-F238E27FC236}">
                <a16:creationId xmlns:a16="http://schemas.microsoft.com/office/drawing/2014/main" id="{D779EAEF-CD9B-49F5-AE62-A921ABCDF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190" y="488950"/>
            <a:ext cx="1232391" cy="214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Obchodní Muž, Silueta, Barvy, Obchodní Lidé Silueta">
            <a:extLst>
              <a:ext uri="{FF2B5EF4-FFF2-40B4-BE49-F238E27FC236}">
                <a16:creationId xmlns:a16="http://schemas.microsoft.com/office/drawing/2014/main" id="{A26BB82F-2116-4206-A743-FC5546534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971" y="488950"/>
            <a:ext cx="1232391" cy="214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Obchodní Muž, Člověk, Kravata, Barvy, Podnikání">
            <a:extLst>
              <a:ext uri="{FF2B5EF4-FFF2-40B4-BE49-F238E27FC236}">
                <a16:creationId xmlns:a16="http://schemas.microsoft.com/office/drawing/2014/main" id="{94A7244D-FB62-4082-8402-CA91CC7D3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17" y="3848100"/>
            <a:ext cx="1383927" cy="223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Obchodní Muž, Člověk, Kravata, Barvy, Podnikání">
            <a:extLst>
              <a:ext uri="{FF2B5EF4-FFF2-40B4-BE49-F238E27FC236}">
                <a16:creationId xmlns:a16="http://schemas.microsoft.com/office/drawing/2014/main" id="{E57F0161-4313-4F9A-AEB0-7F3375D09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179" y="3848100"/>
            <a:ext cx="1383927" cy="223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Obchodní Muž, Člověk, Kravata, Barvy, Podnikání">
            <a:extLst>
              <a:ext uri="{FF2B5EF4-FFF2-40B4-BE49-F238E27FC236}">
                <a16:creationId xmlns:a16="http://schemas.microsoft.com/office/drawing/2014/main" id="{ED0297AA-C541-4697-8CC7-4F954651F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409" y="3848100"/>
            <a:ext cx="1383927" cy="223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Obchodní Muž, Člověk, Kravata, Barvy, Podnikání">
            <a:extLst>
              <a:ext uri="{FF2B5EF4-FFF2-40B4-BE49-F238E27FC236}">
                <a16:creationId xmlns:a16="http://schemas.microsoft.com/office/drawing/2014/main" id="{5300AC6B-B23F-4F35-AADD-680D2836F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067" y="3848100"/>
            <a:ext cx="1383927" cy="223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Obchodní Muž, Člověk, Kravata, Barvy, Podnikání">
            <a:extLst>
              <a:ext uri="{FF2B5EF4-FFF2-40B4-BE49-F238E27FC236}">
                <a16:creationId xmlns:a16="http://schemas.microsoft.com/office/drawing/2014/main" id="{BF605531-073B-42DC-B31E-57A961762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3725" y="3848100"/>
            <a:ext cx="1383927" cy="223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6747ADE4-77BC-493D-9DD8-EDB9F9316AB5}"/>
              </a:ext>
            </a:extLst>
          </p:cNvPr>
          <p:cNvSpPr txBox="1"/>
          <p:nvPr/>
        </p:nvSpPr>
        <p:spPr>
          <a:xfrm>
            <a:off x="5122744" y="2848189"/>
            <a:ext cx="1946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/>
              <a:t>versus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4099602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E3B78F-28B7-412F-8627-1B87674FF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Veřejné zdraví – Public </a:t>
            </a:r>
            <a:r>
              <a:rPr lang="cs-CZ" dirty="0" err="1"/>
              <a:t>health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3E25279-25C4-42B1-BAF4-FD6D748D2987}"/>
              </a:ext>
            </a:extLst>
          </p:cNvPr>
          <p:cNvSpPr txBox="1"/>
          <p:nvPr/>
        </p:nvSpPr>
        <p:spPr>
          <a:xfrm>
            <a:off x="762001" y="1890802"/>
            <a:ext cx="5962356" cy="27938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 err="1"/>
              <a:t>Organizované</a:t>
            </a:r>
            <a:r>
              <a:rPr lang="en-GB" sz="2400" b="1" dirty="0"/>
              <a:t> </a:t>
            </a:r>
            <a:r>
              <a:rPr lang="en-GB" sz="2400" b="1" dirty="0" err="1"/>
              <a:t>úsilí</a:t>
            </a:r>
            <a:r>
              <a:rPr lang="en-GB" sz="2400" b="1" dirty="0"/>
              <a:t> </a:t>
            </a:r>
            <a:r>
              <a:rPr lang="en-GB" sz="2400" dirty="0" err="1"/>
              <a:t>komunity</a:t>
            </a:r>
            <a:r>
              <a:rPr lang="en-GB" sz="2400" dirty="0"/>
              <a:t> o</a:t>
            </a:r>
            <a:r>
              <a:rPr lang="cs-CZ" sz="2400" dirty="0"/>
              <a:t> </a:t>
            </a:r>
            <a:r>
              <a:rPr lang="en-GB" sz="2400" b="1" dirty="0" err="1"/>
              <a:t>prevenci</a:t>
            </a:r>
            <a:r>
              <a:rPr lang="en-GB" sz="2400" b="1" dirty="0"/>
              <a:t> </a:t>
            </a:r>
            <a:r>
              <a:rPr lang="en-GB" sz="2400" b="1" dirty="0" err="1"/>
              <a:t>nemocí</a:t>
            </a:r>
            <a:r>
              <a:rPr lang="en-GB" sz="2400" b="1" dirty="0"/>
              <a:t> a </a:t>
            </a:r>
            <a:r>
              <a:rPr lang="en-GB" sz="2400" b="1" dirty="0" err="1"/>
              <a:t>podpory</a:t>
            </a:r>
            <a:r>
              <a:rPr lang="en-GB" sz="2400" b="1" dirty="0"/>
              <a:t> </a:t>
            </a:r>
            <a:r>
              <a:rPr lang="en-GB" sz="2400" b="1" dirty="0" err="1"/>
              <a:t>zdraví</a:t>
            </a:r>
            <a:r>
              <a:rPr lang="en-GB" sz="2400" dirty="0"/>
              <a:t>, </a:t>
            </a:r>
            <a:r>
              <a:rPr lang="en-GB" sz="2400" dirty="0" err="1"/>
              <a:t>úsilí</a:t>
            </a:r>
            <a:r>
              <a:rPr lang="en-GB" sz="2400" dirty="0"/>
              <a:t> se </a:t>
            </a:r>
            <a:r>
              <a:rPr lang="en-GB" sz="2400" dirty="0" err="1"/>
              <a:t>uskutečňuje</a:t>
            </a:r>
            <a:r>
              <a:rPr lang="cs-CZ" sz="2400" dirty="0"/>
              <a:t> </a:t>
            </a:r>
            <a:r>
              <a:rPr lang="en-GB" sz="2400" dirty="0" err="1"/>
              <a:t>prostřednictvím</a:t>
            </a:r>
            <a:r>
              <a:rPr lang="en-GB" sz="2400" dirty="0"/>
              <a:t> </a:t>
            </a:r>
            <a:r>
              <a:rPr lang="en-GB" sz="2400" dirty="0" err="1"/>
              <a:t>kombinace</a:t>
            </a:r>
            <a:r>
              <a:rPr lang="en-GB" sz="2400" dirty="0"/>
              <a:t> </a:t>
            </a:r>
            <a:r>
              <a:rPr lang="en-GB" sz="2400" b="1" dirty="0" err="1"/>
              <a:t>programů</a:t>
            </a:r>
            <a:r>
              <a:rPr lang="en-GB" sz="2400" b="1" dirty="0"/>
              <a:t>, </a:t>
            </a:r>
            <a:r>
              <a:rPr lang="en-GB" sz="2400" b="1" dirty="0" err="1"/>
              <a:t>služeb</a:t>
            </a:r>
            <a:r>
              <a:rPr lang="en-GB" sz="2400" b="1" dirty="0"/>
              <a:t> a </a:t>
            </a:r>
            <a:r>
              <a:rPr lang="en-GB" sz="2400" b="1" dirty="0" err="1"/>
              <a:t>politik</a:t>
            </a:r>
            <a:r>
              <a:rPr lang="en-GB" sz="2400" dirty="0"/>
              <a:t>, </a:t>
            </a:r>
            <a:r>
              <a:rPr lang="en-GB" sz="2400" dirty="0" err="1"/>
              <a:t>které</a:t>
            </a:r>
            <a:r>
              <a:rPr lang="en-GB" sz="2400" dirty="0"/>
              <a:t> </a:t>
            </a:r>
            <a:r>
              <a:rPr lang="en-GB" sz="2400" dirty="0" err="1"/>
              <a:t>chrání</a:t>
            </a:r>
            <a:r>
              <a:rPr lang="en-GB" sz="2400" dirty="0"/>
              <a:t> a</a:t>
            </a:r>
            <a:r>
              <a:rPr lang="cs-CZ" sz="2400" dirty="0"/>
              <a:t> </a:t>
            </a:r>
            <a:r>
              <a:rPr lang="en-GB" sz="2400" dirty="0" err="1"/>
              <a:t>propagují</a:t>
            </a:r>
            <a:r>
              <a:rPr lang="en-GB" sz="2400" dirty="0"/>
              <a:t> </a:t>
            </a:r>
            <a:r>
              <a:rPr lang="en-GB" sz="2400" dirty="0" err="1"/>
              <a:t>zdraví</a:t>
            </a:r>
            <a:r>
              <a:rPr lang="en-GB" sz="2400" dirty="0"/>
              <a:t> </a:t>
            </a:r>
            <a:r>
              <a:rPr lang="en-GB" sz="2400" dirty="0" err="1"/>
              <a:t>celých</a:t>
            </a:r>
            <a:r>
              <a:rPr lang="en-GB" sz="2400" dirty="0"/>
              <a:t> </a:t>
            </a:r>
            <a:r>
              <a:rPr lang="en-GB" sz="2400" dirty="0" err="1"/>
              <a:t>komunit</a:t>
            </a:r>
            <a:endParaRPr lang="cs-CZ" sz="2400" dirty="0"/>
          </a:p>
        </p:txBody>
      </p:sp>
      <p:pic>
        <p:nvPicPr>
          <p:cNvPr id="3074" name="Picture 2" descr="Local Public Health Institute | Local Public Health Institute of  Massachusetts">
            <a:extLst>
              <a:ext uri="{FF2B5EF4-FFF2-40B4-BE49-F238E27FC236}">
                <a16:creationId xmlns:a16="http://schemas.microsoft.com/office/drawing/2014/main" id="{C1CA17A5-1615-4465-9089-B66AA2CEA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740" y="1890802"/>
            <a:ext cx="3952875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2EF87B0D-E4A9-4EB3-AEC7-6BDCE743867C}"/>
              </a:ext>
            </a:extLst>
          </p:cNvPr>
          <p:cNvSpPr txBox="1"/>
          <p:nvPr/>
        </p:nvSpPr>
        <p:spPr>
          <a:xfrm>
            <a:off x="1004739" y="5157877"/>
            <a:ext cx="9862043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sz="2400" b="1" dirty="0">
                <a:solidFill>
                  <a:srgbClr val="00B050"/>
                </a:solidFill>
              </a:rPr>
              <a:t>Které české instituce se zabývají public </a:t>
            </a:r>
            <a:r>
              <a:rPr lang="cs-CZ" sz="2400" b="1" dirty="0" err="1">
                <a:solidFill>
                  <a:srgbClr val="00B050"/>
                </a:solidFill>
              </a:rPr>
              <a:t>health</a:t>
            </a:r>
            <a:r>
              <a:rPr lang="cs-CZ" sz="2400" b="1" dirty="0">
                <a:solidFill>
                  <a:srgbClr val="00B050"/>
                </a:solidFill>
              </a:rPr>
              <a:t>?</a:t>
            </a:r>
            <a:endParaRPr lang="en-GB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185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>
            <a:extLst>
              <a:ext uri="{FF2B5EF4-FFF2-40B4-BE49-F238E27FC236}">
                <a16:creationId xmlns:a16="http://schemas.microsoft.com/office/drawing/2014/main" id="{4B6CBCBC-18FA-EC10-83EC-7CD343EA0DF8}"/>
              </a:ext>
            </a:extLst>
          </p:cNvPr>
          <p:cNvGrpSpPr/>
          <p:nvPr/>
        </p:nvGrpSpPr>
        <p:grpSpPr>
          <a:xfrm>
            <a:off x="6589890" y="615397"/>
            <a:ext cx="4535448" cy="2701478"/>
            <a:chOff x="7788126" y="3734501"/>
            <a:chExt cx="4535448" cy="2701478"/>
          </a:xfrm>
        </p:grpSpPr>
        <p:sp>
          <p:nvSpPr>
            <p:cNvPr id="3" name="Nadpis 1">
              <a:extLst>
                <a:ext uri="{FF2B5EF4-FFF2-40B4-BE49-F238E27FC236}">
                  <a16:creationId xmlns:a16="http://schemas.microsoft.com/office/drawing/2014/main" id="{744C0822-4BEE-9298-E84A-116C49158B82}"/>
                </a:ext>
              </a:extLst>
            </p:cNvPr>
            <p:cNvSpPr txBox="1">
              <a:spLocks/>
            </p:cNvSpPr>
            <p:nvPr/>
          </p:nvSpPr>
          <p:spPr>
            <a:xfrm>
              <a:off x="7788126" y="3734501"/>
              <a:ext cx="4535448" cy="51698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85000"/>
                </a:lnSpc>
                <a:spcBef>
                  <a:spcPct val="0"/>
                </a:spcBef>
                <a:buNone/>
                <a:defRPr sz="5400" kern="1200" spc="-120" baseline="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cs-CZ" sz="3200" b="1" dirty="0">
                  <a:latin typeface="Neue Haas Grotesk Text Pro" panose="020B0504020202020204" pitchFamily="34" charset="-18"/>
                </a:rPr>
                <a:t>Klinický přístup</a:t>
              </a:r>
              <a:endParaRPr lang="en-GB" sz="3200" b="1" dirty="0">
                <a:latin typeface="Neue Haas Grotesk Text Pro" panose="020B0504020202020204" pitchFamily="34" charset="-18"/>
              </a:endParaRPr>
            </a:p>
          </p:txBody>
        </p:sp>
        <p:pic>
          <p:nvPicPr>
            <p:cNvPr id="5" name="Obrázek 4" descr="Obsah obrázku černá, tma&#10;&#10;Popis byl vytvořen automaticky">
              <a:extLst>
                <a:ext uri="{FF2B5EF4-FFF2-40B4-BE49-F238E27FC236}">
                  <a16:creationId xmlns:a16="http://schemas.microsoft.com/office/drawing/2014/main" id="{956BBCED-0705-2B29-69D6-E550E1C5AA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54092" y="5841619"/>
              <a:ext cx="403515" cy="594360"/>
            </a:xfrm>
            <a:prstGeom prst="rect">
              <a:avLst/>
            </a:prstGeom>
          </p:spPr>
        </p:pic>
      </p:grpSp>
      <p:grpSp>
        <p:nvGrpSpPr>
          <p:cNvPr id="6" name="Skupina 5">
            <a:extLst>
              <a:ext uri="{FF2B5EF4-FFF2-40B4-BE49-F238E27FC236}">
                <a16:creationId xmlns:a16="http://schemas.microsoft.com/office/drawing/2014/main" id="{70F21163-7447-A0E5-7868-B80B6673CC0D}"/>
              </a:ext>
            </a:extLst>
          </p:cNvPr>
          <p:cNvGrpSpPr/>
          <p:nvPr/>
        </p:nvGrpSpPr>
        <p:grpSpPr>
          <a:xfrm>
            <a:off x="729262" y="563888"/>
            <a:ext cx="4872850" cy="2865112"/>
            <a:chOff x="6649214" y="598894"/>
            <a:chExt cx="4872850" cy="2865112"/>
          </a:xfrm>
        </p:grpSpPr>
        <p:sp>
          <p:nvSpPr>
            <p:cNvPr id="2" name="Nadpis 1">
              <a:extLst>
                <a:ext uri="{FF2B5EF4-FFF2-40B4-BE49-F238E27FC236}">
                  <a16:creationId xmlns:a16="http://schemas.microsoft.com/office/drawing/2014/main" id="{03662D88-8413-D436-9E4F-D61BA74C97C1}"/>
                </a:ext>
              </a:extLst>
            </p:cNvPr>
            <p:cNvSpPr txBox="1">
              <a:spLocks/>
            </p:cNvSpPr>
            <p:nvPr/>
          </p:nvSpPr>
          <p:spPr>
            <a:xfrm>
              <a:off x="6649214" y="598894"/>
              <a:ext cx="4872850" cy="516983"/>
            </a:xfrm>
            <a:prstGeom prst="rect">
              <a:avLst/>
            </a:prstGeom>
          </p:spPr>
          <p:txBody>
            <a:bodyPr>
              <a:normAutofit fontScale="97500"/>
            </a:bodyPr>
            <a:lstStyle>
              <a:lvl1pPr algn="l" defTabSz="914400" rtl="0" eaLnBrk="1" latinLnBrk="0" hangingPunct="1">
                <a:lnSpc>
                  <a:spcPct val="85000"/>
                </a:lnSpc>
                <a:spcBef>
                  <a:spcPct val="0"/>
                </a:spcBef>
                <a:buNone/>
                <a:defRPr sz="5400" kern="1200" spc="-120" baseline="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cs-CZ" sz="3200" b="1" dirty="0">
                  <a:latin typeface="Neue Haas Grotesk Text Pro" panose="020B0504020202020204" pitchFamily="34" charset="-18"/>
                </a:rPr>
                <a:t>Epidemiologický přístup</a:t>
              </a:r>
              <a:endParaRPr lang="en-GB" sz="3200" b="1" dirty="0">
                <a:latin typeface="Neue Haas Grotesk Text Pro" panose="020B0504020202020204" pitchFamily="34" charset="-18"/>
              </a:endParaRPr>
            </a:p>
          </p:txBody>
        </p:sp>
        <p:pic>
          <p:nvPicPr>
            <p:cNvPr id="1028" name="Picture 4" descr="Dav, Lidé, Šedá, Černá, Bílý">
              <a:extLst>
                <a:ext uri="{FF2B5EF4-FFF2-40B4-BE49-F238E27FC236}">
                  <a16:creationId xmlns:a16="http://schemas.microsoft.com/office/drawing/2014/main" id="{0185C952-48F7-E3C4-390A-00226AC2B6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6740" y="2051037"/>
              <a:ext cx="2648023" cy="14129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37225B43-DFD6-DEBA-2F02-868F5CFD291B}"/>
              </a:ext>
            </a:extLst>
          </p:cNvPr>
          <p:cNvSpPr txBox="1">
            <a:spLocks/>
          </p:cNvSpPr>
          <p:nvPr/>
        </p:nvSpPr>
        <p:spPr>
          <a:xfrm>
            <a:off x="1597614" y="1080871"/>
            <a:ext cx="2866369" cy="58963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cs-CZ" sz="2200" dirty="0"/>
              <a:t>Public </a:t>
            </a:r>
            <a:r>
              <a:rPr lang="cs-CZ" sz="2200" dirty="0" err="1"/>
              <a:t>health</a:t>
            </a:r>
            <a:r>
              <a:rPr lang="cs-CZ" sz="2200" dirty="0"/>
              <a:t> model</a:t>
            </a:r>
            <a:endParaRPr lang="cs-CZ" sz="2200" b="1" dirty="0">
              <a:solidFill>
                <a:srgbClr val="00B050"/>
              </a:solidFill>
            </a:endParaRPr>
          </a:p>
          <a:p>
            <a:endParaRPr lang="cs-CZ" sz="2200" dirty="0"/>
          </a:p>
          <a:p>
            <a:endParaRPr lang="en-GB" sz="2200" dirty="0"/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B5CA813C-4777-C404-69FC-72C55E3D9CD7}"/>
              </a:ext>
            </a:extLst>
          </p:cNvPr>
          <p:cNvSpPr txBox="1">
            <a:spLocks/>
          </p:cNvSpPr>
          <p:nvPr/>
        </p:nvSpPr>
        <p:spPr>
          <a:xfrm>
            <a:off x="7728019" y="1132380"/>
            <a:ext cx="2411597" cy="58963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cs-CZ" sz="2200" dirty="0" err="1"/>
              <a:t>Medical</a:t>
            </a:r>
            <a:r>
              <a:rPr lang="cs-CZ" sz="2200" dirty="0"/>
              <a:t> model</a:t>
            </a:r>
            <a:endParaRPr lang="cs-CZ" sz="2200" b="1" dirty="0">
              <a:solidFill>
                <a:srgbClr val="00B050"/>
              </a:solidFill>
            </a:endParaRPr>
          </a:p>
          <a:p>
            <a:endParaRPr lang="cs-CZ" sz="2200" dirty="0"/>
          </a:p>
          <a:p>
            <a:endParaRPr lang="en-GB" sz="2200" dirty="0"/>
          </a:p>
        </p:txBody>
      </p:sp>
      <p:sp>
        <p:nvSpPr>
          <p:cNvPr id="9" name="Google Shape;178;p9">
            <a:extLst>
              <a:ext uri="{FF2B5EF4-FFF2-40B4-BE49-F238E27FC236}">
                <a16:creationId xmlns:a16="http://schemas.microsoft.com/office/drawing/2014/main" id="{67E3B290-73FC-5765-CA91-6829DC7CE10D}"/>
              </a:ext>
            </a:extLst>
          </p:cNvPr>
          <p:cNvSpPr txBox="1">
            <a:spLocks/>
          </p:cNvSpPr>
          <p:nvPr/>
        </p:nvSpPr>
        <p:spPr>
          <a:xfrm>
            <a:off x="1034630" y="3774530"/>
            <a:ext cx="5555260" cy="2383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SzPts val="2200"/>
              <a:buFont typeface="Arial" panose="020B0604020202020204" pitchFamily="34" charset="0"/>
              <a:buChar char="•"/>
            </a:pPr>
            <a:r>
              <a:rPr lang="cs-CZ" dirty="0"/>
              <a:t> Zaměření na populaci</a:t>
            </a:r>
            <a:endParaRPr lang="en-US" b="1" dirty="0"/>
          </a:p>
          <a:p>
            <a:pPr>
              <a:lnSpc>
                <a:spcPct val="100000"/>
              </a:lnSpc>
              <a:spcBef>
                <a:spcPts val="1400"/>
              </a:spcBef>
              <a:buSzPts val="2200"/>
              <a:buFont typeface="Arial" panose="020B0604020202020204" pitchFamily="34" charset="0"/>
              <a:buChar char="•"/>
            </a:pPr>
            <a:r>
              <a:rPr lang="cs-CZ" dirty="0"/>
              <a:t> Prevence a podpora zdraví komunit</a:t>
            </a:r>
            <a:endParaRPr lang="en-US" b="1" dirty="0"/>
          </a:p>
          <a:p>
            <a:pPr>
              <a:lnSpc>
                <a:spcPct val="100000"/>
              </a:lnSpc>
              <a:spcBef>
                <a:spcPts val="1400"/>
              </a:spcBef>
              <a:buSzPts val="2200"/>
              <a:buFont typeface="Arial" panose="020B0604020202020204" pitchFamily="34" charset="0"/>
              <a:buChar char="•"/>
            </a:pPr>
            <a:r>
              <a:rPr lang="cs-CZ" dirty="0"/>
              <a:t> Intervence cílí na prostředí, životní styl a lidské chování</a:t>
            </a:r>
            <a:endParaRPr lang="en-US" dirty="0"/>
          </a:p>
        </p:txBody>
      </p:sp>
      <p:sp>
        <p:nvSpPr>
          <p:cNvPr id="10" name="Google Shape;178;p9">
            <a:extLst>
              <a:ext uri="{FF2B5EF4-FFF2-40B4-BE49-F238E27FC236}">
                <a16:creationId xmlns:a16="http://schemas.microsoft.com/office/drawing/2014/main" id="{AD2C1E96-318C-BDD8-9A65-5F2845DF3A13}"/>
              </a:ext>
            </a:extLst>
          </p:cNvPr>
          <p:cNvSpPr txBox="1">
            <a:spLocks/>
          </p:cNvSpPr>
          <p:nvPr/>
        </p:nvSpPr>
        <p:spPr>
          <a:xfrm>
            <a:off x="7288137" y="3774530"/>
            <a:ext cx="4488598" cy="2383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SzPts val="2200"/>
              <a:buFont typeface="Arial" panose="020B0604020202020204" pitchFamily="34" charset="0"/>
              <a:buChar char="•"/>
            </a:pPr>
            <a:r>
              <a:rPr lang="cs-CZ" dirty="0"/>
              <a:t> Zaměřeno na jednotlivce</a:t>
            </a:r>
            <a:endParaRPr lang="en-US" b="1" dirty="0"/>
          </a:p>
          <a:p>
            <a:pPr>
              <a:lnSpc>
                <a:spcPct val="100000"/>
              </a:lnSpc>
              <a:spcBef>
                <a:spcPts val="1400"/>
              </a:spcBef>
              <a:buSzPts val="2200"/>
              <a:buFont typeface="Arial" panose="020B0604020202020204" pitchFamily="34" charset="0"/>
              <a:buChar char="•"/>
            </a:pPr>
            <a:r>
              <a:rPr lang="cs-CZ" dirty="0"/>
              <a:t> Diagnostika a léčba pacienta</a:t>
            </a:r>
            <a:endParaRPr lang="en-US" b="1" dirty="0"/>
          </a:p>
          <a:p>
            <a:pPr>
              <a:lnSpc>
                <a:spcPct val="100000"/>
              </a:lnSpc>
              <a:spcBef>
                <a:spcPts val="1400"/>
              </a:spcBef>
              <a:buSzPts val="2200"/>
              <a:buFont typeface="Arial" panose="020B0604020202020204" pitchFamily="34" charset="0"/>
              <a:buChar char="•"/>
            </a:pPr>
            <a:r>
              <a:rPr lang="cs-CZ" dirty="0"/>
              <a:t> Důraz na zdravotní péči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32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Picture 7">
            <a:extLst>
              <a:ext uri="{FF2B5EF4-FFF2-40B4-BE49-F238E27FC236}">
                <a16:creationId xmlns:a16="http://schemas.microsoft.com/office/drawing/2014/main" id="{FAF51958-6B35-6EB6-CCF2-345AC97B3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0101" y="880592"/>
            <a:ext cx="7213990" cy="5977408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96A410E5-3AED-AE2B-56BA-F0E68D66D54D}"/>
              </a:ext>
            </a:extLst>
          </p:cNvPr>
          <p:cNvSpPr txBox="1"/>
          <p:nvPr/>
        </p:nvSpPr>
        <p:spPr>
          <a:xfrm>
            <a:off x="366147" y="267802"/>
            <a:ext cx="6094708" cy="11389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spc="-120" dirty="0">
                <a:solidFill>
                  <a:schemeClr val="accent1"/>
                </a:solidFill>
                <a:latin typeface="Neue Haas Grotesk Text Pro" panose="020B0504020202020204" pitchFamily="34" charset="-18"/>
                <a:ea typeface="+mj-ea"/>
                <a:cs typeface="+mj-cs"/>
              </a:rPr>
              <a:t>MODEL DETERMINANT ZDRAVÍ</a:t>
            </a:r>
            <a:br>
              <a:rPr lang="en-GB" sz="2400" spc="-120" dirty="0">
                <a:solidFill>
                  <a:schemeClr val="accent1"/>
                </a:solidFill>
                <a:latin typeface="Neue Haas Grotesk Text Pro" panose="020B0504020202020204" pitchFamily="34" charset="-18"/>
                <a:ea typeface="+mj-ea"/>
                <a:cs typeface="+mj-cs"/>
              </a:rPr>
            </a:br>
            <a:r>
              <a:rPr lang="en-GB" sz="2400" spc="-120" dirty="0">
                <a:solidFill>
                  <a:schemeClr val="accent1"/>
                </a:solidFill>
                <a:latin typeface="Neue Haas Grotesk Text Pro" panose="020B0504020202020204" pitchFamily="34" charset="-18"/>
                <a:ea typeface="+mj-ea"/>
                <a:cs typeface="+mj-cs"/>
              </a:rPr>
              <a:t>Dahlgren a Whitehead (1991)</a:t>
            </a:r>
          </a:p>
        </p:txBody>
      </p:sp>
    </p:spTree>
    <p:extLst>
      <p:ext uri="{BB962C8B-B14F-4D97-AF65-F5344CB8AC3E}">
        <p14:creationId xmlns:p14="http://schemas.microsoft.com/office/powerpoint/2010/main" val="3025370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5F2997-2395-11B2-04FC-3EBD31A5D9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Obsah obrázku text, snímek obrazovky, Písmo, kruh&#10;&#10;Obsah vygenerovaný umělou inteligencí může být nesprávný.">
            <a:extLst>
              <a:ext uri="{FF2B5EF4-FFF2-40B4-BE49-F238E27FC236}">
                <a16:creationId xmlns:a16="http://schemas.microsoft.com/office/drawing/2014/main" id="{2CB14AE3-9B89-71AC-F034-33027B53F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962" y="1471507"/>
            <a:ext cx="6421412" cy="4283032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9C2D9DD-8D6B-08D8-EBBF-41AE9EA03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Cíle epidemiologie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D1B43B3-74BD-1F84-2362-261B33D5FEB3}"/>
              </a:ext>
            </a:extLst>
          </p:cNvPr>
          <p:cNvSpPr txBox="1"/>
          <p:nvPr/>
        </p:nvSpPr>
        <p:spPr>
          <a:xfrm>
            <a:off x="466724" y="1852702"/>
            <a:ext cx="5629275" cy="3901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Výzkum a hodnocení zdravotních ukazatelů a rizikových faktorů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Evidence-</a:t>
            </a:r>
            <a:r>
              <a:rPr lang="cs-CZ" sz="2400" dirty="0" err="1"/>
              <a:t>based</a:t>
            </a:r>
            <a:r>
              <a:rPr lang="cs-CZ" sz="2400" dirty="0"/>
              <a:t> medicína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Podklady pro tvorbu intervencí 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a jejich testování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Podklady pro tvorbu zdravotní politiky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400" dirty="0"/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E140789C-2BDE-D5AC-E71C-AE9241D2C1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5106692" cy="510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9821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 Best Public Health &amp; Global Health Quotes As Of 2022 - Public Health  Insight">
            <a:extLst>
              <a:ext uri="{FF2B5EF4-FFF2-40B4-BE49-F238E27FC236}">
                <a16:creationId xmlns:a16="http://schemas.microsoft.com/office/drawing/2014/main" id="{5B3F4B45-AE62-857E-34D0-3AD6FA2AE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38150"/>
            <a:ext cx="61722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038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94C7C80D-7CF2-40D4-84C3-6AF16EF13FA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45365" y="2023899"/>
            <a:ext cx="6501270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cs-CZ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Můžeme zdraví změřit? </a:t>
            </a:r>
          </a:p>
        </p:txBody>
      </p:sp>
      <p:pic>
        <p:nvPicPr>
          <p:cNvPr id="7" name="Picture 2" descr="Měřicí Páska, Palce, Šití, Svinovací Metr, Strava">
            <a:extLst>
              <a:ext uri="{FF2B5EF4-FFF2-40B4-BE49-F238E27FC236}">
                <a16:creationId xmlns:a16="http://schemas.microsoft.com/office/drawing/2014/main" id="{53D3CBA2-7D9C-4163-A832-8B6569AD3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040" y="3429000"/>
            <a:ext cx="2787273" cy="185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5731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09B4ED-BA7F-4C7F-827E-0DFFCA3CC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8967223" cy="771328"/>
          </a:xfrm>
        </p:spPr>
        <p:txBody>
          <a:bodyPr>
            <a:normAutofit/>
          </a:bodyPr>
          <a:lstStyle/>
          <a:p>
            <a:r>
              <a:rPr lang="cs-CZ" sz="4400" dirty="0"/>
              <a:t>Jaké informace můžeme získat</a:t>
            </a:r>
            <a:endParaRPr lang="en-GB" sz="44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BDEC51-76F9-4C6A-8AF4-BDFA35553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4" y="1412191"/>
            <a:ext cx="11245474" cy="451232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Informace z dotazníku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Informace z registrů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Antropometrické vyšetření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Analýza složení těla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Spirometrie a další zdravotní vyšetření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Analýza vzorku krve, moči, mateřského mléka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Genetická analýza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Modelované expozice na základě adresních bodů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a další..</a:t>
            </a:r>
          </a:p>
          <a:p>
            <a:pPr marL="0" indent="0">
              <a:buNone/>
            </a:pPr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649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E95F300B-B2D3-45D0-959C-905456208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9176" y="1100155"/>
            <a:ext cx="5493088" cy="3680791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cs-CZ" sz="4000" dirty="0"/>
              <a:t>Co je to epidemiologie? </a:t>
            </a:r>
            <a:br>
              <a:rPr lang="cs-CZ" sz="4000" dirty="0"/>
            </a:br>
            <a:r>
              <a:rPr lang="cs-CZ" sz="4000" dirty="0"/>
              <a:t>Co dělá epidemiolog? </a:t>
            </a:r>
            <a:endParaRPr lang="en-GB" sz="400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D357C6F-4EF9-A7F5-0DD0-7C4D8CB20E63}"/>
              </a:ext>
            </a:extLst>
          </p:cNvPr>
          <p:cNvSpPr txBox="1">
            <a:spLocks/>
          </p:cNvSpPr>
          <p:nvPr/>
        </p:nvSpPr>
        <p:spPr bwMode="auto">
          <a:xfrm>
            <a:off x="4644467" y="534402"/>
            <a:ext cx="2531249" cy="697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Warm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-up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72913AD3-4360-7250-EC02-7AB60952549B}"/>
              </a:ext>
            </a:extLst>
          </p:cNvPr>
          <p:cNvSpPr txBox="1">
            <a:spLocks/>
          </p:cNvSpPr>
          <p:nvPr/>
        </p:nvSpPr>
        <p:spPr bwMode="auto">
          <a:xfrm>
            <a:off x="2386879" y="5377630"/>
            <a:ext cx="8066727" cy="697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Diskutujte ve dvojicích (2 min)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2653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003FDE-BF9E-46BD-B51A-1F425479A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477108"/>
          </a:xfrm>
        </p:spPr>
        <p:txBody>
          <a:bodyPr>
            <a:normAutofit/>
          </a:bodyPr>
          <a:lstStyle/>
          <a:p>
            <a:r>
              <a:rPr lang="cs-CZ" sz="4000" dirty="0"/>
              <a:t>Kde se ty informace berou?</a:t>
            </a:r>
            <a:endParaRPr lang="en-GB" sz="4000" dirty="0"/>
          </a:p>
        </p:txBody>
      </p:sp>
      <p:graphicFrame>
        <p:nvGraphicFramePr>
          <p:cNvPr id="13" name="Zástupný obsah 2">
            <a:extLst>
              <a:ext uri="{FF2B5EF4-FFF2-40B4-BE49-F238E27FC236}">
                <a16:creationId xmlns:a16="http://schemas.microsoft.com/office/drawing/2014/main" id="{65F0593C-71E5-C75D-BC3C-7180256D96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2897288"/>
              </p:ext>
            </p:extLst>
          </p:nvPr>
        </p:nvGraphicFramePr>
        <p:xfrm>
          <a:off x="719137" y="2212098"/>
          <a:ext cx="10753725" cy="3766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60129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CBD49F-7846-460B-9EEF-3D22EBBF0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1247" y="468536"/>
            <a:ext cx="7126583" cy="1658198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444666"/>
                </a:solidFill>
              </a:rPr>
              <a:t>Kde se berou kvantitativní data? </a:t>
            </a:r>
            <a:endParaRPr lang="en-GB" sz="4000" dirty="0">
              <a:solidFill>
                <a:srgbClr val="444666"/>
              </a:solidFill>
            </a:endParaRPr>
          </a:p>
        </p:txBody>
      </p:sp>
      <p:pic>
        <p:nvPicPr>
          <p:cNvPr id="5" name="Picture 4" descr="Lupa ukazující klesající výkon">
            <a:extLst>
              <a:ext uri="{FF2B5EF4-FFF2-40B4-BE49-F238E27FC236}">
                <a16:creationId xmlns:a16="http://schemas.microsoft.com/office/drawing/2014/main" id="{D83BD14D-E876-1C14-38C6-A16AC158741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893" r="45457" b="-2"/>
          <a:stretch/>
        </p:blipFill>
        <p:spPr>
          <a:xfrm>
            <a:off x="20" y="-6418"/>
            <a:ext cx="4077443" cy="6864418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C9DCA5E7-0782-A0A7-69A7-94172E6940FF}"/>
              </a:ext>
            </a:extLst>
          </p:cNvPr>
          <p:cNvSpPr/>
          <p:nvPr/>
        </p:nvSpPr>
        <p:spPr>
          <a:xfrm>
            <a:off x="4551247" y="2344658"/>
            <a:ext cx="7558392" cy="165819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6732C7-E1AA-4575-A558-BDA576070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25" y="2430780"/>
            <a:ext cx="6428994" cy="37661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Data o zdravotním stavu obyvatelstva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Výběrová šetření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Epidemiologické studie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Klinické studie</a:t>
            </a: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E46CE9AC-E347-6F10-4DF7-F7EECA0D3BE5}"/>
              </a:ext>
            </a:extLst>
          </p:cNvPr>
          <p:cNvSpPr txBox="1">
            <a:spLocks/>
          </p:cNvSpPr>
          <p:nvPr/>
        </p:nvSpPr>
        <p:spPr>
          <a:xfrm>
            <a:off x="10619721" y="2670720"/>
            <a:ext cx="1489918" cy="1006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cs-CZ" sz="1800" b="1" dirty="0">
                <a:solidFill>
                  <a:schemeClr val="bg1"/>
                </a:solidFill>
              </a:rPr>
              <a:t>Rutinní sběr dat o zdraví</a:t>
            </a:r>
            <a:endParaRPr lang="en-GB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0361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723301-1571-4182-802A-FC90FF2B1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2" y="362607"/>
            <a:ext cx="10772775" cy="1006074"/>
          </a:xfrm>
        </p:spPr>
        <p:txBody>
          <a:bodyPr>
            <a:normAutofit/>
          </a:bodyPr>
          <a:lstStyle/>
          <a:p>
            <a:r>
              <a:rPr lang="cs-CZ" sz="4000" dirty="0"/>
              <a:t>Rutinní sběr dat o zdraví</a:t>
            </a:r>
            <a:endParaRPr lang="en-GB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57228E-1601-42B3-8BB4-5F3145676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743" y="1368681"/>
            <a:ext cx="11304864" cy="4950372"/>
          </a:xfrm>
        </p:spPr>
        <p:txBody>
          <a:bodyPr>
            <a:normAutofit/>
          </a:bodyPr>
          <a:lstStyle/>
          <a:p>
            <a:r>
              <a:rPr lang="cs-CZ" b="1" dirty="0"/>
              <a:t>Data o zdravotním stavu obyvatelstva</a:t>
            </a:r>
          </a:p>
          <a:p>
            <a:pPr>
              <a:lnSpc>
                <a:spcPct val="120000"/>
              </a:lnSpc>
            </a:pPr>
            <a:r>
              <a:rPr lang="en-GB"/>
              <a:t>Národní zdravotnický informační systém (NZIS)</a:t>
            </a:r>
            <a:endParaRPr lang="cs-CZ"/>
          </a:p>
          <a:p>
            <a:pPr>
              <a:lnSpc>
                <a:spcPct val="120000"/>
              </a:lnSpc>
            </a:pPr>
            <a:r>
              <a:rPr lang="cs-CZ"/>
              <a:t>Národní zdravotní registry</a:t>
            </a:r>
          </a:p>
          <a:p>
            <a:endParaRPr lang="cs-CZ" b="1" dirty="0"/>
          </a:p>
          <a:p>
            <a:r>
              <a:rPr lang="cs-CZ" b="1" dirty="0"/>
              <a:t>Výběrová šetření o zdraví (HIS, EHIS, EHES)</a:t>
            </a:r>
          </a:p>
          <a:p>
            <a:pPr>
              <a:lnSpc>
                <a:spcPct val="100000"/>
              </a:lnSpc>
            </a:pPr>
            <a:r>
              <a:rPr lang="cs-CZ"/>
              <a:t>Zjišťovány jsou skutečnosti, které by </a:t>
            </a:r>
            <a:r>
              <a:rPr lang="cs-CZ" b="1"/>
              <a:t>nebylo účelné </a:t>
            </a:r>
            <a:r>
              <a:rPr lang="cs-CZ"/>
              <a:t>zjišťovat u </a:t>
            </a:r>
            <a:r>
              <a:rPr lang="cs-CZ" b="1"/>
              <a:t>všech obyvatel</a:t>
            </a:r>
            <a:r>
              <a:rPr lang="cs-CZ"/>
              <a:t>. </a:t>
            </a:r>
          </a:p>
          <a:p>
            <a:pPr>
              <a:lnSpc>
                <a:spcPct val="100000"/>
              </a:lnSpc>
            </a:pPr>
            <a:r>
              <a:rPr lang="cs-CZ"/>
              <a:t>Cílem je získat informace jak o celkovém zdravotním stavu populace, tak o rizikovém chování, kvalitě života a o postojích obyvatelstva ke zdraví a zdravotní péči.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7956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735880"/>
          </a:xfrm>
        </p:spPr>
        <p:txBody>
          <a:bodyPr>
            <a:normAutofit/>
          </a:bodyPr>
          <a:lstStyle/>
          <a:p>
            <a:r>
              <a:rPr lang="cs-CZ" sz="3600" dirty="0"/>
              <a:t>EHES 2019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155245C-E28F-FCA8-D8B4-3147B7E0563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3895" t="40284" r="38357" b="27375"/>
          <a:stretch/>
        </p:blipFill>
        <p:spPr>
          <a:xfrm>
            <a:off x="477789" y="1471349"/>
            <a:ext cx="6845160" cy="498625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B41583F-807F-4B2F-B947-44708B7E100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4870" t="13604" r="34367" b="16027"/>
          <a:stretch/>
        </p:blipFill>
        <p:spPr>
          <a:xfrm>
            <a:off x="7817514" y="330590"/>
            <a:ext cx="2643842" cy="377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8418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987325-FDA8-9810-95DC-E694AB3BC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A7D7E6-3EA9-2709-B760-37271CB63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8967223" cy="1228528"/>
          </a:xfrm>
        </p:spPr>
        <p:txBody>
          <a:bodyPr>
            <a:normAutofit/>
          </a:bodyPr>
          <a:lstStyle/>
          <a:p>
            <a:r>
              <a:rPr lang="cs-CZ" sz="4400" dirty="0"/>
              <a:t>Typy epidemiologických proměnných</a:t>
            </a:r>
            <a:endParaRPr lang="en-GB" sz="44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4CCDE1-22FE-29FA-E5B0-3BDCEE69B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4" y="1846143"/>
            <a:ext cx="10753725" cy="4512324"/>
          </a:xfrm>
        </p:spPr>
        <p:txBody>
          <a:bodyPr>
            <a:normAutofit/>
          </a:bodyPr>
          <a:lstStyle/>
          <a:p>
            <a:r>
              <a:rPr lang="cs-CZ" b="1" dirty="0"/>
              <a:t>Binární</a:t>
            </a:r>
            <a:r>
              <a:rPr lang="cs-CZ" dirty="0"/>
              <a:t> – proměnná nabývá dvou hodnot (ANO x NE; </a:t>
            </a:r>
            <a:r>
              <a:rPr lang="cs-CZ" dirty="0" err="1"/>
              <a:t>present</a:t>
            </a:r>
            <a:r>
              <a:rPr lang="cs-CZ" dirty="0"/>
              <a:t> x </a:t>
            </a:r>
            <a:r>
              <a:rPr lang="cs-CZ" dirty="0" err="1"/>
              <a:t>absent</a:t>
            </a:r>
            <a:r>
              <a:rPr lang="cs-CZ" dirty="0"/>
              <a:t>; 1x0)</a:t>
            </a:r>
          </a:p>
          <a:p>
            <a:r>
              <a:rPr lang="cs-CZ" b="1" dirty="0"/>
              <a:t>Kategorické</a:t>
            </a:r>
            <a:r>
              <a:rPr lang="cs-CZ" dirty="0"/>
              <a:t> – hodnoty proměnné jako kategorie (vzdělání, rodinný stav)</a:t>
            </a:r>
          </a:p>
          <a:p>
            <a:pPr lvl="1"/>
            <a:r>
              <a:rPr lang="cs-CZ" dirty="0"/>
              <a:t>-&gt; Ordinální – kategorie, které můžeme „seřadit“</a:t>
            </a:r>
          </a:p>
          <a:p>
            <a:r>
              <a:rPr lang="cs-CZ" b="1" dirty="0"/>
              <a:t>Spojité</a:t>
            </a:r>
            <a:r>
              <a:rPr lang="cs-CZ" dirty="0"/>
              <a:t> – číselná hodnota (výška, hmotnost, příjem domácnosti v korunách)</a:t>
            </a:r>
          </a:p>
          <a:p>
            <a:endParaRPr lang="cs-CZ" dirty="0"/>
          </a:p>
          <a:p>
            <a:pPr algn="ctr"/>
            <a:r>
              <a:rPr lang="cs-CZ" dirty="0"/>
              <a:t>Proměnné mohou být sledovány z různých úhlů pohledu. </a:t>
            </a:r>
          </a:p>
          <a:p>
            <a:pPr algn="ctr"/>
            <a:r>
              <a:rPr lang="cs-CZ" sz="2800" b="1" spc="-120" dirty="0">
                <a:solidFill>
                  <a:srgbClr val="00B0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BMI</a:t>
            </a:r>
          </a:p>
          <a:p>
            <a:pPr algn="ctr"/>
            <a:r>
              <a:rPr lang="cs-CZ" sz="2800" b="1" spc="-120" dirty="0">
                <a:solidFill>
                  <a:srgbClr val="00B0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Věk</a:t>
            </a:r>
          </a:p>
          <a:p>
            <a:pPr algn="ctr"/>
            <a:r>
              <a:rPr lang="cs-CZ" sz="2800" b="1" spc="-120" dirty="0">
                <a:solidFill>
                  <a:srgbClr val="00B0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Vzdělání</a:t>
            </a:r>
          </a:p>
          <a:p>
            <a:pPr marL="0" indent="0">
              <a:buNone/>
            </a:pPr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06792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FF01F0-D4AA-DD76-F1AD-8C990357E6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A55D2B-3A0D-A9B9-3BEE-5CCC2CCE3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494641"/>
            <a:ext cx="10772775" cy="577850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chemeClr val="tx1"/>
                </a:solidFill>
              </a:rPr>
              <a:t>Incidence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D08C19A-A15D-F731-7066-7BB911BDE6BB}"/>
              </a:ext>
            </a:extLst>
          </p:cNvPr>
          <p:cNvSpPr txBox="1"/>
          <p:nvPr/>
        </p:nvSpPr>
        <p:spPr>
          <a:xfrm>
            <a:off x="762001" y="1890802"/>
            <a:ext cx="9813234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dirty="0"/>
              <a:t>Počet </a:t>
            </a:r>
            <a:r>
              <a:rPr lang="cs-CZ" sz="2400" b="1" dirty="0"/>
              <a:t>nových případů </a:t>
            </a:r>
            <a:r>
              <a:rPr lang="cs-CZ" sz="2400" dirty="0"/>
              <a:t>sledovaného jevu za daný časový úsek</a:t>
            </a:r>
          </a:p>
        </p:txBody>
      </p:sp>
      <p:graphicFrame>
        <p:nvGraphicFramePr>
          <p:cNvPr id="3" name="Tabulka 4">
            <a:extLst>
              <a:ext uri="{FF2B5EF4-FFF2-40B4-BE49-F238E27FC236}">
                <a16:creationId xmlns:a16="http://schemas.microsoft.com/office/drawing/2014/main" id="{7A545A2D-A90C-3C92-64A6-963B000CEB1A}"/>
              </a:ext>
            </a:extLst>
          </p:cNvPr>
          <p:cNvGraphicFramePr>
            <a:graphicFrameLocks noGrp="1"/>
          </p:cNvGraphicFramePr>
          <p:nvPr/>
        </p:nvGraphicFramePr>
        <p:xfrm>
          <a:off x="1557130" y="2940259"/>
          <a:ext cx="6367668" cy="2898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2556">
                  <a:extLst>
                    <a:ext uri="{9D8B030D-6E8A-4147-A177-3AD203B41FA5}">
                      <a16:colId xmlns:a16="http://schemas.microsoft.com/office/drawing/2014/main" val="1908148750"/>
                    </a:ext>
                  </a:extLst>
                </a:gridCol>
                <a:gridCol w="2122556">
                  <a:extLst>
                    <a:ext uri="{9D8B030D-6E8A-4147-A177-3AD203B41FA5}">
                      <a16:colId xmlns:a16="http://schemas.microsoft.com/office/drawing/2014/main" val="258612959"/>
                    </a:ext>
                  </a:extLst>
                </a:gridCol>
                <a:gridCol w="2122556">
                  <a:extLst>
                    <a:ext uri="{9D8B030D-6E8A-4147-A177-3AD203B41FA5}">
                      <a16:colId xmlns:a16="http://schemas.microsoft.com/office/drawing/2014/main" val="3082067029"/>
                    </a:ext>
                  </a:extLst>
                </a:gridCol>
              </a:tblGrid>
              <a:tr h="48303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Nových případů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Celkem případů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7010713"/>
                  </a:ext>
                </a:extLst>
              </a:tr>
              <a:tr h="483030">
                <a:tc>
                  <a:txBody>
                    <a:bodyPr/>
                    <a:lstStyle/>
                    <a:p>
                      <a:r>
                        <a:rPr lang="cs-CZ" dirty="0"/>
                        <a:t>Leden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3879618"/>
                  </a:ext>
                </a:extLst>
              </a:tr>
              <a:tr h="483030">
                <a:tc>
                  <a:txBody>
                    <a:bodyPr/>
                    <a:lstStyle/>
                    <a:p>
                      <a:r>
                        <a:rPr lang="cs-CZ" dirty="0"/>
                        <a:t>Únor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349125"/>
                  </a:ext>
                </a:extLst>
              </a:tr>
              <a:tr h="483030">
                <a:tc>
                  <a:txBody>
                    <a:bodyPr/>
                    <a:lstStyle/>
                    <a:p>
                      <a:r>
                        <a:rPr lang="cs-CZ" dirty="0"/>
                        <a:t>Březen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857970"/>
                  </a:ext>
                </a:extLst>
              </a:tr>
              <a:tr h="483030">
                <a:tc>
                  <a:txBody>
                    <a:bodyPr/>
                    <a:lstStyle/>
                    <a:p>
                      <a:r>
                        <a:rPr lang="cs-CZ" dirty="0"/>
                        <a:t>Duben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861847"/>
                  </a:ext>
                </a:extLst>
              </a:tr>
              <a:tr h="483030">
                <a:tc>
                  <a:txBody>
                    <a:bodyPr/>
                    <a:lstStyle/>
                    <a:p>
                      <a:r>
                        <a:rPr lang="cs-CZ" dirty="0"/>
                        <a:t>Květen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7972431"/>
                  </a:ext>
                </a:extLst>
              </a:tr>
            </a:tbl>
          </a:graphicData>
        </a:graphic>
      </p:graphicFrame>
      <p:sp>
        <p:nvSpPr>
          <p:cNvPr id="4" name="Nadpis 1">
            <a:extLst>
              <a:ext uri="{FF2B5EF4-FFF2-40B4-BE49-F238E27FC236}">
                <a16:creationId xmlns:a16="http://schemas.microsoft.com/office/drawing/2014/main" id="{BCC9F171-0A0B-95F5-FF4F-C5F0CE3692D0}"/>
              </a:ext>
            </a:extLst>
          </p:cNvPr>
          <p:cNvSpPr txBox="1">
            <a:spLocks/>
          </p:cNvSpPr>
          <p:nvPr/>
        </p:nvSpPr>
        <p:spPr>
          <a:xfrm>
            <a:off x="487743" y="379708"/>
            <a:ext cx="10772775" cy="1049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/>
              <a:t>Základní epidemiologické ukazatele</a:t>
            </a:r>
          </a:p>
        </p:txBody>
      </p:sp>
    </p:spTree>
    <p:extLst>
      <p:ext uri="{BB962C8B-B14F-4D97-AF65-F5344CB8AC3E}">
        <p14:creationId xmlns:p14="http://schemas.microsoft.com/office/powerpoint/2010/main" val="7691181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E3B78F-28B7-412F-8627-1B87674FF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994278"/>
            <a:ext cx="10772775" cy="557940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chemeClr val="tx1"/>
                </a:solidFill>
              </a:rPr>
              <a:t>Prevalence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75838A9-F4F8-45F9-AC47-587E9FE9431B}"/>
              </a:ext>
            </a:extLst>
          </p:cNvPr>
          <p:cNvSpPr txBox="1"/>
          <p:nvPr/>
        </p:nvSpPr>
        <p:spPr>
          <a:xfrm>
            <a:off x="657224" y="1345588"/>
            <a:ext cx="9813234" cy="1685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dirty="0"/>
              <a:t>Celkový podíl </a:t>
            </a:r>
            <a:r>
              <a:rPr lang="cs-CZ" sz="2400" b="1" dirty="0"/>
              <a:t>všech aktuálně probíhajících případů </a:t>
            </a:r>
            <a:r>
              <a:rPr lang="cs-CZ" sz="2400" dirty="0"/>
              <a:t>sledovaného jevu vztažený k </a:t>
            </a:r>
            <a:r>
              <a:rPr lang="cs-CZ" sz="2400" b="0" i="0" dirty="0">
                <a:effectLst/>
                <a:latin typeface="arial" panose="020B0604020202020204" pitchFamily="34" charset="0"/>
              </a:rPr>
              <a:t>počtu všech jedinců ve sledované populaci </a:t>
            </a:r>
          </a:p>
          <a:p>
            <a:pPr>
              <a:lnSpc>
                <a:spcPct val="150000"/>
              </a:lnSpc>
            </a:pPr>
            <a:endParaRPr lang="cs-CZ" sz="2400" dirty="0"/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1DC37B9D-2C5B-4D7E-9630-FCB82507FE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205539"/>
              </p:ext>
            </p:extLst>
          </p:nvPr>
        </p:nvGraphicFramePr>
        <p:xfrm>
          <a:off x="657224" y="2750627"/>
          <a:ext cx="8547652" cy="3055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8487">
                  <a:extLst>
                    <a:ext uri="{9D8B030D-6E8A-4147-A177-3AD203B41FA5}">
                      <a16:colId xmlns:a16="http://schemas.microsoft.com/office/drawing/2014/main" val="1908148750"/>
                    </a:ext>
                  </a:extLst>
                </a:gridCol>
                <a:gridCol w="1987826">
                  <a:extLst>
                    <a:ext uri="{9D8B030D-6E8A-4147-A177-3AD203B41FA5}">
                      <a16:colId xmlns:a16="http://schemas.microsoft.com/office/drawing/2014/main" val="258612959"/>
                    </a:ext>
                  </a:extLst>
                </a:gridCol>
                <a:gridCol w="1974574">
                  <a:extLst>
                    <a:ext uri="{9D8B030D-6E8A-4147-A177-3AD203B41FA5}">
                      <a16:colId xmlns:a16="http://schemas.microsoft.com/office/drawing/2014/main" val="3082067029"/>
                    </a:ext>
                  </a:extLst>
                </a:gridCol>
                <a:gridCol w="1616765">
                  <a:extLst>
                    <a:ext uri="{9D8B030D-6E8A-4147-A177-3AD203B41FA5}">
                      <a16:colId xmlns:a16="http://schemas.microsoft.com/office/drawing/2014/main" val="2790071579"/>
                    </a:ext>
                  </a:extLst>
                </a:gridCol>
              </a:tblGrid>
              <a:tr h="48303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Jev přítomen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Jev nepřítomen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Celkem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7010713"/>
                  </a:ext>
                </a:extLst>
              </a:tr>
              <a:tr h="483030">
                <a:tc>
                  <a:txBody>
                    <a:bodyPr/>
                    <a:lstStyle/>
                    <a:p>
                      <a:r>
                        <a:rPr lang="cs-CZ" dirty="0"/>
                        <a:t>Karcinom prsu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3879618"/>
                  </a:ext>
                </a:extLst>
              </a:tr>
              <a:tr h="483030">
                <a:tc>
                  <a:txBody>
                    <a:bodyPr/>
                    <a:lstStyle/>
                    <a:p>
                      <a:r>
                        <a:rPr lang="cs-CZ" dirty="0"/>
                        <a:t>Kuřáctví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349125"/>
                  </a:ext>
                </a:extLst>
              </a:tr>
              <a:tr h="483030">
                <a:tc>
                  <a:txBody>
                    <a:bodyPr/>
                    <a:lstStyle/>
                    <a:p>
                      <a:r>
                        <a:rPr lang="cs-CZ" dirty="0"/>
                        <a:t>Nadměrná konzumace červeného masa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90 000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857970"/>
                  </a:ext>
                </a:extLst>
              </a:tr>
              <a:tr h="483030">
                <a:tc>
                  <a:txBody>
                    <a:bodyPr/>
                    <a:lstStyle/>
                    <a:p>
                      <a:r>
                        <a:rPr lang="cs-CZ" dirty="0"/>
                        <a:t>Hypertenze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861847"/>
                  </a:ext>
                </a:extLst>
              </a:tr>
              <a:tr h="483030">
                <a:tc>
                  <a:txBody>
                    <a:bodyPr/>
                    <a:lstStyle/>
                    <a:p>
                      <a:r>
                        <a:rPr lang="cs-CZ" dirty="0"/>
                        <a:t>Obezita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7972431"/>
                  </a:ext>
                </a:extLst>
              </a:tr>
            </a:tbl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151DF87A-EBDC-4F1F-B430-D977C0145E0D}"/>
              </a:ext>
            </a:extLst>
          </p:cNvPr>
          <p:cNvSpPr txBox="1"/>
          <p:nvPr/>
        </p:nvSpPr>
        <p:spPr>
          <a:xfrm>
            <a:off x="657224" y="5950537"/>
            <a:ext cx="3607284" cy="8086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1000" dirty="0"/>
              <a:t>Tento příklad je smýšlený a neodpovídá reálným datům</a:t>
            </a:r>
            <a:endParaRPr lang="cs-CZ" sz="1000" b="0" i="0" dirty="0">
              <a:effectLst/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cs-CZ" sz="2400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16B0DF88-854F-DA1A-1329-D65430E69E1E}"/>
              </a:ext>
            </a:extLst>
          </p:cNvPr>
          <p:cNvSpPr txBox="1">
            <a:spLocks/>
          </p:cNvSpPr>
          <p:nvPr/>
        </p:nvSpPr>
        <p:spPr>
          <a:xfrm>
            <a:off x="657223" y="60291"/>
            <a:ext cx="10772775" cy="1049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/>
              <a:t>Základní epidemiologické ukazatele</a:t>
            </a:r>
          </a:p>
        </p:txBody>
      </p:sp>
    </p:spTree>
    <p:extLst>
      <p:ext uri="{BB962C8B-B14F-4D97-AF65-F5344CB8AC3E}">
        <p14:creationId xmlns:p14="http://schemas.microsoft.com/office/powerpoint/2010/main" val="36640040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909C20-BD5F-44CD-91F1-C26958B98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042" y="342515"/>
            <a:ext cx="10772775" cy="1658198"/>
          </a:xfrm>
        </p:spPr>
        <p:txBody>
          <a:bodyPr/>
          <a:lstStyle/>
          <a:p>
            <a:r>
              <a:rPr lang="cs-CZ" dirty="0"/>
              <a:t>Incidence x Prevalence</a:t>
            </a:r>
            <a:endParaRPr lang="en-GB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6B7A9BB7-FEEE-4941-B841-D613A25CAFF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572" y="1629553"/>
            <a:ext cx="5577355" cy="420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6744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786E3-EA2B-4EE9-A5DD-9D4E9AF82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57" y="1100303"/>
            <a:ext cx="10772775" cy="567008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chemeClr val="tx1"/>
                </a:solidFill>
              </a:rPr>
              <a:t>Úmrtnost - mortality</a:t>
            </a:r>
            <a:endParaRPr lang="en-GB" sz="3200" b="1" dirty="0">
              <a:solidFill>
                <a:schemeClr val="tx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F95365-D10C-4815-8C0B-C3687C62A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7" y="1828800"/>
            <a:ext cx="8586614" cy="4529667"/>
          </a:xfrm>
        </p:spPr>
        <p:txBody>
          <a:bodyPr>
            <a:normAutofit/>
          </a:bodyPr>
          <a:lstStyle/>
          <a:p>
            <a:r>
              <a:rPr lang="cs-CZ" dirty="0"/>
              <a:t>J</a:t>
            </a:r>
            <a:r>
              <a:rPr lang="en-GB" dirty="0"/>
              <a:t>e </a:t>
            </a:r>
            <a:r>
              <a:rPr lang="en-GB" dirty="0" err="1"/>
              <a:t>ukazatelem</a:t>
            </a:r>
            <a:r>
              <a:rPr lang="en-GB" dirty="0"/>
              <a:t> </a:t>
            </a:r>
            <a:r>
              <a:rPr lang="en-GB" dirty="0" err="1"/>
              <a:t>nemocí</a:t>
            </a:r>
            <a:r>
              <a:rPr lang="en-GB" dirty="0"/>
              <a:t>, </a:t>
            </a:r>
            <a:r>
              <a:rPr lang="en-GB" dirty="0" err="1"/>
              <a:t>které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b="1" dirty="0" err="1"/>
              <a:t>příčinou</a:t>
            </a:r>
            <a:r>
              <a:rPr lang="en-GB" b="1" dirty="0"/>
              <a:t> </a:t>
            </a:r>
            <a:r>
              <a:rPr lang="cs-CZ" b="1" dirty="0"/>
              <a:t>ú</a:t>
            </a:r>
            <a:r>
              <a:rPr lang="en-GB" b="1" dirty="0" err="1"/>
              <a:t>mrt</a:t>
            </a:r>
            <a:r>
              <a:rPr lang="cs-CZ" b="1" dirty="0"/>
              <a:t>í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b="1" dirty="0"/>
              <a:t>Absolutní úmrtnost:</a:t>
            </a:r>
            <a:r>
              <a:rPr lang="cs-CZ" dirty="0"/>
              <a:t> </a:t>
            </a:r>
            <a:r>
              <a:rPr lang="cs-CZ" i="1" dirty="0"/>
              <a:t>„v roce 2019 zemřelo v Česku v důsledku kardiovaskulárních onemocnění 8600 osob“</a:t>
            </a:r>
          </a:p>
          <a:p>
            <a:r>
              <a:rPr lang="cs-CZ" b="1" dirty="0"/>
              <a:t>Relativní úmrtnost:</a:t>
            </a:r>
            <a:r>
              <a:rPr lang="cs-CZ" dirty="0"/>
              <a:t> </a:t>
            </a:r>
            <a:r>
              <a:rPr lang="cs-CZ" i="1" dirty="0"/>
              <a:t>„v roce 2019 bylo v Česku u 7 663 ze 100 000 zemřelých příčinou smrti kardiovaskulární onemocnění“ </a:t>
            </a:r>
          </a:p>
          <a:p>
            <a:endParaRPr lang="cs-CZ" i="1" dirty="0"/>
          </a:p>
          <a:p>
            <a:r>
              <a:rPr lang="cs-CZ" dirty="0"/>
              <a:t>Příčiny úmrtí dle MKN-10 </a:t>
            </a:r>
          </a:p>
          <a:p>
            <a:r>
              <a:rPr lang="cs-CZ" dirty="0"/>
              <a:t>List o prohlídce zemřelého</a:t>
            </a:r>
          </a:p>
          <a:p>
            <a:endParaRPr lang="en-GB" dirty="0"/>
          </a:p>
        </p:txBody>
      </p:sp>
      <p:pic>
        <p:nvPicPr>
          <p:cNvPr id="4098" name="Picture 2" descr="List o prohlídce zemřelého">
            <a:hlinkClick r:id="rId2"/>
            <a:extLst>
              <a:ext uri="{FF2B5EF4-FFF2-40B4-BE49-F238E27FC236}">
                <a16:creationId xmlns:a16="http://schemas.microsoft.com/office/drawing/2014/main" id="{7DABE1DB-5AC3-4FDA-839A-8EE18FB0F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871" y="617709"/>
            <a:ext cx="2576905" cy="364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rohlížeč | MKN-10 klasifikace">
            <a:hlinkClick r:id="rId4"/>
            <a:extLst>
              <a:ext uri="{FF2B5EF4-FFF2-40B4-BE49-F238E27FC236}">
                <a16:creationId xmlns:a16="http://schemas.microsoft.com/office/drawing/2014/main" id="{F5CEB4ED-6272-4017-8E9C-EBA7EC9FE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966" y="4823341"/>
            <a:ext cx="2697861" cy="141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17A7E5C6-6A17-FBEB-646B-8FB703AB3F85}"/>
              </a:ext>
            </a:extLst>
          </p:cNvPr>
          <p:cNvSpPr txBox="1">
            <a:spLocks/>
          </p:cNvSpPr>
          <p:nvPr/>
        </p:nvSpPr>
        <p:spPr>
          <a:xfrm>
            <a:off x="676657" y="163302"/>
            <a:ext cx="10772775" cy="1049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/>
              <a:t>Základní epidemiologické ukazatele</a:t>
            </a:r>
          </a:p>
        </p:txBody>
      </p:sp>
    </p:spTree>
    <p:extLst>
      <p:ext uri="{BB962C8B-B14F-4D97-AF65-F5344CB8AC3E}">
        <p14:creationId xmlns:p14="http://schemas.microsoft.com/office/powerpoint/2010/main" val="10316992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09B4ED-BA7F-4C7F-827E-0DFFCA3CC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164" y="1273695"/>
            <a:ext cx="5607643" cy="513288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chemeClr val="tx1"/>
                </a:solidFill>
              </a:rPr>
              <a:t>Nemocnost</a:t>
            </a:r>
            <a:endParaRPr lang="en-GB" sz="3200" b="1" dirty="0">
              <a:solidFill>
                <a:schemeClr val="tx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BDEC51-76F9-4C6A-8AF4-BDFA35553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174" y="1786983"/>
            <a:ext cx="6582051" cy="322487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dirty="0"/>
              <a:t>Je </a:t>
            </a:r>
            <a:r>
              <a:rPr lang="en-GB" b="1" dirty="0" err="1"/>
              <a:t>ukazatelem</a:t>
            </a:r>
            <a:r>
              <a:rPr lang="en-GB" b="1" dirty="0"/>
              <a:t> </a:t>
            </a:r>
            <a:r>
              <a:rPr lang="en-GB" b="1" dirty="0" err="1"/>
              <a:t>nemocí</a:t>
            </a:r>
            <a:r>
              <a:rPr lang="en-GB" dirty="0"/>
              <a:t>, s </a:t>
            </a:r>
            <a:r>
              <a:rPr lang="en-GB" dirty="0" err="1"/>
              <a:t>kterými</a:t>
            </a:r>
            <a:r>
              <a:rPr lang="en-GB" dirty="0"/>
              <a:t> </a:t>
            </a:r>
            <a:r>
              <a:rPr lang="en-GB" dirty="0" err="1"/>
              <a:t>lidé</a:t>
            </a:r>
            <a:r>
              <a:rPr lang="en-GB" dirty="0"/>
              <a:t> </a:t>
            </a:r>
            <a:r>
              <a:rPr lang="en-GB" dirty="0" err="1"/>
              <a:t>vyhledají</a:t>
            </a:r>
            <a:r>
              <a:rPr lang="en-GB" dirty="0"/>
              <a:t> </a:t>
            </a:r>
            <a:r>
              <a:rPr lang="en-GB" dirty="0" err="1"/>
              <a:t>lékařskou</a:t>
            </a:r>
            <a:r>
              <a:rPr lang="en-GB" dirty="0"/>
              <a:t> </a:t>
            </a:r>
            <a:r>
              <a:rPr lang="en-GB" dirty="0" err="1"/>
              <a:t>pomoc</a:t>
            </a:r>
            <a:r>
              <a:rPr lang="en-GB" dirty="0"/>
              <a:t> a</a:t>
            </a:r>
            <a:r>
              <a:rPr lang="cs-CZ" dirty="0"/>
              <a:t> </a:t>
            </a:r>
            <a:r>
              <a:rPr lang="en-GB" dirty="0" err="1"/>
              <a:t>nemocí</a:t>
            </a:r>
            <a:r>
              <a:rPr lang="en-GB" dirty="0"/>
              <a:t>, </a:t>
            </a:r>
            <a:r>
              <a:rPr lang="en-GB" dirty="0" err="1"/>
              <a:t>které</a:t>
            </a:r>
            <a:r>
              <a:rPr lang="en-GB" dirty="0"/>
              <a:t> </a:t>
            </a:r>
            <a:r>
              <a:rPr lang="en-GB" dirty="0" err="1"/>
              <a:t>zároveň</a:t>
            </a:r>
            <a:r>
              <a:rPr lang="en-GB" dirty="0"/>
              <a:t> </a:t>
            </a:r>
            <a:r>
              <a:rPr lang="en-GB" dirty="0" err="1"/>
              <a:t>podléhají</a:t>
            </a:r>
            <a:r>
              <a:rPr lang="en-GB" dirty="0"/>
              <a:t> </a:t>
            </a:r>
            <a:r>
              <a:rPr lang="en-GB" dirty="0" err="1"/>
              <a:t>registraci</a:t>
            </a:r>
            <a:r>
              <a:rPr lang="cs-CZ" dirty="0"/>
              <a:t>.</a:t>
            </a:r>
          </a:p>
          <a:p>
            <a:pPr>
              <a:lnSpc>
                <a:spcPct val="150000"/>
              </a:lnSpc>
            </a:pPr>
            <a:r>
              <a:rPr lang="cs-CZ" i="1" dirty="0"/>
              <a:t>,,V roce 2016 byla prevalence/nemocnost diabetu </a:t>
            </a:r>
            <a:r>
              <a:rPr lang="cs-CZ" i="1" dirty="0" err="1"/>
              <a:t>mellitu</a:t>
            </a:r>
            <a:r>
              <a:rPr lang="cs-CZ" i="1" dirty="0"/>
              <a:t> v Česku 8,2 %“</a:t>
            </a:r>
            <a:endParaRPr lang="en-GB" i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88CE629-E4BA-4E98-A8CC-3EDC800F82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24" t="10415" r="18478" b="6355"/>
          <a:stretch/>
        </p:blipFill>
        <p:spPr>
          <a:xfrm>
            <a:off x="7220225" y="1205697"/>
            <a:ext cx="4570552" cy="4446604"/>
          </a:xfrm>
          <a:prstGeom prst="rect">
            <a:avLst/>
          </a:prstGeom>
        </p:spPr>
      </p:pic>
      <p:pic>
        <p:nvPicPr>
          <p:cNvPr id="7170" name="Picture 2" descr="Logo ÚZIS ČR - ÚZIS ČR">
            <a:extLst>
              <a:ext uri="{FF2B5EF4-FFF2-40B4-BE49-F238E27FC236}">
                <a16:creationId xmlns:a16="http://schemas.microsoft.com/office/drawing/2014/main" id="{25120B36-0D55-4E5C-B56F-03D2A2AC3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4" y="5570849"/>
            <a:ext cx="6582051" cy="8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36841815-E5E8-7CF5-1537-3B3ACF37D8A3}"/>
              </a:ext>
            </a:extLst>
          </p:cNvPr>
          <p:cNvSpPr txBox="1">
            <a:spLocks/>
          </p:cNvSpPr>
          <p:nvPr/>
        </p:nvSpPr>
        <p:spPr>
          <a:xfrm>
            <a:off x="709612" y="300410"/>
            <a:ext cx="10772775" cy="828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/>
              <a:t>Základní epidemiologické ukazatele</a:t>
            </a:r>
          </a:p>
        </p:txBody>
      </p:sp>
    </p:spTree>
    <p:extLst>
      <p:ext uri="{BB962C8B-B14F-4D97-AF65-F5344CB8AC3E}">
        <p14:creationId xmlns:p14="http://schemas.microsoft.com/office/powerpoint/2010/main" val="4182820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F4C90F-3C25-4D80-B529-D568AFA10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384" y="650355"/>
            <a:ext cx="2888470" cy="697554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Z historie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F2ADD6D4-A92E-4807-8894-26C8A5BAD0E8}"/>
              </a:ext>
            </a:extLst>
          </p:cNvPr>
          <p:cNvSpPr txBox="1">
            <a:spLocks/>
          </p:cNvSpPr>
          <p:nvPr/>
        </p:nvSpPr>
        <p:spPr>
          <a:xfrm>
            <a:off x="1123384" y="1673283"/>
            <a:ext cx="6292555" cy="475133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Hippokrates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Přes nedostatek znalostí vycházela Hippokratova škola z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vyšetření nemocného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a z toho, že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různé nemoci mají různé příznaky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026" name="Picture 2" descr="Hippokratés – Wikipedie">
            <a:extLst>
              <a:ext uri="{FF2B5EF4-FFF2-40B4-BE49-F238E27FC236}">
                <a16:creationId xmlns:a16="http://schemas.microsoft.com/office/drawing/2014/main" id="{A4F952B3-CD5D-4029-AAE9-EB63F9F62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638" y="1673283"/>
            <a:ext cx="2809756" cy="392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7885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C97A25-81E9-51A3-54C7-5819EDF045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Zástupný obsah 2">
            <a:extLst>
              <a:ext uri="{FF2B5EF4-FFF2-40B4-BE49-F238E27FC236}">
                <a16:creationId xmlns:a16="http://schemas.microsoft.com/office/drawing/2014/main" id="{453C50AE-EDAE-9954-2D3D-C09487AF7B6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91897" y="1005014"/>
          <a:ext cx="9612259" cy="3224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Nadpis 1">
            <a:extLst>
              <a:ext uri="{FF2B5EF4-FFF2-40B4-BE49-F238E27FC236}">
                <a16:creationId xmlns:a16="http://schemas.microsoft.com/office/drawing/2014/main" id="{DD8A41DB-6CEF-B8EC-7238-6C7F78821560}"/>
              </a:ext>
            </a:extLst>
          </p:cNvPr>
          <p:cNvSpPr txBox="1">
            <a:spLocks/>
          </p:cNvSpPr>
          <p:nvPr/>
        </p:nvSpPr>
        <p:spPr>
          <a:xfrm>
            <a:off x="593375" y="312761"/>
            <a:ext cx="10772775" cy="828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/>
              <a:t>Sledování asociace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880149D-9371-7866-8B6F-0A55F3FBBD24}"/>
              </a:ext>
            </a:extLst>
          </p:cNvPr>
          <p:cNvSpPr txBox="1"/>
          <p:nvPr/>
        </p:nvSpPr>
        <p:spPr>
          <a:xfrm>
            <a:off x="1494126" y="4785807"/>
            <a:ext cx="2343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err="1"/>
              <a:t>Exposure</a:t>
            </a:r>
            <a:endParaRPr lang="cs-CZ" sz="3600" b="1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2982B46-7C40-DE57-35DF-BAC046933732}"/>
              </a:ext>
            </a:extLst>
          </p:cNvPr>
          <p:cNvSpPr txBox="1"/>
          <p:nvPr/>
        </p:nvSpPr>
        <p:spPr>
          <a:xfrm>
            <a:off x="7793065" y="4785806"/>
            <a:ext cx="2211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err="1"/>
              <a:t>Outcome</a:t>
            </a:r>
            <a:endParaRPr lang="cs-CZ" sz="3600" b="1" dirty="0"/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D4D4E438-E8F5-D532-6238-A6846C0975D8}"/>
              </a:ext>
            </a:extLst>
          </p:cNvPr>
          <p:cNvCxnSpPr>
            <a:cxnSpLocks/>
          </p:cNvCxnSpPr>
          <p:nvPr/>
        </p:nvCxnSpPr>
        <p:spPr>
          <a:xfrm>
            <a:off x="4693401" y="5108972"/>
            <a:ext cx="184418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26473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D7F75B-3980-83A7-CEB4-E5EA4EF4A3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1A3AA5EA-92B9-8B6A-E869-2D02D3DA1533}"/>
              </a:ext>
            </a:extLst>
          </p:cNvPr>
          <p:cNvSpPr txBox="1">
            <a:spLocks/>
          </p:cNvSpPr>
          <p:nvPr/>
        </p:nvSpPr>
        <p:spPr>
          <a:xfrm>
            <a:off x="535407" y="495009"/>
            <a:ext cx="2988265" cy="4984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cs-CZ" sz="4000" noProof="0" dirty="0">
                <a:solidFill>
                  <a:srgbClr val="FFFFFF"/>
                </a:solidFill>
              </a:rPr>
              <a:t>Hodnocení absolutního a relativního rizika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671082-3E25-F614-5BB2-7F5FF5223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786" y="433953"/>
            <a:ext cx="7555424" cy="59745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cs-CZ" sz="2000" noProof="0" dirty="0"/>
              <a:t>U binárních zdravotních jevů (má nemoc x nemá nemoc) můžeme spočítat absolutní a relativní riziko pomocí čtyřpolní tabulky (2 </a:t>
            </a:r>
            <a:r>
              <a:rPr lang="cs-CZ" sz="2000" noProof="0" dirty="0" err="1"/>
              <a:t>way</a:t>
            </a:r>
            <a:r>
              <a:rPr lang="cs-CZ" sz="2000" noProof="0" dirty="0"/>
              <a:t> table)</a:t>
            </a:r>
          </a:p>
          <a:p>
            <a:pPr marL="0" indent="0">
              <a:lnSpc>
                <a:spcPct val="130000"/>
              </a:lnSpc>
              <a:buNone/>
            </a:pPr>
            <a:endParaRPr lang="cs-CZ" sz="2000" noProof="0" dirty="0"/>
          </a:p>
          <a:p>
            <a:pPr marL="0" indent="0">
              <a:lnSpc>
                <a:spcPct val="130000"/>
              </a:lnSpc>
              <a:buNone/>
            </a:pPr>
            <a:r>
              <a:rPr lang="cs-CZ" sz="2000" noProof="0" dirty="0"/>
              <a:t>Máme 2 skupiny osob: </a:t>
            </a:r>
          </a:p>
          <a:p>
            <a:pPr marL="0" lvl="2" indent="0">
              <a:lnSpc>
                <a:spcPct val="130000"/>
              </a:lnSpc>
              <a:buNone/>
            </a:pPr>
            <a:r>
              <a:rPr lang="cs-CZ" b="1" i="0" noProof="0" dirty="0">
                <a:solidFill>
                  <a:srgbClr val="FFC000"/>
                </a:solidFill>
              </a:rPr>
              <a:t>Exponované</a:t>
            </a:r>
            <a:r>
              <a:rPr lang="cs-CZ" i="0" noProof="0" dirty="0"/>
              <a:t> – osoby s rizikovým faktorem (např. kuřáci)</a:t>
            </a:r>
          </a:p>
          <a:p>
            <a:pPr marL="0" lvl="2" indent="0">
              <a:lnSpc>
                <a:spcPct val="130000"/>
              </a:lnSpc>
              <a:buNone/>
            </a:pPr>
            <a:r>
              <a:rPr lang="cs-CZ" b="1" i="0" noProof="0" dirty="0">
                <a:solidFill>
                  <a:srgbClr val="FFC000"/>
                </a:solidFill>
              </a:rPr>
              <a:t>Neexponované</a:t>
            </a:r>
            <a:r>
              <a:rPr lang="cs-CZ" i="0" noProof="0" dirty="0"/>
              <a:t> – osoby bez rizikového faktoru (např. nekuřáci)</a:t>
            </a:r>
          </a:p>
          <a:p>
            <a:pPr lvl="2">
              <a:lnSpc>
                <a:spcPct val="130000"/>
              </a:lnSpc>
            </a:pPr>
            <a:endParaRPr lang="cs-CZ" i="0" noProof="0" dirty="0"/>
          </a:p>
          <a:p>
            <a:pPr marL="4572" lvl="1" indent="0">
              <a:lnSpc>
                <a:spcPct val="130000"/>
              </a:lnSpc>
              <a:buNone/>
            </a:pPr>
            <a:r>
              <a:rPr lang="cs-CZ" sz="2000" noProof="0" dirty="0"/>
              <a:t>Porovnáváme počet osob s onemocněním v exponované a neexponované skupině</a:t>
            </a:r>
          </a:p>
        </p:txBody>
      </p:sp>
    </p:spTree>
    <p:extLst>
      <p:ext uri="{BB962C8B-B14F-4D97-AF65-F5344CB8AC3E}">
        <p14:creationId xmlns:p14="http://schemas.microsoft.com/office/powerpoint/2010/main" val="12845146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ulka 6">
            <a:extLst>
              <a:ext uri="{FF2B5EF4-FFF2-40B4-BE49-F238E27FC236}">
                <a16:creationId xmlns:a16="http://schemas.microsoft.com/office/drawing/2014/main" id="{FA9EA74F-5C31-49B6-B6A7-FCCFBDDA0C01}"/>
              </a:ext>
            </a:extLst>
          </p:cNvPr>
          <p:cNvGraphicFramePr>
            <a:graphicFrameLocks noGrp="1"/>
          </p:cNvGraphicFramePr>
          <p:nvPr/>
        </p:nvGraphicFramePr>
        <p:xfrm>
          <a:off x="881950" y="1284381"/>
          <a:ext cx="10289632" cy="2780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2408">
                  <a:extLst>
                    <a:ext uri="{9D8B030D-6E8A-4147-A177-3AD203B41FA5}">
                      <a16:colId xmlns:a16="http://schemas.microsoft.com/office/drawing/2014/main" val="859581511"/>
                    </a:ext>
                  </a:extLst>
                </a:gridCol>
                <a:gridCol w="2572408">
                  <a:extLst>
                    <a:ext uri="{9D8B030D-6E8A-4147-A177-3AD203B41FA5}">
                      <a16:colId xmlns:a16="http://schemas.microsoft.com/office/drawing/2014/main" val="3257285047"/>
                    </a:ext>
                  </a:extLst>
                </a:gridCol>
                <a:gridCol w="2572408">
                  <a:extLst>
                    <a:ext uri="{9D8B030D-6E8A-4147-A177-3AD203B41FA5}">
                      <a16:colId xmlns:a16="http://schemas.microsoft.com/office/drawing/2014/main" val="1496064418"/>
                    </a:ext>
                  </a:extLst>
                </a:gridCol>
                <a:gridCol w="2572408">
                  <a:extLst>
                    <a:ext uri="{9D8B030D-6E8A-4147-A177-3AD203B41FA5}">
                      <a16:colId xmlns:a16="http://schemas.microsoft.com/office/drawing/2014/main" val="4227013782"/>
                    </a:ext>
                  </a:extLst>
                </a:gridCol>
              </a:tblGrid>
              <a:tr h="697815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Nemoc přítomna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Nemoc nepřítomna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Celkem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8352469"/>
                  </a:ext>
                </a:extLst>
              </a:tr>
              <a:tr h="680453">
                <a:tc>
                  <a:txBody>
                    <a:bodyPr/>
                    <a:lstStyle/>
                    <a:p>
                      <a:pPr algn="l"/>
                      <a:r>
                        <a:rPr lang="cs-CZ" sz="2000" dirty="0"/>
                        <a:t>Faktor přítomen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a + 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6366269"/>
                  </a:ext>
                </a:extLst>
              </a:tr>
              <a:tr h="680453">
                <a:tc>
                  <a:txBody>
                    <a:bodyPr/>
                    <a:lstStyle/>
                    <a:p>
                      <a:pPr algn="l"/>
                      <a:r>
                        <a:rPr lang="cs-CZ" sz="2000" dirty="0"/>
                        <a:t>Faktor nepřítomen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/>
                        <a:t>c + d</a:t>
                      </a:r>
                    </a:p>
                    <a:p>
                      <a:pPr algn="ctr"/>
                      <a:endParaRPr lang="cs-CZ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3065399"/>
                  </a:ext>
                </a:extLst>
              </a:tr>
              <a:tr h="680453">
                <a:tc>
                  <a:txBody>
                    <a:bodyPr/>
                    <a:lstStyle/>
                    <a:p>
                      <a:pPr algn="l"/>
                      <a:r>
                        <a:rPr lang="cs-CZ" sz="2000" dirty="0"/>
                        <a:t>Celkem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/>
                        <a:t>a + c</a:t>
                      </a:r>
                    </a:p>
                    <a:p>
                      <a:pPr algn="ctr"/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b + 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4699544"/>
                  </a:ext>
                </a:extLst>
              </a:tr>
            </a:tbl>
          </a:graphicData>
        </a:graphic>
      </p:graphicFrame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951E07FA-EE7D-48BE-9089-ED8847583477}"/>
              </a:ext>
            </a:extLst>
          </p:cNvPr>
          <p:cNvSpPr txBox="1">
            <a:spLocks/>
          </p:cNvSpPr>
          <p:nvPr/>
        </p:nvSpPr>
        <p:spPr>
          <a:xfrm>
            <a:off x="881950" y="683414"/>
            <a:ext cx="8129528" cy="600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Čtyřpolní tabulka (2x2 tabulka)</a:t>
            </a:r>
            <a:endParaRPr lang="en-GB" dirty="0"/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82B01F5-28E9-40D2-BC02-9E59AA90EC4A}"/>
              </a:ext>
            </a:extLst>
          </p:cNvPr>
          <p:cNvSpPr txBox="1">
            <a:spLocks/>
          </p:cNvSpPr>
          <p:nvPr/>
        </p:nvSpPr>
        <p:spPr>
          <a:xfrm>
            <a:off x="736175" y="4490763"/>
            <a:ext cx="8035866" cy="1786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b="1" dirty="0"/>
              <a:t>Riziko exponovaných:  </a:t>
            </a:r>
            <a:r>
              <a:rPr lang="cs-CZ" sz="2000" dirty="0"/>
              <a:t>R1= a/(</a:t>
            </a:r>
            <a:r>
              <a:rPr lang="cs-CZ" sz="2000" dirty="0" err="1"/>
              <a:t>a+b</a:t>
            </a:r>
            <a:r>
              <a:rPr lang="cs-CZ" sz="2000" dirty="0"/>
              <a:t>) </a:t>
            </a:r>
          </a:p>
          <a:p>
            <a:r>
              <a:rPr lang="cs-CZ" sz="2000" b="1" dirty="0"/>
              <a:t>Riziko neexponovaných: </a:t>
            </a:r>
            <a:r>
              <a:rPr lang="cs-CZ" sz="2000" dirty="0"/>
              <a:t>R2= c/(</a:t>
            </a:r>
            <a:r>
              <a:rPr lang="cs-CZ" sz="2000" dirty="0" err="1"/>
              <a:t>c+d</a:t>
            </a:r>
            <a:r>
              <a:rPr lang="cs-CZ" sz="2000" dirty="0"/>
              <a:t>)</a:t>
            </a:r>
          </a:p>
          <a:p>
            <a:r>
              <a:rPr lang="cs-CZ" sz="2000" b="1" dirty="0"/>
              <a:t>Relativní riziko: </a:t>
            </a:r>
            <a:r>
              <a:rPr lang="cs-CZ" sz="2000" dirty="0"/>
              <a:t>RR = R1/R2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2356090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ulka 6">
            <a:extLst>
              <a:ext uri="{FF2B5EF4-FFF2-40B4-BE49-F238E27FC236}">
                <a16:creationId xmlns:a16="http://schemas.microsoft.com/office/drawing/2014/main" id="{FA9EA74F-5C31-49B6-B6A7-FCCFBDDA0C01}"/>
              </a:ext>
            </a:extLst>
          </p:cNvPr>
          <p:cNvGraphicFramePr>
            <a:graphicFrameLocks noGrp="1"/>
          </p:cNvGraphicFramePr>
          <p:nvPr/>
        </p:nvGraphicFramePr>
        <p:xfrm>
          <a:off x="881950" y="1405772"/>
          <a:ext cx="10289632" cy="27391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2408">
                  <a:extLst>
                    <a:ext uri="{9D8B030D-6E8A-4147-A177-3AD203B41FA5}">
                      <a16:colId xmlns:a16="http://schemas.microsoft.com/office/drawing/2014/main" val="859581511"/>
                    </a:ext>
                  </a:extLst>
                </a:gridCol>
                <a:gridCol w="2572408">
                  <a:extLst>
                    <a:ext uri="{9D8B030D-6E8A-4147-A177-3AD203B41FA5}">
                      <a16:colId xmlns:a16="http://schemas.microsoft.com/office/drawing/2014/main" val="3257285047"/>
                    </a:ext>
                  </a:extLst>
                </a:gridCol>
                <a:gridCol w="2572408">
                  <a:extLst>
                    <a:ext uri="{9D8B030D-6E8A-4147-A177-3AD203B41FA5}">
                      <a16:colId xmlns:a16="http://schemas.microsoft.com/office/drawing/2014/main" val="1496064418"/>
                    </a:ext>
                  </a:extLst>
                </a:gridCol>
                <a:gridCol w="2572408">
                  <a:extLst>
                    <a:ext uri="{9D8B030D-6E8A-4147-A177-3AD203B41FA5}">
                      <a16:colId xmlns:a16="http://schemas.microsoft.com/office/drawing/2014/main" val="4227013782"/>
                    </a:ext>
                  </a:extLst>
                </a:gridCol>
              </a:tblGrid>
              <a:tr h="697815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Diabetes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Bez diabetu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Celkem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8352469"/>
                  </a:ext>
                </a:extLst>
              </a:tr>
              <a:tr h="680453"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/>
                        <a:t>Obezita 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6366269"/>
                  </a:ext>
                </a:extLst>
              </a:tr>
              <a:tr h="680453"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/>
                        <a:t>Obezita 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130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/>
                        <a:t>160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3065399"/>
                  </a:ext>
                </a:extLst>
              </a:tr>
              <a:tr h="680453"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/>
                        <a:t>Celkem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/>
                        <a:t>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4699544"/>
                  </a:ext>
                </a:extLst>
              </a:tr>
            </a:tbl>
          </a:graphicData>
        </a:graphic>
      </p:graphicFrame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951E07FA-EE7D-48BE-9089-ED8847583477}"/>
              </a:ext>
            </a:extLst>
          </p:cNvPr>
          <p:cNvSpPr txBox="1">
            <a:spLocks/>
          </p:cNvSpPr>
          <p:nvPr/>
        </p:nvSpPr>
        <p:spPr>
          <a:xfrm>
            <a:off x="881950" y="794856"/>
            <a:ext cx="8129528" cy="600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Hodnocení rizika– čtyřpolní tabulka (2x2 tabulka)</a:t>
            </a:r>
            <a:endParaRPr lang="en-GB" dirty="0"/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82B01F5-28E9-40D2-BC02-9E59AA90EC4A}"/>
              </a:ext>
            </a:extLst>
          </p:cNvPr>
          <p:cNvSpPr txBox="1">
            <a:spLocks/>
          </p:cNvSpPr>
          <p:nvPr/>
        </p:nvSpPr>
        <p:spPr>
          <a:xfrm>
            <a:off x="762680" y="4154895"/>
            <a:ext cx="10408902" cy="19082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cs-CZ" sz="2000" b="1" dirty="0"/>
              <a:t>Riziko exponovaných:  </a:t>
            </a:r>
            <a:r>
              <a:rPr lang="cs-CZ" sz="2000" dirty="0"/>
              <a:t>R1= 20/40=0,5 </a:t>
            </a:r>
          </a:p>
          <a:p>
            <a:pPr>
              <a:lnSpc>
                <a:spcPct val="150000"/>
              </a:lnSpc>
            </a:pPr>
            <a:r>
              <a:rPr lang="cs-CZ" sz="2000" b="1" dirty="0"/>
              <a:t>Riziko neexponovaných: </a:t>
            </a:r>
            <a:r>
              <a:rPr lang="cs-CZ" sz="2000" dirty="0"/>
              <a:t>R2= 30/160 =0,19</a:t>
            </a:r>
          </a:p>
          <a:p>
            <a:pPr>
              <a:lnSpc>
                <a:spcPct val="150000"/>
              </a:lnSpc>
            </a:pPr>
            <a:r>
              <a:rPr lang="cs-CZ" sz="2000" b="1" dirty="0"/>
              <a:t>Relativní riziko: </a:t>
            </a:r>
            <a:r>
              <a:rPr lang="cs-CZ" sz="2000" dirty="0"/>
              <a:t>RR = R1/R2 = 0,5/0,19=2,6	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98CDE02-7F99-5346-8E49-0C2F6BEF57B9}"/>
              </a:ext>
            </a:extLst>
          </p:cNvPr>
          <p:cNvSpPr txBox="1"/>
          <p:nvPr/>
        </p:nvSpPr>
        <p:spPr>
          <a:xfrm>
            <a:off x="6323308" y="5399666"/>
            <a:ext cx="5641383" cy="456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1800" dirty="0">
                <a:solidFill>
                  <a:srgbClr val="00B050"/>
                </a:solidFill>
              </a:rPr>
              <a:t>Při interpretaci vždy pamatujte na referenční skupinu!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3816F8B-FA54-7F67-89C2-3AEFFA3BF9DA}"/>
              </a:ext>
            </a:extLst>
          </p:cNvPr>
          <p:cNvSpPr txBox="1"/>
          <p:nvPr/>
        </p:nvSpPr>
        <p:spPr>
          <a:xfrm>
            <a:off x="762680" y="5899657"/>
            <a:ext cx="10133954" cy="456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1800" i="1" dirty="0"/>
              <a:t>Osoby s obezitou mají 2,6x vyšší riziko výskytu diabetu v porovnání s osobami bez obezity. </a:t>
            </a:r>
            <a:endParaRPr lang="en-GB" sz="1800" i="1" dirty="0"/>
          </a:p>
        </p:txBody>
      </p:sp>
    </p:spTree>
    <p:extLst>
      <p:ext uri="{BB962C8B-B14F-4D97-AF65-F5344CB8AC3E}">
        <p14:creationId xmlns:p14="http://schemas.microsoft.com/office/powerpoint/2010/main" val="35742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64761F-5523-453F-B376-BEC3B5EBF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340486"/>
            <a:ext cx="10699889" cy="1346609"/>
          </a:xfrm>
        </p:spPr>
        <p:txBody>
          <a:bodyPr>
            <a:normAutofit/>
          </a:bodyPr>
          <a:lstStyle/>
          <a:p>
            <a:r>
              <a:rPr lang="cs-CZ" sz="4800" dirty="0"/>
              <a:t>Příklady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98A026-8E04-4741-9B73-704D083B282C}"/>
              </a:ext>
            </a:extLst>
          </p:cNvPr>
          <p:cNvSpPr txBox="1">
            <a:spLocks/>
          </p:cNvSpPr>
          <p:nvPr/>
        </p:nvSpPr>
        <p:spPr>
          <a:xfrm>
            <a:off x="657224" y="1429966"/>
            <a:ext cx="10249315" cy="4854597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cs-CZ" sz="2000" b="1" dirty="0"/>
              <a:t>Příklad 1: </a:t>
            </a:r>
            <a:r>
              <a:rPr lang="cs-CZ" sz="2000" dirty="0"/>
              <a:t>Celkem 3600 zaměstnanců londýnského metra vyplnilo dotazník o kouření, který ukázal, že celkem 1300 z nich jsou kuřáci. Po 20 letech se v celé sledované skupině zjistilo 400 případů rakoviny plic, z toho 100 u nekuřáků. Vypočítejte riziko rakoviny plic u kuřáků oproti nekuřákům.</a:t>
            </a:r>
          </a:p>
          <a:p>
            <a:pPr>
              <a:lnSpc>
                <a:spcPct val="150000"/>
              </a:lnSpc>
            </a:pPr>
            <a:endParaRPr lang="cs-CZ" sz="2000" dirty="0"/>
          </a:p>
          <a:p>
            <a:pPr>
              <a:lnSpc>
                <a:spcPct val="150000"/>
              </a:lnSpc>
            </a:pPr>
            <a:r>
              <a:rPr lang="cs-CZ" sz="2000" b="1" dirty="0"/>
              <a:t>Příklad 2: </a:t>
            </a:r>
            <a:r>
              <a:rPr lang="cs-CZ" sz="2000" dirty="0"/>
              <a:t>Celkem 1000 penzionovaných policistů bylo sledováno 25 let. Polovina z nich byli pravidelní pijáci alkoholu, a v této skupině se objevilo 20 případů rakoviny jater. Ve zbytku studovaných osob bylo diagnostikováno 10 případů. Vypočítejte riziko rakoviny jater u pijáků oproti </a:t>
            </a:r>
            <a:r>
              <a:rPr lang="cs-CZ" sz="2000" dirty="0" err="1"/>
              <a:t>nepijákům</a:t>
            </a:r>
            <a:r>
              <a:rPr lang="cs-CZ" sz="2000" dirty="0"/>
              <a:t>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5072750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E56E48-8D0D-9501-9771-2C757E5C6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Epidemiologie životních drah</a:t>
            </a:r>
            <a:endParaRPr lang="en-GB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6BBFB4-E170-053F-6321-C58EF15813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8" indent="-342900">
              <a:lnSpc>
                <a:spcPct val="150000"/>
              </a:lnSpc>
              <a:spcBef>
                <a:spcPts val="13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</a:rPr>
              <a:t>V angličtině „</a:t>
            </a:r>
            <a:r>
              <a:rPr lang="cs-CZ" sz="2400" dirty="0" err="1">
                <a:solidFill>
                  <a:schemeClr val="tx1"/>
                </a:solidFill>
              </a:rPr>
              <a:t>Life-course</a:t>
            </a:r>
            <a:r>
              <a:rPr lang="cs-CZ" sz="2400" dirty="0">
                <a:solidFill>
                  <a:schemeClr val="tx1"/>
                </a:solidFill>
              </a:rPr>
              <a:t> epidemiology“</a:t>
            </a:r>
          </a:p>
          <a:p>
            <a:pPr marL="342900" lvl="8" indent="-342900">
              <a:lnSpc>
                <a:spcPct val="150000"/>
              </a:lnSpc>
              <a:spcBef>
                <a:spcPts val="13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</a:rPr>
              <a:t>„Studium dlouhodobých biologických, behaviorálních a psychosociálních procesů, které spojují zdraví dospělých a riziko onemocnění s fyzickými nebo sociálními expozicemi působícími během těhotenství, dětství, dospívání a dřívějšího nebo dospělého života nebo napříč generacemi“ </a:t>
            </a:r>
          </a:p>
          <a:p>
            <a:pPr marL="0" lvl="8" indent="0">
              <a:lnSpc>
                <a:spcPct val="150000"/>
              </a:lnSpc>
              <a:spcBef>
                <a:spcPts val="1300"/>
              </a:spcBef>
              <a:buNone/>
            </a:pPr>
            <a:r>
              <a:rPr lang="cs-CZ" sz="2400" dirty="0">
                <a:solidFill>
                  <a:schemeClr val="tx1"/>
                </a:solidFill>
              </a:rPr>
              <a:t>							(</a:t>
            </a:r>
            <a:r>
              <a:rPr lang="cs-CZ" sz="2400" dirty="0" err="1">
                <a:solidFill>
                  <a:schemeClr val="tx1"/>
                </a:solidFill>
              </a:rPr>
              <a:t>Kuh</a:t>
            </a:r>
            <a:r>
              <a:rPr lang="cs-CZ" sz="2400" dirty="0">
                <a:solidFill>
                  <a:schemeClr val="tx1"/>
                </a:solidFill>
              </a:rPr>
              <a:t> a Ben- </a:t>
            </a:r>
            <a:r>
              <a:rPr lang="cs-CZ" sz="2400" dirty="0" err="1">
                <a:solidFill>
                  <a:schemeClr val="tx1"/>
                </a:solidFill>
              </a:rPr>
              <a:t>Shlomo</a:t>
            </a:r>
            <a:r>
              <a:rPr lang="cs-CZ" sz="2400" dirty="0">
                <a:solidFill>
                  <a:schemeClr val="tx1"/>
                </a:solidFill>
              </a:rPr>
              <a:t> 2004)</a:t>
            </a:r>
          </a:p>
        </p:txBody>
      </p:sp>
    </p:spTree>
    <p:extLst>
      <p:ext uri="{BB962C8B-B14F-4D97-AF65-F5344CB8AC3E}">
        <p14:creationId xmlns:p14="http://schemas.microsoft.com/office/powerpoint/2010/main" val="33718276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612C0B-1DC8-8827-CCBC-E2D555D0E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771328"/>
          </a:xfrm>
        </p:spPr>
        <p:txBody>
          <a:bodyPr>
            <a:normAutofit/>
          </a:bodyPr>
          <a:lstStyle/>
          <a:p>
            <a:r>
              <a:rPr lang="cs-CZ" sz="4000" dirty="0"/>
              <a:t>Koncept životní dráhy</a:t>
            </a:r>
            <a:endParaRPr lang="en-GB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BC32C3-9611-FCB9-7154-04FBAE1E5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274" y="1425845"/>
            <a:ext cx="10753725" cy="432102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 Umožňuje zkoumat dynamický vztah mezi jedincem společností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 Studuje životy jedinců v jejich sociálním kontextu - souvislosti mezi životními událostmi a důsledky (např. onemocnění)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 Životy jsou studovány od narození do smrti, jak v makro i mikro rovině, tak na vertikální (následnost životních fází, cyklů) i horizontální rovině (kombinace různých oblastí života ve stejném okamžiku)</a:t>
            </a:r>
          </a:p>
        </p:txBody>
      </p:sp>
    </p:spTree>
    <p:extLst>
      <p:ext uri="{BB962C8B-B14F-4D97-AF65-F5344CB8AC3E}">
        <p14:creationId xmlns:p14="http://schemas.microsoft.com/office/powerpoint/2010/main" val="4096059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0A9408DB-3431-9585-A542-1C7AC841D75B}"/>
              </a:ext>
            </a:extLst>
          </p:cNvPr>
          <p:cNvSpPr txBox="1"/>
          <p:nvPr/>
        </p:nvSpPr>
        <p:spPr>
          <a:xfrm>
            <a:off x="7255144" y="6194724"/>
            <a:ext cx="455456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/>
              <a:t>https://www.ohsu.edu/octri/introduction-life-course-research-and-complexity-science</a:t>
            </a: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4735B381-B8CB-3089-60BA-25FCE1330254}"/>
              </a:ext>
            </a:extLst>
          </p:cNvPr>
          <p:cNvSpPr txBox="1">
            <a:spLocks/>
          </p:cNvSpPr>
          <p:nvPr/>
        </p:nvSpPr>
        <p:spPr>
          <a:xfrm>
            <a:off x="709612" y="790171"/>
            <a:ext cx="10772775" cy="81007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/>
              <a:t>Každá etapa životní dráhy je specifická</a:t>
            </a:r>
            <a:endParaRPr lang="en-GB" sz="4000" dirty="0"/>
          </a:p>
        </p:txBody>
      </p:sp>
      <p:pic>
        <p:nvPicPr>
          <p:cNvPr id="1026" name="Picture 2" descr="Series of silhouettes from baby to older adult stages of life.">
            <a:extLst>
              <a:ext uri="{FF2B5EF4-FFF2-40B4-BE49-F238E27FC236}">
                <a16:creationId xmlns:a16="http://schemas.microsoft.com/office/drawing/2014/main" id="{667C7E53-2A6E-C383-30F0-1584E9AB9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230" y="2576759"/>
            <a:ext cx="7647466" cy="191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8369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8462F972-CA4B-20C8-7755-0FCC7B17E8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674" b="20789"/>
          <a:stretch/>
        </p:blipFill>
        <p:spPr>
          <a:xfrm>
            <a:off x="6607463" y="920720"/>
            <a:ext cx="4737446" cy="199296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573C16D4-4F02-DC42-AAE0-3348B4424C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5706"/>
          <a:stretch/>
        </p:blipFill>
        <p:spPr>
          <a:xfrm>
            <a:off x="754101" y="1017723"/>
            <a:ext cx="4737446" cy="189595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E1B904E-12E7-C5D0-80E9-883448770A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747" b="45083"/>
          <a:stretch/>
        </p:blipFill>
        <p:spPr>
          <a:xfrm>
            <a:off x="756834" y="3864705"/>
            <a:ext cx="4357177" cy="216552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687E4C4-275D-515C-9BE7-202CC127EA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849" b="-41"/>
          <a:stretch/>
        </p:blipFill>
        <p:spPr>
          <a:xfrm>
            <a:off x="6607463" y="4246535"/>
            <a:ext cx="4835309" cy="1449092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E49D1C36-030D-C738-94F2-64C5A059C3F6}"/>
              </a:ext>
            </a:extLst>
          </p:cNvPr>
          <p:cNvSpPr txBox="1"/>
          <p:nvPr/>
        </p:nvSpPr>
        <p:spPr>
          <a:xfrm>
            <a:off x="5801513" y="6195080"/>
            <a:ext cx="60947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0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Kuh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D, Ben-</a:t>
            </a:r>
            <a:r>
              <a:rPr lang="en-US" sz="10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Shlomo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Y, Lynch J</a:t>
            </a:r>
            <a:r>
              <a:rPr lang="en-US" sz="1000" b="0" i="1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et al</a:t>
            </a:r>
            <a:r>
              <a:rPr lang="cs-CZ" sz="1000" b="0" i="1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Life course epidemiology</a:t>
            </a:r>
            <a:r>
              <a:rPr lang="cs-CZ" sz="1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000" b="0" i="1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Journal of Epidemiology &amp; Community Health 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2003;</a:t>
            </a:r>
            <a:r>
              <a:rPr lang="en-US" sz="1000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57: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778-783.</a:t>
            </a:r>
            <a:r>
              <a:rPr lang="cs-CZ" sz="1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1000" b="0" i="0" u="none" strike="noStrike" dirty="0">
                <a:solidFill>
                  <a:srgbClr val="2A6EBB"/>
                </a:solidFill>
                <a:effectLst/>
                <a:latin typeface="interfaceregular"/>
                <a:hlinkClick r:id="rId3"/>
              </a:rPr>
              <a:t>http://dx.doi.org/10.1136/jech.57.10.778</a:t>
            </a:r>
            <a:endParaRPr lang="en-US" sz="1000" b="0" i="0" dirty="0">
              <a:solidFill>
                <a:srgbClr val="333333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1127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71AE7D-D73B-4E7B-9E85-2E7AB9423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9766" y="5345722"/>
            <a:ext cx="6052929" cy="1394057"/>
          </a:xfrm>
        </p:spPr>
        <p:txBody>
          <a:bodyPr/>
          <a:lstStyle/>
          <a:p>
            <a:r>
              <a:rPr lang="cs-CZ" dirty="0"/>
              <a:t>Děkuji za pozornost</a:t>
            </a:r>
            <a:endParaRPr lang="en-GB" dirty="0"/>
          </a:p>
        </p:txBody>
      </p:sp>
      <p:pic>
        <p:nvPicPr>
          <p:cNvPr id="1028" name="Picture 4" descr="Image result for keep calm and do research">
            <a:extLst>
              <a:ext uri="{FF2B5EF4-FFF2-40B4-BE49-F238E27FC236}">
                <a16:creationId xmlns:a16="http://schemas.microsoft.com/office/drawing/2014/main" id="{A1ADD96D-E9C6-484F-A79A-4D39AFB020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63"/>
          <a:stretch/>
        </p:blipFill>
        <p:spPr bwMode="auto">
          <a:xfrm>
            <a:off x="4072513" y="690977"/>
            <a:ext cx="3858747" cy="428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685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5DB5EC99-8BC5-4D8B-BCA2-42BE2BC9654C}"/>
              </a:ext>
            </a:extLst>
          </p:cNvPr>
          <p:cNvSpPr txBox="1">
            <a:spLocks/>
          </p:cNvSpPr>
          <p:nvPr/>
        </p:nvSpPr>
        <p:spPr bwMode="auto">
          <a:xfrm>
            <a:off x="971410" y="512850"/>
            <a:ext cx="6949646" cy="697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cs-CZ" sz="4000" spc="-120" dirty="0">
                <a:solidFill>
                  <a:schemeClr val="accent1"/>
                </a:solidFill>
              </a:rPr>
              <a:t>Praotci epidemiologové</a:t>
            </a:r>
            <a:endParaRPr lang="en-GB" sz="4000" spc="-120" dirty="0">
              <a:solidFill>
                <a:schemeClr val="accent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9ABE547-8226-4AAE-BC86-D41806A35E38}"/>
              </a:ext>
            </a:extLst>
          </p:cNvPr>
          <p:cNvSpPr txBox="1"/>
          <p:nvPr/>
        </p:nvSpPr>
        <p:spPr>
          <a:xfrm>
            <a:off x="971410" y="1058628"/>
            <a:ext cx="6697324" cy="3244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John </a:t>
            </a: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Snow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Britský lékař, který ve své práci v roce 1854 identifikoval 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cestu přenosu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infekce cholery zmapováním zdroje pitné vody v Londýně.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E035382-EFF5-4F70-8F83-02B764D71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478" y="1495295"/>
            <a:ext cx="3825526" cy="358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John Snow the Epidemiologist - Results Australia">
            <a:extLst>
              <a:ext uri="{FF2B5EF4-FFF2-40B4-BE49-F238E27FC236}">
                <a16:creationId xmlns:a16="http://schemas.microsoft.com/office/drawing/2014/main" id="{72D3DE3C-1329-4B05-A926-A15EBD3C1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622" y="3846530"/>
            <a:ext cx="3432756" cy="280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704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FBCCAED1-AF98-4801-ACA7-403CCC285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1030" y="2021658"/>
            <a:ext cx="9004493" cy="1995998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Takže epidemiologové studují příčiny epidemií?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588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CBD49F-7846-460B-9EEF-3D22EBBF0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499533"/>
            <a:ext cx="7115176" cy="1658198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3E4A58"/>
                </a:solidFill>
              </a:rPr>
              <a:t>Definice epidemiologie </a:t>
            </a:r>
            <a:endParaRPr lang="en-GB" sz="4000" dirty="0">
              <a:solidFill>
                <a:srgbClr val="3E4A58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FA3F65-E7E6-41C9-BB95-C2BCF55B6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4" y="2011680"/>
            <a:ext cx="8301246" cy="421684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200" dirty="0" err="1"/>
              <a:t>Epidemiolog</a:t>
            </a:r>
            <a:r>
              <a:rPr lang="cs-CZ" sz="2200" dirty="0" err="1"/>
              <a:t>ie</a:t>
            </a:r>
            <a:r>
              <a:rPr lang="en-GB" sz="2200" dirty="0"/>
              <a:t> je </a:t>
            </a:r>
            <a:r>
              <a:rPr lang="en-GB" sz="2200" dirty="0" err="1"/>
              <a:t>věda</a:t>
            </a:r>
            <a:r>
              <a:rPr lang="en-GB" sz="2200" dirty="0"/>
              <a:t> </a:t>
            </a:r>
            <a:r>
              <a:rPr lang="en-GB" sz="2200" dirty="0" err="1"/>
              <a:t>zabývající</a:t>
            </a:r>
            <a:r>
              <a:rPr lang="en-GB" sz="2200" dirty="0"/>
              <a:t> se </a:t>
            </a:r>
            <a:r>
              <a:rPr lang="en-GB" sz="2200" dirty="0" err="1"/>
              <a:t>studiem</a:t>
            </a:r>
            <a:r>
              <a:rPr lang="en-GB" sz="2200" dirty="0"/>
              <a:t> </a:t>
            </a:r>
            <a:r>
              <a:rPr lang="en-GB" sz="2200" b="1" dirty="0" err="1"/>
              <a:t>rozložení</a:t>
            </a:r>
            <a:r>
              <a:rPr lang="en-GB" sz="2200" b="1" dirty="0"/>
              <a:t> </a:t>
            </a:r>
            <a:r>
              <a:rPr lang="en-GB" sz="2200" b="1" dirty="0" err="1"/>
              <a:t>nemocí</a:t>
            </a:r>
            <a:r>
              <a:rPr lang="en-GB" sz="2200" b="1" dirty="0"/>
              <a:t> a</a:t>
            </a:r>
            <a:r>
              <a:rPr lang="cs-CZ" sz="2200" b="1" dirty="0"/>
              <a:t> </a:t>
            </a:r>
            <a:r>
              <a:rPr lang="en-GB" sz="2200" b="1" dirty="0" err="1"/>
              <a:t>jejich</a:t>
            </a:r>
            <a:r>
              <a:rPr lang="en-GB" sz="2200" b="1" dirty="0"/>
              <a:t> </a:t>
            </a:r>
            <a:r>
              <a:rPr lang="en-GB" sz="2200" b="1" dirty="0" err="1"/>
              <a:t>příčin</a:t>
            </a:r>
            <a:r>
              <a:rPr lang="en-GB" sz="2200" b="1" dirty="0"/>
              <a:t>,</a:t>
            </a:r>
            <a:r>
              <a:rPr lang="en-GB" sz="2200" dirty="0"/>
              <a:t> s </a:t>
            </a:r>
            <a:r>
              <a:rPr lang="en-GB" sz="2200" dirty="0" err="1"/>
              <a:t>cílem</a:t>
            </a:r>
            <a:r>
              <a:rPr lang="en-GB" sz="2200" dirty="0"/>
              <a:t> </a:t>
            </a:r>
            <a:r>
              <a:rPr lang="en-GB" sz="2200" b="1" dirty="0" err="1"/>
              <a:t>prevence</a:t>
            </a:r>
            <a:r>
              <a:rPr lang="en-GB" sz="2200" b="1" dirty="0"/>
              <a:t> a </a:t>
            </a:r>
            <a:r>
              <a:rPr lang="en-GB" sz="2200" b="1" dirty="0" err="1"/>
              <a:t>podpory</a:t>
            </a:r>
            <a:r>
              <a:rPr lang="en-GB" sz="2200" b="1" dirty="0"/>
              <a:t> </a:t>
            </a:r>
            <a:r>
              <a:rPr lang="en-GB" sz="2200" b="1" dirty="0" err="1"/>
              <a:t>zdraví</a:t>
            </a:r>
            <a:r>
              <a:rPr lang="en-GB" sz="2200" dirty="0"/>
              <a:t>.</a:t>
            </a:r>
            <a:endParaRPr lang="cs-CZ" sz="2200" dirty="0"/>
          </a:p>
          <a:p>
            <a:pPr>
              <a:lnSpc>
                <a:spcPct val="150000"/>
              </a:lnSpc>
            </a:pPr>
            <a:r>
              <a:rPr lang="cs-CZ" sz="2200" dirty="0"/>
              <a:t>Díky epidemiologii </a:t>
            </a:r>
            <a:r>
              <a:rPr lang="cs-CZ" sz="2200" b="1" dirty="0"/>
              <a:t>získáváme odpovědi </a:t>
            </a:r>
            <a:r>
              <a:rPr lang="cs-CZ" sz="2200" dirty="0"/>
              <a:t>na výzkumné otázky týkající se výskytu nemocí, jejich rizikových faktorů, možnostech prevence, její účinnosti.. </a:t>
            </a:r>
          </a:p>
          <a:p>
            <a:endParaRPr lang="cs-CZ" sz="2200" dirty="0"/>
          </a:p>
          <a:p>
            <a:endParaRPr lang="en-GB" sz="2200" dirty="0"/>
          </a:p>
        </p:txBody>
      </p:sp>
      <p:pic>
        <p:nvPicPr>
          <p:cNvPr id="1028" name="Picture 4" descr="Lego, Hračky, Figurky, Dav, Mnoho, Lidé, Plastický">
            <a:extLst>
              <a:ext uri="{FF2B5EF4-FFF2-40B4-BE49-F238E27FC236}">
                <a16:creationId xmlns:a16="http://schemas.microsoft.com/office/drawing/2014/main" id="{AEC6AE48-4A94-4FBA-98C3-5BDBAAF428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54" r="-1"/>
          <a:stretch/>
        </p:blipFill>
        <p:spPr bwMode="auto">
          <a:xfrm>
            <a:off x="9528312" y="10"/>
            <a:ext cx="266368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611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218665-EA77-40EC-8172-4F17E2DEDB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4EF778A-BB96-4C65-B5BA-8CBC9419E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9458" y="643467"/>
            <a:ext cx="3349075" cy="5584296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4000" dirty="0">
                <a:solidFill>
                  <a:srgbClr val="FFFFFF"/>
                </a:solidFill>
              </a:rPr>
              <a:t>Příklady výzkumných otázek epidemiologie</a:t>
            </a:r>
            <a:endParaRPr lang="en-GB" sz="4000" dirty="0">
              <a:solidFill>
                <a:srgbClr val="FFFFFF"/>
              </a:solidFill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974AA1D7-24EA-42B1-85AA-EE8D828792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1213237"/>
              </p:ext>
            </p:extLst>
          </p:nvPr>
        </p:nvGraphicFramePr>
        <p:xfrm>
          <a:off x="633413" y="684213"/>
          <a:ext cx="6278562" cy="5543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7588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FFE9E4FE-F012-3C16-825F-2B61E2E8C1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53" t="26499" r="16029" b="50157"/>
          <a:stretch/>
        </p:blipFill>
        <p:spPr>
          <a:xfrm>
            <a:off x="657224" y="240092"/>
            <a:ext cx="7099408" cy="1700332"/>
          </a:xfrm>
          <a:prstGeom prst="rect">
            <a:avLst/>
          </a:prstGeom>
        </p:spPr>
      </p:pic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414DAFD2-EB45-555C-A65F-93E8E73D1D9C}"/>
              </a:ext>
            </a:extLst>
          </p:cNvPr>
          <p:cNvSpPr txBox="1">
            <a:spLocks/>
          </p:cNvSpPr>
          <p:nvPr/>
        </p:nvSpPr>
        <p:spPr>
          <a:xfrm>
            <a:off x="657224" y="1866037"/>
            <a:ext cx="10753725" cy="4577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cs-CZ" b="1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7B671D5-654C-796A-613B-BBCBB537DAF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9497" t="23473" r="21093" b="59444"/>
          <a:stretch/>
        </p:blipFill>
        <p:spPr>
          <a:xfrm>
            <a:off x="1545699" y="2409999"/>
            <a:ext cx="6949754" cy="188286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9141183-9139-1C68-A2FA-6B0E199AA90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1875" t="35406" r="29759" b="47288"/>
          <a:stretch/>
        </p:blipFill>
        <p:spPr>
          <a:xfrm>
            <a:off x="781051" y="4292863"/>
            <a:ext cx="8064486" cy="180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382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6992F1-189D-4B2D-B7DF-B5C3F4CF7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249754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3E4A58"/>
                </a:solidFill>
              </a:rPr>
              <a:t>Epidemiologie není jen jedna disciplína</a:t>
            </a:r>
          </a:p>
        </p:txBody>
      </p:sp>
      <p:graphicFrame>
        <p:nvGraphicFramePr>
          <p:cNvPr id="3" name="Zástupný obsah 2">
            <a:extLst>
              <a:ext uri="{FF2B5EF4-FFF2-40B4-BE49-F238E27FC236}">
                <a16:creationId xmlns:a16="http://schemas.microsoft.com/office/drawing/2014/main" id="{16C2AC35-9F86-4D7A-9263-AADB68BEF0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0584400"/>
              </p:ext>
            </p:extLst>
          </p:nvPr>
        </p:nvGraphicFramePr>
        <p:xfrm>
          <a:off x="724787" y="1840038"/>
          <a:ext cx="10705212" cy="4083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0760679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e">
  <a:themeElements>
    <a:clrScheme name="Metropole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tropol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TM03457491[[fn=Metropole]]</Template>
  <TotalTime>1417</TotalTime>
  <Words>1405</Words>
  <Application>Microsoft Office PowerPoint</Application>
  <PresentationFormat>Širokoúhlá obrazovka</PresentationFormat>
  <Paragraphs>237</Paragraphs>
  <Slides>39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7" baseType="lpstr">
      <vt:lpstr>Aptos</vt:lpstr>
      <vt:lpstr>Arial</vt:lpstr>
      <vt:lpstr>Arial</vt:lpstr>
      <vt:lpstr>Courier New</vt:lpstr>
      <vt:lpstr>interfaceregular</vt:lpstr>
      <vt:lpstr>Neue Haas Grotesk Text Pro</vt:lpstr>
      <vt:lpstr>Open Sans</vt:lpstr>
      <vt:lpstr>Metropole</vt:lpstr>
      <vt:lpstr>Úvod do epidemiologie</vt:lpstr>
      <vt:lpstr>Co je to epidemiologie?  Co dělá epidemiolog? </vt:lpstr>
      <vt:lpstr>Z historie</vt:lpstr>
      <vt:lpstr>Prezentace aplikace PowerPoint</vt:lpstr>
      <vt:lpstr>Takže epidemiologové studují příčiny epidemií? </vt:lpstr>
      <vt:lpstr>Definice epidemiologie </vt:lpstr>
      <vt:lpstr>Příklady výzkumných otázek epidemiologie</vt:lpstr>
      <vt:lpstr>Prezentace aplikace PowerPoint</vt:lpstr>
      <vt:lpstr>Epidemiologie není jen jedna disciplína</vt:lpstr>
      <vt:lpstr>Zdraví</vt:lpstr>
      <vt:lpstr>Populační zdraví</vt:lpstr>
      <vt:lpstr>Prezentace aplikace PowerPoint</vt:lpstr>
      <vt:lpstr>Veřejné zdraví – Public health</vt:lpstr>
      <vt:lpstr>Prezentace aplikace PowerPoint</vt:lpstr>
      <vt:lpstr>Prezentace aplikace PowerPoint</vt:lpstr>
      <vt:lpstr>Cíle epidemiologie</vt:lpstr>
      <vt:lpstr>Prezentace aplikace PowerPoint</vt:lpstr>
      <vt:lpstr>Můžeme zdraví změřit? </vt:lpstr>
      <vt:lpstr>Jaké informace můžeme získat</vt:lpstr>
      <vt:lpstr>Kde se ty informace berou?</vt:lpstr>
      <vt:lpstr>Kde se berou kvantitativní data? </vt:lpstr>
      <vt:lpstr>Rutinní sběr dat o zdraví</vt:lpstr>
      <vt:lpstr>EHES 2019</vt:lpstr>
      <vt:lpstr>Typy epidemiologických proměnných</vt:lpstr>
      <vt:lpstr>Incidence</vt:lpstr>
      <vt:lpstr>Prevalence</vt:lpstr>
      <vt:lpstr>Incidence x Prevalence</vt:lpstr>
      <vt:lpstr>Úmrtnost - mortality</vt:lpstr>
      <vt:lpstr>Nemocnost</vt:lpstr>
      <vt:lpstr>Prezentace aplikace PowerPoint</vt:lpstr>
      <vt:lpstr>Prezentace aplikace PowerPoint</vt:lpstr>
      <vt:lpstr>Prezentace aplikace PowerPoint</vt:lpstr>
      <vt:lpstr>Prezentace aplikace PowerPoint</vt:lpstr>
      <vt:lpstr>Příklady</vt:lpstr>
      <vt:lpstr>Epidemiologie životních drah</vt:lpstr>
      <vt:lpstr>Koncept životní dráhy</vt:lpstr>
      <vt:lpstr>Prezentace aplikace PowerPoint</vt:lpstr>
      <vt:lpstr>Prezentace aplikace PowerPoint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epidemiologie</dc:title>
  <dc:creator>Anna Polcrová</dc:creator>
  <cp:lastModifiedBy>Anna Bartošková</cp:lastModifiedBy>
  <cp:revision>44</cp:revision>
  <dcterms:created xsi:type="dcterms:W3CDTF">2021-02-21T17:28:41Z</dcterms:created>
  <dcterms:modified xsi:type="dcterms:W3CDTF">2025-03-31T10:58:21Z</dcterms:modified>
</cp:coreProperties>
</file>