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9"/>
  </p:notesMasterIdLst>
  <p:handoutMasterIdLst>
    <p:handoutMasterId r:id="rId60"/>
  </p:handoutMasterIdLst>
  <p:sldIdLst>
    <p:sldId id="274" r:id="rId5"/>
    <p:sldId id="943" r:id="rId6"/>
    <p:sldId id="964" r:id="rId7"/>
    <p:sldId id="273" r:id="rId8"/>
    <p:sldId id="914" r:id="rId9"/>
    <p:sldId id="333" r:id="rId10"/>
    <p:sldId id="327" r:id="rId11"/>
    <p:sldId id="332" r:id="rId12"/>
    <p:sldId id="336" r:id="rId13"/>
    <p:sldId id="297" r:id="rId14"/>
    <p:sldId id="929" r:id="rId15"/>
    <p:sldId id="343" r:id="rId16"/>
    <p:sldId id="942" r:id="rId17"/>
    <p:sldId id="916" r:id="rId18"/>
    <p:sldId id="915" r:id="rId19"/>
    <p:sldId id="940" r:id="rId20"/>
    <p:sldId id="941" r:id="rId21"/>
    <p:sldId id="932" r:id="rId22"/>
    <p:sldId id="339" r:id="rId23"/>
    <p:sldId id="933" r:id="rId24"/>
    <p:sldId id="950" r:id="rId25"/>
    <p:sldId id="952" r:id="rId26"/>
    <p:sldId id="953" r:id="rId27"/>
    <p:sldId id="304" r:id="rId28"/>
    <p:sldId id="319" r:id="rId29"/>
    <p:sldId id="320" r:id="rId30"/>
    <p:sldId id="348" r:id="rId31"/>
    <p:sldId id="329" r:id="rId32"/>
    <p:sldId id="380" r:id="rId33"/>
    <p:sldId id="949" r:id="rId34"/>
    <p:sldId id="349" r:id="rId35"/>
    <p:sldId id="934" r:id="rId36"/>
    <p:sldId id="972" r:id="rId37"/>
    <p:sldId id="376" r:id="rId38"/>
    <p:sldId id="375" r:id="rId39"/>
    <p:sldId id="971" r:id="rId40"/>
    <p:sldId id="374" r:id="rId41"/>
    <p:sldId id="378" r:id="rId42"/>
    <p:sldId id="954" r:id="rId43"/>
    <p:sldId id="955" r:id="rId44"/>
    <p:sldId id="968" r:id="rId45"/>
    <p:sldId id="951" r:id="rId46"/>
    <p:sldId id="379" r:id="rId47"/>
    <p:sldId id="377" r:id="rId48"/>
    <p:sldId id="381" r:id="rId49"/>
    <p:sldId id="974" r:id="rId50"/>
    <p:sldId id="956" r:id="rId51"/>
    <p:sldId id="965" r:id="rId52"/>
    <p:sldId id="383" r:id="rId53"/>
    <p:sldId id="969" r:id="rId54"/>
    <p:sldId id="384" r:id="rId55"/>
    <p:sldId id="970" r:id="rId56"/>
    <p:sldId id="912" r:id="rId57"/>
    <p:sldId id="272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813FD-5928-3087-EAF0-8AC423CE642B}" v="873" dt="2023-12-23T16:04:11.907"/>
    <p1510:client id="{310496BE-8E5C-3141-2709-AF4655A84766}" v="95" dt="2024-01-10T20:22:59.482"/>
    <p1510:client id="{485ADB01-44F0-5528-622C-900888B37648}" v="2" dt="2024-01-07T22:26:10.433"/>
    <p1510:client id="{5F86DF48-417D-2211-64F0-048A0A762EB2}" v="35" dt="2023-12-23T14:15:41.619"/>
    <p1510:client id="{76A362EF-AFA8-9C69-228F-3CFC03F68672}" v="211" dt="2024-01-01T20:03:21.984"/>
    <p1510:client id="{85A216D4-01C3-86E7-51B9-B1B86B9FACDC}" v="354" dt="2023-12-27T23:01:46.834"/>
    <p1510:client id="{8BB8C991-01BF-A8A9-A567-C09CC9B704F8}" v="88" dt="2023-12-12T16:08:21.794"/>
    <p1510:client id="{9F196602-0390-8A67-5BC8-AD10CAA2D665}" v="20" dt="2023-12-26T20:42:31.024"/>
    <p1510:client id="{A9EDD42B-AA7F-3F12-E8A2-E17BD62C0B0E}" v="336" dt="2023-12-16T14:45:39.730"/>
    <p1510:client id="{AFFCF43B-B2D5-6952-25F8-06153A991274}" v="790" dt="2023-12-21T08:43:00.805"/>
    <p1510:client id="{BD51D31D-2F49-4ECE-B73D-B882187D308E}" v="94" dt="2023-12-18T09:18:54.473"/>
    <p1510:client id="{D1609D66-3509-4E19-6C53-697FF6049B43}" v="84" dt="2023-12-21T09:18:42.462"/>
    <p1510:client id="{EBB206F0-163A-AD91-92A5-BB0246737E2B}" v="102" dt="2022-07-28T07:23:03.162"/>
    <p1510:client id="{F32639FF-8D4E-C5D7-624F-6814EA11C020}" v="70" dt="2024-01-08T12:10:00.507"/>
    <p1510:client id="{F5F1F8AF-6184-68D5-3D05-10061E2E7AD3}" v="14" dt="2023-12-12T15:56:09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548" y="9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89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presProps" Target="presProps.xml"/><Relationship Id="rId90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šeta Michal" userId="S::52900@fnbrno.cz::4f9116a4-8178-4699-961f-af6b513d475a" providerId="AD" clId="Web-{F5F1F8AF-6184-68D5-3D05-10061E2E7AD3}"/>
    <pc:docChg chg="modSld">
      <pc:chgData name="Ješeta Michal" userId="S::52900@fnbrno.cz::4f9116a4-8178-4699-961f-af6b513d475a" providerId="AD" clId="Web-{F5F1F8AF-6184-68D5-3D05-10061E2E7AD3}" dt="2023-12-12T15:56:09.335" v="13" actId="20577"/>
      <pc:docMkLst>
        <pc:docMk/>
      </pc:docMkLst>
      <pc:sldChg chg="modSp">
        <pc:chgData name="Ješeta Michal" userId="S::52900@fnbrno.cz::4f9116a4-8178-4699-961f-af6b513d475a" providerId="AD" clId="Web-{F5F1F8AF-6184-68D5-3D05-10061E2E7AD3}" dt="2023-12-12T15:56:09.335" v="13" actId="20577"/>
        <pc:sldMkLst>
          <pc:docMk/>
          <pc:sldMk cId="1621226631" sldId="329"/>
        </pc:sldMkLst>
        <pc:spChg chg="mod">
          <ac:chgData name="Ješeta Michal" userId="S::52900@fnbrno.cz::4f9116a4-8178-4699-961f-af6b513d475a" providerId="AD" clId="Web-{F5F1F8AF-6184-68D5-3D05-10061E2E7AD3}" dt="2023-12-12T15:56:09.335" v="13" actId="20577"/>
          <ac:spMkLst>
            <pc:docMk/>
            <pc:sldMk cId="1621226631" sldId="329"/>
            <ac:spMk id="4" creationId="{C4255489-41DF-4A97-A677-D36437EEF464}"/>
          </ac:spMkLst>
        </pc:spChg>
      </pc:sldChg>
    </pc:docChg>
  </pc:docChgLst>
  <pc:docChgLst>
    <pc:chgData name="Ješeta Michal" userId="S::52900@fnbrno.cz::4f9116a4-8178-4699-961f-af6b513d475a" providerId="AD" clId="Web-{8BB8C991-01BF-A8A9-A567-C09CC9B704F8}"/>
    <pc:docChg chg="modSld">
      <pc:chgData name="Ješeta Michal" userId="S::52900@fnbrno.cz::4f9116a4-8178-4699-961f-af6b513d475a" providerId="AD" clId="Web-{8BB8C991-01BF-A8A9-A567-C09CC9B704F8}" dt="2023-12-12T16:08:16.216" v="82" actId="20577"/>
      <pc:docMkLst>
        <pc:docMk/>
      </pc:docMkLst>
      <pc:sldChg chg="modSp">
        <pc:chgData name="Ješeta Michal" userId="S::52900@fnbrno.cz::4f9116a4-8178-4699-961f-af6b513d475a" providerId="AD" clId="Web-{8BB8C991-01BF-A8A9-A567-C09CC9B704F8}" dt="2023-12-12T16:01:44.106" v="64" actId="20577"/>
        <pc:sldMkLst>
          <pc:docMk/>
          <pc:sldMk cId="3046716451" sldId="324"/>
        </pc:sldMkLst>
        <pc:spChg chg="mod">
          <ac:chgData name="Ješeta Michal" userId="S::52900@fnbrno.cz::4f9116a4-8178-4699-961f-af6b513d475a" providerId="AD" clId="Web-{8BB8C991-01BF-A8A9-A567-C09CC9B704F8}" dt="2023-12-12T16:01:44.106" v="64" actId="20577"/>
          <ac:spMkLst>
            <pc:docMk/>
            <pc:sldMk cId="3046716451" sldId="324"/>
            <ac:spMk id="8" creationId="{00000000-0000-0000-0000-000000000000}"/>
          </ac:spMkLst>
        </pc:spChg>
      </pc:sldChg>
      <pc:sldChg chg="modSp">
        <pc:chgData name="Ješeta Michal" userId="S::52900@fnbrno.cz::4f9116a4-8178-4699-961f-af6b513d475a" providerId="AD" clId="Web-{8BB8C991-01BF-A8A9-A567-C09CC9B704F8}" dt="2023-12-12T16:02:29.389" v="67" actId="20577"/>
        <pc:sldMkLst>
          <pc:docMk/>
          <pc:sldMk cId="1621226631" sldId="329"/>
        </pc:sldMkLst>
        <pc:spChg chg="mod">
          <ac:chgData name="Ješeta Michal" userId="S::52900@fnbrno.cz::4f9116a4-8178-4699-961f-af6b513d475a" providerId="AD" clId="Web-{8BB8C991-01BF-A8A9-A567-C09CC9B704F8}" dt="2023-12-12T16:02:29.389" v="67" actId="20577"/>
          <ac:spMkLst>
            <pc:docMk/>
            <pc:sldMk cId="1621226631" sldId="329"/>
            <ac:spMk id="4" creationId="{C4255489-41DF-4A97-A677-D36437EEF464}"/>
          </ac:spMkLst>
        </pc:spChg>
      </pc:sldChg>
      <pc:sldChg chg="modSp">
        <pc:chgData name="Ješeta Michal" userId="S::52900@fnbrno.cz::4f9116a4-8178-4699-961f-af6b513d475a" providerId="AD" clId="Web-{8BB8C991-01BF-A8A9-A567-C09CC9B704F8}" dt="2023-12-12T16:06:22.664" v="71" actId="20577"/>
        <pc:sldMkLst>
          <pc:docMk/>
          <pc:sldMk cId="2799003221" sldId="330"/>
        </pc:sldMkLst>
        <pc:spChg chg="mod">
          <ac:chgData name="Ješeta Michal" userId="S::52900@fnbrno.cz::4f9116a4-8178-4699-961f-af6b513d475a" providerId="AD" clId="Web-{8BB8C991-01BF-A8A9-A567-C09CC9B704F8}" dt="2023-12-12T16:06:22.664" v="71" actId="20577"/>
          <ac:spMkLst>
            <pc:docMk/>
            <pc:sldMk cId="2799003221" sldId="330"/>
            <ac:spMk id="4" creationId="{00000000-0000-0000-0000-000000000000}"/>
          </ac:spMkLst>
        </pc:spChg>
      </pc:sldChg>
      <pc:sldChg chg="modSp">
        <pc:chgData name="Ješeta Michal" userId="S::52900@fnbrno.cz::4f9116a4-8178-4699-961f-af6b513d475a" providerId="AD" clId="Web-{8BB8C991-01BF-A8A9-A567-C09CC9B704F8}" dt="2023-12-12T16:00:15.149" v="25" actId="20577"/>
        <pc:sldMkLst>
          <pc:docMk/>
          <pc:sldMk cId="3866355937" sldId="331"/>
        </pc:sldMkLst>
        <pc:spChg chg="mod">
          <ac:chgData name="Ješeta Michal" userId="S::52900@fnbrno.cz::4f9116a4-8178-4699-961f-af6b513d475a" providerId="AD" clId="Web-{8BB8C991-01BF-A8A9-A567-C09CC9B704F8}" dt="2023-12-12T16:00:15.149" v="25" actId="20577"/>
          <ac:spMkLst>
            <pc:docMk/>
            <pc:sldMk cId="3866355937" sldId="331"/>
            <ac:spMk id="4" creationId="{00000000-0000-0000-0000-000000000000}"/>
          </ac:spMkLst>
        </pc:spChg>
      </pc:sldChg>
      <pc:sldChg chg="modSp">
        <pc:chgData name="Ješeta Michal" userId="S::52900@fnbrno.cz::4f9116a4-8178-4699-961f-af6b513d475a" providerId="AD" clId="Web-{8BB8C991-01BF-A8A9-A567-C09CC9B704F8}" dt="2023-12-12T16:02:39.827" v="68" actId="14100"/>
        <pc:sldMkLst>
          <pc:docMk/>
          <pc:sldMk cId="95372908" sldId="332"/>
        </pc:sldMkLst>
        <pc:picChg chg="mod">
          <ac:chgData name="Ješeta Michal" userId="S::52900@fnbrno.cz::4f9116a4-8178-4699-961f-af6b513d475a" providerId="AD" clId="Web-{8BB8C991-01BF-A8A9-A567-C09CC9B704F8}" dt="2023-12-12T16:02:39.827" v="68" actId="14100"/>
          <ac:picMkLst>
            <pc:docMk/>
            <pc:sldMk cId="95372908" sldId="332"/>
            <ac:picMk id="5" creationId="{00000000-0000-0000-0000-000000000000}"/>
          </ac:picMkLst>
        </pc:picChg>
      </pc:sldChg>
      <pc:sldChg chg="modSp">
        <pc:chgData name="Ješeta Michal" userId="S::52900@fnbrno.cz::4f9116a4-8178-4699-961f-af6b513d475a" providerId="AD" clId="Web-{8BB8C991-01BF-A8A9-A567-C09CC9B704F8}" dt="2023-12-12T15:59:16.803" v="10" actId="20577"/>
        <pc:sldMkLst>
          <pc:docMk/>
          <pc:sldMk cId="300738933" sldId="333"/>
        </pc:sldMkLst>
        <pc:spChg chg="mod">
          <ac:chgData name="Ješeta Michal" userId="S::52900@fnbrno.cz::4f9116a4-8178-4699-961f-af6b513d475a" providerId="AD" clId="Web-{8BB8C991-01BF-A8A9-A567-C09CC9B704F8}" dt="2023-12-12T15:59:16.803" v="10" actId="20577"/>
          <ac:spMkLst>
            <pc:docMk/>
            <pc:sldMk cId="300738933" sldId="333"/>
            <ac:spMk id="4" creationId="{00000000-0000-0000-0000-000000000000}"/>
          </ac:spMkLst>
        </pc:spChg>
      </pc:sldChg>
      <pc:sldChg chg="modSp">
        <pc:chgData name="Ješeta Michal" userId="S::52900@fnbrno.cz::4f9116a4-8178-4699-961f-af6b513d475a" providerId="AD" clId="Web-{8BB8C991-01BF-A8A9-A567-C09CC9B704F8}" dt="2023-12-12T16:08:16.216" v="82" actId="20577"/>
        <pc:sldMkLst>
          <pc:docMk/>
          <pc:sldMk cId="2648486364" sldId="334"/>
        </pc:sldMkLst>
        <pc:spChg chg="mod">
          <ac:chgData name="Ješeta Michal" userId="S::52900@fnbrno.cz::4f9116a4-8178-4699-961f-af6b513d475a" providerId="AD" clId="Web-{8BB8C991-01BF-A8A9-A567-C09CC9B704F8}" dt="2023-12-12T16:08:16.216" v="82" actId="20577"/>
          <ac:spMkLst>
            <pc:docMk/>
            <pc:sldMk cId="2648486364" sldId="334"/>
            <ac:spMk id="4" creationId="{00000000-0000-0000-0000-000000000000}"/>
          </ac:spMkLst>
        </pc:spChg>
      </pc:sldChg>
    </pc:docChg>
  </pc:docChgLst>
  <pc:docChgLst>
    <pc:chgData name="Ješeta Michal" userId="S::52900@fnbrno.cz::4f9116a4-8178-4699-961f-af6b513d475a" providerId="AD" clId="Web-{85A216D4-01C3-86E7-51B9-B1B86B9FACDC}"/>
    <pc:docChg chg="addSld modSld sldOrd">
      <pc:chgData name="Ješeta Michal" userId="S::52900@fnbrno.cz::4f9116a4-8178-4699-961f-af6b513d475a" providerId="AD" clId="Web-{85A216D4-01C3-86E7-51B9-B1B86B9FACDC}" dt="2023-12-27T23:01:46.834" v="346" actId="20577"/>
      <pc:docMkLst>
        <pc:docMk/>
      </pc:docMkLst>
      <pc:sldChg chg="modSp ord">
        <pc:chgData name="Ješeta Michal" userId="S::52900@fnbrno.cz::4f9116a4-8178-4699-961f-af6b513d475a" providerId="AD" clId="Web-{85A216D4-01C3-86E7-51B9-B1B86B9FACDC}" dt="2023-12-27T22:23:39.227" v="265" actId="20577"/>
        <pc:sldMkLst>
          <pc:docMk/>
          <pc:sldMk cId="3531127507" sldId="342"/>
        </pc:sldMkLst>
        <pc:spChg chg="mod">
          <ac:chgData name="Ješeta Michal" userId="S::52900@fnbrno.cz::4f9116a4-8178-4699-961f-af6b513d475a" providerId="AD" clId="Web-{85A216D4-01C3-86E7-51B9-B1B86B9FACDC}" dt="2023-12-27T22:23:39.227" v="265" actId="20577"/>
          <ac:spMkLst>
            <pc:docMk/>
            <pc:sldMk cId="3531127507" sldId="342"/>
            <ac:spMk id="3" creationId="{1415ADB9-2F43-5EBF-7E72-362739311559}"/>
          </ac:spMkLst>
        </pc:spChg>
        <pc:spChg chg="mod">
          <ac:chgData name="Ješeta Michal" userId="S::52900@fnbrno.cz::4f9116a4-8178-4699-961f-af6b513d475a" providerId="AD" clId="Web-{85A216D4-01C3-86E7-51B9-B1B86B9FACDC}" dt="2023-12-27T22:20:54.752" v="248" actId="20577"/>
          <ac:spMkLst>
            <pc:docMk/>
            <pc:sldMk cId="3531127507" sldId="342"/>
            <ac:spMk id="4" creationId="{B272F41B-F44F-1118-4EF1-87ED4488D40A}"/>
          </ac:spMkLst>
        </pc:spChg>
      </pc:sldChg>
      <pc:sldChg chg="modSp">
        <pc:chgData name="Ješeta Michal" userId="S::52900@fnbrno.cz::4f9116a4-8178-4699-961f-af6b513d475a" providerId="AD" clId="Web-{85A216D4-01C3-86E7-51B9-B1B86B9FACDC}" dt="2023-12-27T22:13:44.722" v="228" actId="20577"/>
        <pc:sldMkLst>
          <pc:docMk/>
          <pc:sldMk cId="3925031611" sldId="920"/>
        </pc:sldMkLst>
        <pc:spChg chg="mod">
          <ac:chgData name="Ješeta Michal" userId="S::52900@fnbrno.cz::4f9116a4-8178-4699-961f-af6b513d475a" providerId="AD" clId="Web-{85A216D4-01C3-86E7-51B9-B1B86B9FACDC}" dt="2023-12-27T22:13:44.722" v="228" actId="20577"/>
          <ac:spMkLst>
            <pc:docMk/>
            <pc:sldMk cId="3925031611" sldId="920"/>
            <ac:spMk id="4" creationId="{403624D8-C21A-40C9-ED18-97DFF211DF4A}"/>
          </ac:spMkLst>
        </pc:spChg>
      </pc:sldChg>
      <pc:sldChg chg="delSp modSp">
        <pc:chgData name="Ješeta Michal" userId="S::52900@fnbrno.cz::4f9116a4-8178-4699-961f-af6b513d475a" providerId="AD" clId="Web-{85A216D4-01C3-86E7-51B9-B1B86B9FACDC}" dt="2023-12-27T22:15:00.256" v="242" actId="1076"/>
        <pc:sldMkLst>
          <pc:docMk/>
          <pc:sldMk cId="912591331" sldId="927"/>
        </pc:sldMkLst>
        <pc:spChg chg="del">
          <ac:chgData name="Ješeta Michal" userId="S::52900@fnbrno.cz::4f9116a4-8178-4699-961f-af6b513d475a" providerId="AD" clId="Web-{85A216D4-01C3-86E7-51B9-B1B86B9FACDC}" dt="2023-12-27T22:14:32.161" v="238"/>
          <ac:spMkLst>
            <pc:docMk/>
            <pc:sldMk cId="912591331" sldId="927"/>
            <ac:spMk id="2" creationId="{26F97BF8-834A-55AE-FFE9-9DC5185592CF}"/>
          </ac:spMkLst>
        </pc:spChg>
        <pc:spChg chg="del">
          <ac:chgData name="Ješeta Michal" userId="S::52900@fnbrno.cz::4f9116a4-8178-4699-961f-af6b513d475a" providerId="AD" clId="Web-{85A216D4-01C3-86E7-51B9-B1B86B9FACDC}" dt="2023-12-27T22:14:01.972" v="232"/>
          <ac:spMkLst>
            <pc:docMk/>
            <pc:sldMk cId="912591331" sldId="927"/>
            <ac:spMk id="3" creationId="{342CA698-4215-29C3-AEAC-B199534249B7}"/>
          </ac:spMkLst>
        </pc:spChg>
        <pc:spChg chg="mod">
          <ac:chgData name="Ješeta Michal" userId="S::52900@fnbrno.cz::4f9116a4-8178-4699-961f-af6b513d475a" providerId="AD" clId="Web-{85A216D4-01C3-86E7-51B9-B1B86B9FACDC}" dt="2023-12-27T22:15:00.256" v="242" actId="1076"/>
          <ac:spMkLst>
            <pc:docMk/>
            <pc:sldMk cId="912591331" sldId="927"/>
            <ac:spMk id="4" creationId="{85D96DA7-DED1-822C-9670-6BF8CD9FE27C}"/>
          </ac:spMkLst>
        </pc:spChg>
        <pc:picChg chg="mod">
          <ac:chgData name="Ješeta Michal" userId="S::52900@fnbrno.cz::4f9116a4-8178-4699-961f-af6b513d475a" providerId="AD" clId="Web-{85A216D4-01C3-86E7-51B9-B1B86B9FACDC}" dt="2023-12-27T22:14:38.052" v="239" actId="1076"/>
          <ac:picMkLst>
            <pc:docMk/>
            <pc:sldMk cId="912591331" sldId="927"/>
            <ac:picMk id="5" creationId="{F20AFAD7-0E23-4499-F38C-091E543F1BF2}"/>
          </ac:picMkLst>
        </pc:picChg>
      </pc:sldChg>
      <pc:sldChg chg="modSp">
        <pc:chgData name="Ješeta Michal" userId="S::52900@fnbrno.cz::4f9116a4-8178-4699-961f-af6b513d475a" providerId="AD" clId="Web-{85A216D4-01C3-86E7-51B9-B1B86B9FACDC}" dt="2023-12-27T22:59:28.407" v="282" actId="20577"/>
        <pc:sldMkLst>
          <pc:docMk/>
          <pc:sldMk cId="1262088419" sldId="928"/>
        </pc:sldMkLst>
        <pc:spChg chg="mod">
          <ac:chgData name="Ješeta Michal" userId="S::52900@fnbrno.cz::4f9116a4-8178-4699-961f-af6b513d475a" providerId="AD" clId="Web-{85A216D4-01C3-86E7-51B9-B1B86B9FACDC}" dt="2023-12-27T22:59:28.407" v="282" actId="20577"/>
          <ac:spMkLst>
            <pc:docMk/>
            <pc:sldMk cId="1262088419" sldId="928"/>
            <ac:spMk id="3" creationId="{3D3411BF-B3AA-E3F2-3C44-7382FED5EBF4}"/>
          </ac:spMkLst>
        </pc:spChg>
      </pc:sldChg>
      <pc:sldChg chg="delSp modSp new">
        <pc:chgData name="Ješeta Michal" userId="S::52900@fnbrno.cz::4f9116a4-8178-4699-961f-af6b513d475a" providerId="AD" clId="Web-{85A216D4-01C3-86E7-51B9-B1B86B9FACDC}" dt="2023-12-27T22:04:36.281" v="66" actId="20577"/>
        <pc:sldMkLst>
          <pc:docMk/>
          <pc:sldMk cId="1561152812" sldId="929"/>
        </pc:sldMkLst>
        <pc:spChg chg="del">
          <ac:chgData name="Ješeta Michal" userId="S::52900@fnbrno.cz::4f9116a4-8178-4699-961f-af6b513d475a" providerId="AD" clId="Web-{85A216D4-01C3-86E7-51B9-B1B86B9FACDC}" dt="2023-12-27T21:59:02.957" v="31"/>
          <ac:spMkLst>
            <pc:docMk/>
            <pc:sldMk cId="1561152812" sldId="929"/>
            <ac:spMk id="2" creationId="{BEE86504-9EC7-5200-F284-1DBA5BB81A19}"/>
          </ac:spMkLst>
        </pc:spChg>
        <pc:spChg chg="mod">
          <ac:chgData name="Ješeta Michal" userId="S::52900@fnbrno.cz::4f9116a4-8178-4699-961f-af6b513d475a" providerId="AD" clId="Web-{85A216D4-01C3-86E7-51B9-B1B86B9FACDC}" dt="2023-12-27T21:57:04.516" v="12" actId="20577"/>
          <ac:spMkLst>
            <pc:docMk/>
            <pc:sldMk cId="1561152812" sldId="929"/>
            <ac:spMk id="3" creationId="{D05AE562-80FD-E181-217F-0FA80391C075}"/>
          </ac:spMkLst>
        </pc:spChg>
        <pc:spChg chg="mod">
          <ac:chgData name="Ješeta Michal" userId="S::52900@fnbrno.cz::4f9116a4-8178-4699-961f-af6b513d475a" providerId="AD" clId="Web-{85A216D4-01C3-86E7-51B9-B1B86B9FACDC}" dt="2023-12-27T22:04:36.281" v="66" actId="20577"/>
          <ac:spMkLst>
            <pc:docMk/>
            <pc:sldMk cId="1561152812" sldId="929"/>
            <ac:spMk id="4" creationId="{9B27658C-3944-8EAA-730D-F07C6444D86F}"/>
          </ac:spMkLst>
        </pc:spChg>
      </pc:sldChg>
      <pc:sldChg chg="delSp modSp new">
        <pc:chgData name="Ješeta Michal" userId="S::52900@fnbrno.cz::4f9116a4-8178-4699-961f-af6b513d475a" providerId="AD" clId="Web-{85A216D4-01C3-86E7-51B9-B1B86B9FACDC}" dt="2023-12-27T22:58:56.500" v="272" actId="20577"/>
        <pc:sldMkLst>
          <pc:docMk/>
          <pc:sldMk cId="4081361857" sldId="930"/>
        </pc:sldMkLst>
        <pc:spChg chg="del">
          <ac:chgData name="Ješeta Michal" userId="S::52900@fnbrno.cz::4f9116a4-8178-4699-961f-af6b513d475a" providerId="AD" clId="Web-{85A216D4-01C3-86E7-51B9-B1B86B9FACDC}" dt="2023-12-27T22:12:03.687" v="225"/>
          <ac:spMkLst>
            <pc:docMk/>
            <pc:sldMk cId="4081361857" sldId="930"/>
            <ac:spMk id="2" creationId="{3E0AC890-7995-A780-22C8-A88E05E3463E}"/>
          </ac:spMkLst>
        </pc:spChg>
        <pc:spChg chg="mod">
          <ac:chgData name="Ješeta Michal" userId="S::52900@fnbrno.cz::4f9116a4-8178-4699-961f-af6b513d475a" providerId="AD" clId="Web-{85A216D4-01C3-86E7-51B9-B1B86B9FACDC}" dt="2023-12-27T22:05:06.329" v="75" actId="20577"/>
          <ac:spMkLst>
            <pc:docMk/>
            <pc:sldMk cId="4081361857" sldId="930"/>
            <ac:spMk id="3" creationId="{BEA6E63D-CE91-5DBC-2E5B-1DE64385C720}"/>
          </ac:spMkLst>
        </pc:spChg>
        <pc:spChg chg="mod">
          <ac:chgData name="Ješeta Michal" userId="S::52900@fnbrno.cz::4f9116a4-8178-4699-961f-af6b513d475a" providerId="AD" clId="Web-{85A216D4-01C3-86E7-51B9-B1B86B9FACDC}" dt="2023-12-27T22:58:56.500" v="272" actId="20577"/>
          <ac:spMkLst>
            <pc:docMk/>
            <pc:sldMk cId="4081361857" sldId="930"/>
            <ac:spMk id="4" creationId="{27B07217-15FB-6AD8-01FA-169F24E4F6BF}"/>
          </ac:spMkLst>
        </pc:spChg>
      </pc:sldChg>
      <pc:sldChg chg="modSp add replId">
        <pc:chgData name="Ješeta Michal" userId="S::52900@fnbrno.cz::4f9116a4-8178-4699-961f-af6b513d475a" providerId="AD" clId="Web-{85A216D4-01C3-86E7-51B9-B1B86B9FACDC}" dt="2023-12-27T23:01:46.834" v="346" actId="20577"/>
        <pc:sldMkLst>
          <pc:docMk/>
          <pc:sldMk cId="399336031" sldId="931"/>
        </pc:sldMkLst>
        <pc:spChg chg="mod">
          <ac:chgData name="Ješeta Michal" userId="S::52900@fnbrno.cz::4f9116a4-8178-4699-961f-af6b513d475a" providerId="AD" clId="Web-{85A216D4-01C3-86E7-51B9-B1B86B9FACDC}" dt="2023-12-27T22:59:40.658" v="288" actId="20577"/>
          <ac:spMkLst>
            <pc:docMk/>
            <pc:sldMk cId="399336031" sldId="931"/>
            <ac:spMk id="3" creationId="{3F3C75D7-5181-6CDF-4FC2-12D3B0E2B8F9}"/>
          </ac:spMkLst>
        </pc:spChg>
        <pc:spChg chg="mod">
          <ac:chgData name="Ješeta Michal" userId="S::52900@fnbrno.cz::4f9116a4-8178-4699-961f-af6b513d475a" providerId="AD" clId="Web-{85A216D4-01C3-86E7-51B9-B1B86B9FACDC}" dt="2023-12-27T23:01:46.834" v="346" actId="20577"/>
          <ac:spMkLst>
            <pc:docMk/>
            <pc:sldMk cId="399336031" sldId="931"/>
            <ac:spMk id="4" creationId="{97B19C40-E676-F9CC-03D1-EC66A9E44500}"/>
          </ac:spMkLst>
        </pc:spChg>
      </pc:sldChg>
    </pc:docChg>
  </pc:docChgLst>
  <pc:docChgLst>
    <pc:chgData name="Ješeta Michal" userId="S::52900@fnbrno.cz::4f9116a4-8178-4699-961f-af6b513d475a" providerId="AD" clId="Web-{AFFCF43B-B2D5-6952-25F8-06153A991274}"/>
    <pc:docChg chg="addSld delSld modSld sldOrd">
      <pc:chgData name="Ješeta Michal" userId="S::52900@fnbrno.cz::4f9116a4-8178-4699-961f-af6b513d475a" providerId="AD" clId="Web-{AFFCF43B-B2D5-6952-25F8-06153A991274}" dt="2023-12-21T08:43:00.805" v="724" actId="20577"/>
      <pc:docMkLst>
        <pc:docMk/>
      </pc:docMkLst>
      <pc:sldChg chg="modSp">
        <pc:chgData name="Ješeta Michal" userId="S::52900@fnbrno.cz::4f9116a4-8178-4699-961f-af6b513d475a" providerId="AD" clId="Web-{AFFCF43B-B2D5-6952-25F8-06153A991274}" dt="2023-12-19T10:03:52.572" v="166" actId="20577"/>
        <pc:sldMkLst>
          <pc:docMk/>
          <pc:sldMk cId="667516161" sldId="274"/>
        </pc:sldMkLst>
        <pc:spChg chg="mod">
          <ac:chgData name="Ješeta Michal" userId="S::52900@fnbrno.cz::4f9116a4-8178-4699-961f-af6b513d475a" providerId="AD" clId="Web-{AFFCF43B-B2D5-6952-25F8-06153A991274}" dt="2023-12-19T10:03:52.572" v="166" actId="20577"/>
          <ac:spMkLst>
            <pc:docMk/>
            <pc:sldMk cId="667516161" sldId="274"/>
            <ac:spMk id="3" creationId="{DE5DD285-E00D-4C54-A6D0-EEAA922CE8F3}"/>
          </ac:spMkLst>
        </pc:spChg>
      </pc:sldChg>
      <pc:sldChg chg="ord">
        <pc:chgData name="Ješeta Michal" userId="S::52900@fnbrno.cz::4f9116a4-8178-4699-961f-af6b513d475a" providerId="AD" clId="Web-{AFFCF43B-B2D5-6952-25F8-06153A991274}" dt="2023-12-19T10:07:28.688" v="174"/>
        <pc:sldMkLst>
          <pc:docMk/>
          <pc:sldMk cId="3046716451" sldId="324"/>
        </pc:sldMkLst>
      </pc:sldChg>
      <pc:sldChg chg="modSp">
        <pc:chgData name="Ješeta Michal" userId="S::52900@fnbrno.cz::4f9116a4-8178-4699-961f-af6b513d475a" providerId="AD" clId="Web-{AFFCF43B-B2D5-6952-25F8-06153A991274}" dt="2023-12-19T10:37:43.114" v="208" actId="20577"/>
        <pc:sldMkLst>
          <pc:docMk/>
          <pc:sldMk cId="1520169796" sldId="327"/>
        </pc:sldMkLst>
        <pc:spChg chg="mod">
          <ac:chgData name="Ješeta Michal" userId="S::52900@fnbrno.cz::4f9116a4-8178-4699-961f-af6b513d475a" providerId="AD" clId="Web-{AFFCF43B-B2D5-6952-25F8-06153A991274}" dt="2023-12-19T10:37:43.114" v="208" actId="20577"/>
          <ac:spMkLst>
            <pc:docMk/>
            <pc:sldMk cId="1520169796" sldId="327"/>
            <ac:spMk id="3" creationId="{6B334AF7-3A89-46AF-ACB9-0FB959BB843A}"/>
          </ac:spMkLst>
        </pc:spChg>
      </pc:sldChg>
      <pc:sldChg chg="modSp">
        <pc:chgData name="Ješeta Michal" userId="S::52900@fnbrno.cz::4f9116a4-8178-4699-961f-af6b513d475a" providerId="AD" clId="Web-{AFFCF43B-B2D5-6952-25F8-06153A991274}" dt="2023-12-19T10:35:50.908" v="198" actId="20577"/>
        <pc:sldMkLst>
          <pc:docMk/>
          <pc:sldMk cId="1621226631" sldId="329"/>
        </pc:sldMkLst>
        <pc:spChg chg="mod">
          <ac:chgData name="Ješeta Michal" userId="S::52900@fnbrno.cz::4f9116a4-8178-4699-961f-af6b513d475a" providerId="AD" clId="Web-{AFFCF43B-B2D5-6952-25F8-06153A991274}" dt="2023-12-19T10:35:50.908" v="198" actId="20577"/>
          <ac:spMkLst>
            <pc:docMk/>
            <pc:sldMk cId="1621226631" sldId="329"/>
            <ac:spMk id="4" creationId="{C4255489-41DF-4A97-A677-D36437EEF464}"/>
          </ac:spMkLst>
        </pc:spChg>
      </pc:sldChg>
      <pc:sldChg chg="del">
        <pc:chgData name="Ješeta Michal" userId="S::52900@fnbrno.cz::4f9116a4-8178-4699-961f-af6b513d475a" providerId="AD" clId="Web-{AFFCF43B-B2D5-6952-25F8-06153A991274}" dt="2023-12-19T10:22:42.682" v="177"/>
        <pc:sldMkLst>
          <pc:docMk/>
          <pc:sldMk cId="2799003221" sldId="330"/>
        </pc:sldMkLst>
      </pc:sldChg>
      <pc:sldChg chg="modSp del">
        <pc:chgData name="Ješeta Michal" userId="S::52900@fnbrno.cz::4f9116a4-8178-4699-961f-af6b513d475a" providerId="AD" clId="Web-{AFFCF43B-B2D5-6952-25F8-06153A991274}" dt="2023-12-19T10:22:42.667" v="175"/>
        <pc:sldMkLst>
          <pc:docMk/>
          <pc:sldMk cId="3866355937" sldId="331"/>
        </pc:sldMkLst>
        <pc:spChg chg="mod">
          <ac:chgData name="Ješeta Michal" userId="S::52900@fnbrno.cz::4f9116a4-8178-4699-961f-af6b513d475a" providerId="AD" clId="Web-{AFFCF43B-B2D5-6952-25F8-06153A991274}" dt="2023-12-19T08:08:56.011" v="5" actId="20577"/>
          <ac:spMkLst>
            <pc:docMk/>
            <pc:sldMk cId="3866355937" sldId="331"/>
            <ac:spMk id="4" creationId="{00000000-0000-0000-0000-000000000000}"/>
          </ac:spMkLst>
        </pc:spChg>
      </pc:sldChg>
      <pc:sldChg chg="modSp">
        <pc:chgData name="Ješeta Michal" userId="S::52900@fnbrno.cz::4f9116a4-8178-4699-961f-af6b513d475a" providerId="AD" clId="Web-{AFFCF43B-B2D5-6952-25F8-06153A991274}" dt="2023-12-19T10:38:37.866" v="226" actId="1076"/>
        <pc:sldMkLst>
          <pc:docMk/>
          <pc:sldMk cId="95372908" sldId="332"/>
        </pc:sldMkLst>
        <pc:spChg chg="mod">
          <ac:chgData name="Ješeta Michal" userId="S::52900@fnbrno.cz::4f9116a4-8178-4699-961f-af6b513d475a" providerId="AD" clId="Web-{AFFCF43B-B2D5-6952-25F8-06153A991274}" dt="2023-12-19T10:38:34.866" v="225" actId="20577"/>
          <ac:spMkLst>
            <pc:docMk/>
            <pc:sldMk cId="95372908" sldId="332"/>
            <ac:spMk id="4" creationId="{00000000-0000-0000-0000-000000000000}"/>
          </ac:spMkLst>
        </pc:spChg>
        <pc:picChg chg="mod">
          <ac:chgData name="Ješeta Michal" userId="S::52900@fnbrno.cz::4f9116a4-8178-4699-961f-af6b513d475a" providerId="AD" clId="Web-{AFFCF43B-B2D5-6952-25F8-06153A991274}" dt="2023-12-19T10:38:37.866" v="226" actId="1076"/>
          <ac:picMkLst>
            <pc:docMk/>
            <pc:sldMk cId="95372908" sldId="332"/>
            <ac:picMk id="5" creationId="{00000000-0000-0000-0000-000000000000}"/>
          </ac:picMkLst>
        </pc:picChg>
      </pc:sldChg>
      <pc:sldChg chg="modSp">
        <pc:chgData name="Ješeta Michal" userId="S::52900@fnbrno.cz::4f9116a4-8178-4699-961f-af6b513d475a" providerId="AD" clId="Web-{AFFCF43B-B2D5-6952-25F8-06153A991274}" dt="2023-12-19T10:40:29.838" v="261" actId="20577"/>
        <pc:sldMkLst>
          <pc:docMk/>
          <pc:sldMk cId="300738933" sldId="333"/>
        </pc:sldMkLst>
        <pc:spChg chg="mod">
          <ac:chgData name="Ješeta Michal" userId="S::52900@fnbrno.cz::4f9116a4-8178-4699-961f-af6b513d475a" providerId="AD" clId="Web-{AFFCF43B-B2D5-6952-25F8-06153A991274}" dt="2023-12-19T10:40:29.838" v="261" actId="20577"/>
          <ac:spMkLst>
            <pc:docMk/>
            <pc:sldMk cId="300738933" sldId="333"/>
            <ac:spMk id="4" creationId="{00000000-0000-0000-0000-000000000000}"/>
          </ac:spMkLst>
        </pc:spChg>
      </pc:sldChg>
      <pc:sldChg chg="del">
        <pc:chgData name="Ješeta Michal" userId="S::52900@fnbrno.cz::4f9116a4-8178-4699-961f-af6b513d475a" providerId="AD" clId="Web-{AFFCF43B-B2D5-6952-25F8-06153A991274}" dt="2023-12-19T10:22:42.667" v="176"/>
        <pc:sldMkLst>
          <pc:docMk/>
          <pc:sldMk cId="2648486364" sldId="334"/>
        </pc:sldMkLst>
      </pc:sldChg>
      <pc:sldChg chg="delSp modSp del">
        <pc:chgData name="Ješeta Michal" userId="S::52900@fnbrno.cz::4f9116a4-8178-4699-961f-af6b513d475a" providerId="AD" clId="Web-{AFFCF43B-B2D5-6952-25F8-06153A991274}" dt="2023-12-19T10:23:06.668" v="178"/>
        <pc:sldMkLst>
          <pc:docMk/>
          <pc:sldMk cId="2228486751" sldId="338"/>
        </pc:sldMkLst>
        <pc:spChg chg="del mod">
          <ac:chgData name="Ješeta Michal" userId="S::52900@fnbrno.cz::4f9116a4-8178-4699-961f-af6b513d475a" providerId="AD" clId="Web-{AFFCF43B-B2D5-6952-25F8-06153A991274}" dt="2023-12-19T08:09:25.481" v="7"/>
          <ac:spMkLst>
            <pc:docMk/>
            <pc:sldMk cId="2228486751" sldId="338"/>
            <ac:spMk id="2" creationId="{2C4A0EE2-D01E-2659-4863-714F9A76A73B}"/>
          </ac:spMkLst>
        </pc:spChg>
      </pc:sldChg>
      <pc:sldChg chg="delSp modSp">
        <pc:chgData name="Ješeta Michal" userId="S::52900@fnbrno.cz::4f9116a4-8178-4699-961f-af6b513d475a" providerId="AD" clId="Web-{AFFCF43B-B2D5-6952-25F8-06153A991274}" dt="2023-12-19T08:12:36.565" v="29" actId="20577"/>
        <pc:sldMkLst>
          <pc:docMk/>
          <pc:sldMk cId="4261691599" sldId="339"/>
        </pc:sldMkLst>
        <pc:spChg chg="del">
          <ac:chgData name="Ješeta Michal" userId="S::52900@fnbrno.cz::4f9116a4-8178-4699-961f-af6b513d475a" providerId="AD" clId="Web-{AFFCF43B-B2D5-6952-25F8-06153A991274}" dt="2023-12-19T08:11:48.454" v="24"/>
          <ac:spMkLst>
            <pc:docMk/>
            <pc:sldMk cId="4261691599" sldId="339"/>
            <ac:spMk id="2" creationId="{9D4809B4-1D37-8543-1431-962847D60134}"/>
          </ac:spMkLst>
        </pc:spChg>
        <pc:spChg chg="mod">
          <ac:chgData name="Ješeta Michal" userId="S::52900@fnbrno.cz::4f9116a4-8178-4699-961f-af6b513d475a" providerId="AD" clId="Web-{AFFCF43B-B2D5-6952-25F8-06153A991274}" dt="2023-12-19T08:12:36.565" v="29" actId="20577"/>
          <ac:spMkLst>
            <pc:docMk/>
            <pc:sldMk cId="4261691599" sldId="339"/>
            <ac:spMk id="4" creationId="{8474CFE3-035B-E2AC-A8E6-41FD371EF5B0}"/>
          </ac:spMkLst>
        </pc:spChg>
      </pc:sldChg>
      <pc:sldChg chg="delSp modSp del">
        <pc:chgData name="Ješeta Michal" userId="S::52900@fnbrno.cz::4f9116a4-8178-4699-961f-af6b513d475a" providerId="AD" clId="Web-{AFFCF43B-B2D5-6952-25F8-06153A991274}" dt="2023-12-19T10:23:22.371" v="179"/>
        <pc:sldMkLst>
          <pc:docMk/>
          <pc:sldMk cId="1823944952" sldId="340"/>
        </pc:sldMkLst>
        <pc:spChg chg="del">
          <ac:chgData name="Ješeta Michal" userId="S::52900@fnbrno.cz::4f9116a4-8178-4699-961f-af6b513d475a" providerId="AD" clId="Web-{AFFCF43B-B2D5-6952-25F8-06153A991274}" dt="2023-12-19T08:13:35.645" v="34"/>
          <ac:spMkLst>
            <pc:docMk/>
            <pc:sldMk cId="1823944952" sldId="340"/>
            <ac:spMk id="2" creationId="{4877B840-FE4F-411E-6108-34AA040E4C06}"/>
          </ac:spMkLst>
        </pc:spChg>
        <pc:spChg chg="mod">
          <ac:chgData name="Ješeta Michal" userId="S::52900@fnbrno.cz::4f9116a4-8178-4699-961f-af6b513d475a" providerId="AD" clId="Web-{AFFCF43B-B2D5-6952-25F8-06153A991274}" dt="2023-12-19T08:13:56.740" v="40" actId="1076"/>
          <ac:spMkLst>
            <pc:docMk/>
            <pc:sldMk cId="1823944952" sldId="340"/>
            <ac:spMk id="3" creationId="{D610E2DF-9FE0-FC80-FB2C-3F7465C7C932}"/>
          </ac:spMkLst>
        </pc:spChg>
        <pc:spChg chg="mod">
          <ac:chgData name="Ješeta Michal" userId="S::52900@fnbrno.cz::4f9116a4-8178-4699-961f-af6b513d475a" providerId="AD" clId="Web-{AFFCF43B-B2D5-6952-25F8-06153A991274}" dt="2023-12-19T08:13:50.021" v="39" actId="20577"/>
          <ac:spMkLst>
            <pc:docMk/>
            <pc:sldMk cId="1823944952" sldId="340"/>
            <ac:spMk id="4" creationId="{D34EF89C-B559-2A40-1C3A-76D53AC5169A}"/>
          </ac:spMkLst>
        </pc:spChg>
      </pc:sldChg>
      <pc:sldChg chg="delSp modSp add del">
        <pc:chgData name="Ješeta Michal" userId="S::52900@fnbrno.cz::4f9116a4-8178-4699-961f-af6b513d475a" providerId="AD" clId="Web-{AFFCF43B-B2D5-6952-25F8-06153A991274}" dt="2023-12-19T10:39:59.571" v="244"/>
        <pc:sldMkLst>
          <pc:docMk/>
          <pc:sldMk cId="1625685906" sldId="341"/>
        </pc:sldMkLst>
        <pc:spChg chg="del">
          <ac:chgData name="Ješeta Michal" userId="S::52900@fnbrno.cz::4f9116a4-8178-4699-961f-af6b513d475a" providerId="AD" clId="Web-{AFFCF43B-B2D5-6952-25F8-06153A991274}" dt="2023-12-19T08:14:05.568" v="41"/>
          <ac:spMkLst>
            <pc:docMk/>
            <pc:sldMk cId="1625685906" sldId="341"/>
            <ac:spMk id="2" creationId="{0FD8E76C-82B6-B691-9F00-6CE080F141A1}"/>
          </ac:spMkLst>
        </pc:spChg>
        <pc:spChg chg="mod">
          <ac:chgData name="Ješeta Michal" userId="S::52900@fnbrno.cz::4f9116a4-8178-4699-961f-af6b513d475a" providerId="AD" clId="Web-{AFFCF43B-B2D5-6952-25F8-06153A991274}" dt="2023-12-19T08:14:41.835" v="46" actId="20577"/>
          <ac:spMkLst>
            <pc:docMk/>
            <pc:sldMk cId="1625685906" sldId="341"/>
            <ac:spMk id="3" creationId="{93C2099D-3644-92B5-9395-71EE81C71CC8}"/>
          </ac:spMkLst>
        </pc:spChg>
        <pc:spChg chg="mod">
          <ac:chgData name="Ješeta Michal" userId="S::52900@fnbrno.cz::4f9116a4-8178-4699-961f-af6b513d475a" providerId="AD" clId="Web-{AFFCF43B-B2D5-6952-25F8-06153A991274}" dt="2023-12-19T08:14:21.069" v="43" actId="20577"/>
          <ac:spMkLst>
            <pc:docMk/>
            <pc:sldMk cId="1625685906" sldId="341"/>
            <ac:spMk id="4" creationId="{6EF50AD0-816D-D5E4-6499-50D1E75CC077}"/>
          </ac:spMkLst>
        </pc:spChg>
      </pc:sldChg>
      <pc:sldChg chg="delSp modSp new">
        <pc:chgData name="Ješeta Michal" userId="S::52900@fnbrno.cz::4f9116a4-8178-4699-961f-af6b513d475a" providerId="AD" clId="Web-{AFFCF43B-B2D5-6952-25F8-06153A991274}" dt="2023-12-19T08:15:27.915" v="67"/>
        <pc:sldMkLst>
          <pc:docMk/>
          <pc:sldMk cId="3531127507" sldId="342"/>
        </pc:sldMkLst>
        <pc:spChg chg="del">
          <ac:chgData name="Ješeta Michal" userId="S::52900@fnbrno.cz::4f9116a4-8178-4699-961f-af6b513d475a" providerId="AD" clId="Web-{AFFCF43B-B2D5-6952-25F8-06153A991274}" dt="2023-12-19T08:15:27.915" v="67"/>
          <ac:spMkLst>
            <pc:docMk/>
            <pc:sldMk cId="3531127507" sldId="342"/>
            <ac:spMk id="2" creationId="{18FE837E-9151-30E7-4F98-62597AA36E45}"/>
          </ac:spMkLst>
        </pc:spChg>
        <pc:spChg chg="mod">
          <ac:chgData name="Ješeta Michal" userId="S::52900@fnbrno.cz::4f9116a4-8178-4699-961f-af6b513d475a" providerId="AD" clId="Web-{AFFCF43B-B2D5-6952-25F8-06153A991274}" dt="2023-12-19T08:15:24.352" v="66" actId="20577"/>
          <ac:spMkLst>
            <pc:docMk/>
            <pc:sldMk cId="3531127507" sldId="342"/>
            <ac:spMk id="3" creationId="{1415ADB9-2F43-5EBF-7E72-362739311559}"/>
          </ac:spMkLst>
        </pc:spChg>
      </pc:sldChg>
      <pc:sldChg chg="addSp delSp modSp new">
        <pc:chgData name="Ješeta Michal" userId="S::52900@fnbrno.cz::4f9116a4-8178-4699-961f-af6b513d475a" providerId="AD" clId="Web-{AFFCF43B-B2D5-6952-25F8-06153A991274}" dt="2023-12-19T17:17:42.104" v="510" actId="20577"/>
        <pc:sldMkLst>
          <pc:docMk/>
          <pc:sldMk cId="3388314049" sldId="343"/>
        </pc:sldMkLst>
        <pc:spChg chg="del mod">
          <ac:chgData name="Ješeta Michal" userId="S::52900@fnbrno.cz::4f9116a4-8178-4699-961f-af6b513d475a" providerId="AD" clId="Web-{AFFCF43B-B2D5-6952-25F8-06153A991274}" dt="2023-12-19T08:32:33.652" v="164"/>
          <ac:spMkLst>
            <pc:docMk/>
            <pc:sldMk cId="3388314049" sldId="343"/>
            <ac:spMk id="2" creationId="{7F08366D-4254-8D39-D73B-27B8C92F28FE}"/>
          </ac:spMkLst>
        </pc:spChg>
        <pc:spChg chg="mod">
          <ac:chgData name="Ješeta Michal" userId="S::52900@fnbrno.cz::4f9116a4-8178-4699-961f-af6b513d475a" providerId="AD" clId="Web-{AFFCF43B-B2D5-6952-25F8-06153A991274}" dt="2023-12-19T17:17:42.104" v="510" actId="20577"/>
          <ac:spMkLst>
            <pc:docMk/>
            <pc:sldMk cId="3388314049" sldId="343"/>
            <ac:spMk id="3" creationId="{52D71A74-8FD8-076A-5920-DCA15E388EA8}"/>
          </ac:spMkLst>
        </pc:spChg>
        <pc:spChg chg="mod">
          <ac:chgData name="Ješeta Michal" userId="S::52900@fnbrno.cz::4f9116a4-8178-4699-961f-af6b513d475a" providerId="AD" clId="Web-{AFFCF43B-B2D5-6952-25F8-06153A991274}" dt="2023-12-19T08:32:31.293" v="163" actId="20577"/>
          <ac:spMkLst>
            <pc:docMk/>
            <pc:sldMk cId="3388314049" sldId="343"/>
            <ac:spMk id="4" creationId="{72705D65-C666-9FA2-B9F1-BD231DD6732F}"/>
          </ac:spMkLst>
        </pc:spChg>
        <pc:picChg chg="add mod">
          <ac:chgData name="Ješeta Michal" userId="S::52900@fnbrno.cz::4f9116a4-8178-4699-961f-af6b513d475a" providerId="AD" clId="Web-{AFFCF43B-B2D5-6952-25F8-06153A991274}" dt="2023-12-19T08:32:08.980" v="161" actId="1076"/>
          <ac:picMkLst>
            <pc:docMk/>
            <pc:sldMk cId="3388314049" sldId="343"/>
            <ac:picMk id="5" creationId="{8B88DA98-5259-8972-1100-EF68D0279D6F}"/>
          </ac:picMkLst>
        </pc:picChg>
      </pc:sldChg>
      <pc:sldChg chg="add">
        <pc:chgData name="Ješeta Michal" userId="S::52900@fnbrno.cz::4f9116a4-8178-4699-961f-af6b513d475a" providerId="AD" clId="Web-{AFFCF43B-B2D5-6952-25F8-06153A991274}" dt="2023-12-19T10:06:12.717" v="167"/>
        <pc:sldMkLst>
          <pc:docMk/>
          <pc:sldMk cId="0" sldId="912"/>
        </pc:sldMkLst>
      </pc:sldChg>
      <pc:sldChg chg="modSp add del">
        <pc:chgData name="Ješeta Michal" userId="S::52900@fnbrno.cz::4f9116a4-8178-4699-961f-af6b513d475a" providerId="AD" clId="Web-{AFFCF43B-B2D5-6952-25F8-06153A991274}" dt="2023-12-19T10:07:19.203" v="173" actId="1076"/>
        <pc:sldMkLst>
          <pc:docMk/>
          <pc:sldMk cId="0" sldId="913"/>
        </pc:sldMkLst>
        <pc:spChg chg="mod">
          <ac:chgData name="Ješeta Michal" userId="S::52900@fnbrno.cz::4f9116a4-8178-4699-961f-af6b513d475a" providerId="AD" clId="Web-{AFFCF43B-B2D5-6952-25F8-06153A991274}" dt="2023-12-19T10:07:12.812" v="172" actId="20577"/>
          <ac:spMkLst>
            <pc:docMk/>
            <pc:sldMk cId="0" sldId="913"/>
            <ac:spMk id="56323" creationId="{DDAA97C5-E230-A04E-CCAF-3E560FB569A5}"/>
          </ac:spMkLst>
        </pc:spChg>
        <pc:cxnChg chg="mod">
          <ac:chgData name="Ješeta Michal" userId="S::52900@fnbrno.cz::4f9116a4-8178-4699-961f-af6b513d475a" providerId="AD" clId="Web-{AFFCF43B-B2D5-6952-25F8-06153A991274}" dt="2023-12-19T10:07:19.203" v="173" actId="1076"/>
          <ac:cxnSpMkLst>
            <pc:docMk/>
            <pc:sldMk cId="0" sldId="913"/>
            <ac:cxnSpMk id="23556" creationId="{C128ED36-C598-EB4F-D535-9B0333C8400D}"/>
          </ac:cxnSpMkLst>
        </pc:cxnChg>
      </pc:sldChg>
      <pc:sldChg chg="delSp modSp new add del">
        <pc:chgData name="Ješeta Michal" userId="S::52900@fnbrno.cz::4f9116a4-8178-4699-961f-af6b513d475a" providerId="AD" clId="Web-{AFFCF43B-B2D5-6952-25F8-06153A991274}" dt="2023-12-19T10:54:22.049" v="392" actId="20577"/>
        <pc:sldMkLst>
          <pc:docMk/>
          <pc:sldMk cId="3741314928" sldId="914"/>
        </pc:sldMkLst>
        <pc:spChg chg="del">
          <ac:chgData name="Ješeta Michal" userId="S::52900@fnbrno.cz::4f9116a4-8178-4699-961f-af6b513d475a" providerId="AD" clId="Web-{AFFCF43B-B2D5-6952-25F8-06153A991274}" dt="2023-12-19T10:54:11.424" v="387"/>
          <ac:spMkLst>
            <pc:docMk/>
            <pc:sldMk cId="3741314928" sldId="914"/>
            <ac:spMk id="2" creationId="{3554C4A9-3D57-DD26-43B1-9861F9331B1E}"/>
          </ac:spMkLst>
        </pc:spChg>
        <pc:spChg chg="mod">
          <ac:chgData name="Ješeta Michal" userId="S::52900@fnbrno.cz::4f9116a4-8178-4699-961f-af6b513d475a" providerId="AD" clId="Web-{AFFCF43B-B2D5-6952-25F8-06153A991274}" dt="2023-12-19T10:40:36.025" v="276" actId="20577"/>
          <ac:spMkLst>
            <pc:docMk/>
            <pc:sldMk cId="3741314928" sldId="914"/>
            <ac:spMk id="3" creationId="{07B649DD-A7B2-7806-BC2D-EF0653C36D18}"/>
          </ac:spMkLst>
        </pc:spChg>
        <pc:spChg chg="mod">
          <ac:chgData name="Ješeta Michal" userId="S::52900@fnbrno.cz::4f9116a4-8178-4699-961f-af6b513d475a" providerId="AD" clId="Web-{AFFCF43B-B2D5-6952-25F8-06153A991274}" dt="2023-12-19T10:54:22.049" v="392" actId="20577"/>
          <ac:spMkLst>
            <pc:docMk/>
            <pc:sldMk cId="3741314928" sldId="914"/>
            <ac:spMk id="4" creationId="{A46ED5E7-A385-3249-DC2C-2DF8E7F81786}"/>
          </ac:spMkLst>
        </pc:spChg>
      </pc:sldChg>
      <pc:sldChg chg="addSp delSp modSp new">
        <pc:chgData name="Ješeta Michal" userId="S::52900@fnbrno.cz::4f9116a4-8178-4699-961f-af6b513d475a" providerId="AD" clId="Web-{AFFCF43B-B2D5-6952-25F8-06153A991274}" dt="2023-12-19T11:21:11.423" v="505" actId="20577"/>
        <pc:sldMkLst>
          <pc:docMk/>
          <pc:sldMk cId="1614182256" sldId="915"/>
        </pc:sldMkLst>
        <pc:spChg chg="del">
          <ac:chgData name="Ješeta Michal" userId="S::52900@fnbrno.cz::4f9116a4-8178-4699-961f-af6b513d475a" providerId="AD" clId="Web-{AFFCF43B-B2D5-6952-25F8-06153A991274}" dt="2023-12-19T11:03:42.768" v="412"/>
          <ac:spMkLst>
            <pc:docMk/>
            <pc:sldMk cId="1614182256" sldId="915"/>
            <ac:spMk id="2" creationId="{D1E7B1B1-2D26-D97C-F627-9B7AEB020CD7}"/>
          </ac:spMkLst>
        </pc:spChg>
        <pc:spChg chg="mod">
          <ac:chgData name="Ješeta Michal" userId="S::52900@fnbrno.cz::4f9116a4-8178-4699-961f-af6b513d475a" providerId="AD" clId="Web-{AFFCF43B-B2D5-6952-25F8-06153A991274}" dt="2023-12-19T11:08:53.152" v="418" actId="20577"/>
          <ac:spMkLst>
            <pc:docMk/>
            <pc:sldMk cId="1614182256" sldId="915"/>
            <ac:spMk id="3" creationId="{CFC75419-82B5-06B9-23B2-9D8E33539A15}"/>
          </ac:spMkLst>
        </pc:spChg>
        <pc:spChg chg="del">
          <ac:chgData name="Ješeta Michal" userId="S::52900@fnbrno.cz::4f9116a4-8178-4699-961f-af6b513d475a" providerId="AD" clId="Web-{AFFCF43B-B2D5-6952-25F8-06153A991274}" dt="2023-12-19T11:03:16.517" v="394"/>
          <ac:spMkLst>
            <pc:docMk/>
            <pc:sldMk cId="1614182256" sldId="915"/>
            <ac:spMk id="4" creationId="{19E502F4-354B-B381-1191-6F3C8F18AE53}"/>
          </ac:spMkLst>
        </pc:spChg>
        <pc:spChg chg="add mod">
          <ac:chgData name="Ješeta Michal" userId="S::52900@fnbrno.cz::4f9116a4-8178-4699-961f-af6b513d475a" providerId="AD" clId="Web-{AFFCF43B-B2D5-6952-25F8-06153A991274}" dt="2023-12-19T11:21:11.423" v="505" actId="20577"/>
          <ac:spMkLst>
            <pc:docMk/>
            <pc:sldMk cId="1614182256" sldId="915"/>
            <ac:spMk id="6" creationId="{0360CF13-4D0B-DB56-4CCE-FE9B17E81F82}"/>
          </ac:spMkLst>
        </pc:spChg>
        <pc:picChg chg="add mod ord">
          <ac:chgData name="Ješeta Michal" userId="S::52900@fnbrno.cz::4f9116a4-8178-4699-961f-af6b513d475a" providerId="AD" clId="Web-{AFFCF43B-B2D5-6952-25F8-06153A991274}" dt="2023-12-19T11:12:07.392" v="449" actId="1076"/>
          <ac:picMkLst>
            <pc:docMk/>
            <pc:sldMk cId="1614182256" sldId="915"/>
            <ac:picMk id="5" creationId="{CA410274-6E43-45D5-5D0A-575412DA188C}"/>
          </ac:picMkLst>
        </pc:picChg>
      </pc:sldChg>
      <pc:sldChg chg="addSp delSp modSp new">
        <pc:chgData name="Ješeta Michal" userId="S::52900@fnbrno.cz::4f9116a4-8178-4699-961f-af6b513d475a" providerId="AD" clId="Web-{AFFCF43B-B2D5-6952-25F8-06153A991274}" dt="2023-12-19T11:11:53.282" v="446" actId="20577"/>
        <pc:sldMkLst>
          <pc:docMk/>
          <pc:sldMk cId="2517485278" sldId="916"/>
        </pc:sldMkLst>
        <pc:spChg chg="del mod">
          <ac:chgData name="Ješeta Michal" userId="S::52900@fnbrno.cz::4f9116a4-8178-4699-961f-af6b513d475a" providerId="AD" clId="Web-{AFFCF43B-B2D5-6952-25F8-06153A991274}" dt="2023-12-19T11:09:21.528" v="434"/>
          <ac:spMkLst>
            <pc:docMk/>
            <pc:sldMk cId="2517485278" sldId="916"/>
            <ac:spMk id="2" creationId="{360C278E-70D3-D5B7-5BBD-16C101FA142A}"/>
          </ac:spMkLst>
        </pc:spChg>
        <pc:spChg chg="mod">
          <ac:chgData name="Ješeta Michal" userId="S::52900@fnbrno.cz::4f9116a4-8178-4699-961f-af6b513d475a" providerId="AD" clId="Web-{AFFCF43B-B2D5-6952-25F8-06153A991274}" dt="2023-12-19T11:11:53.282" v="446" actId="20577"/>
          <ac:spMkLst>
            <pc:docMk/>
            <pc:sldMk cId="2517485278" sldId="916"/>
            <ac:spMk id="3" creationId="{F90BC6C4-38DF-EDFD-955F-E8E835F2498A}"/>
          </ac:spMkLst>
        </pc:spChg>
        <pc:spChg chg="del">
          <ac:chgData name="Ješeta Michal" userId="S::52900@fnbrno.cz::4f9116a4-8178-4699-961f-af6b513d475a" providerId="AD" clId="Web-{AFFCF43B-B2D5-6952-25F8-06153A991274}" dt="2023-12-19T11:09:12.981" v="432"/>
          <ac:spMkLst>
            <pc:docMk/>
            <pc:sldMk cId="2517485278" sldId="916"/>
            <ac:spMk id="4" creationId="{84897260-0BEA-E240-D1B3-09B018B5D90B}"/>
          </ac:spMkLst>
        </pc:spChg>
        <pc:picChg chg="add mod ord">
          <ac:chgData name="Ješeta Michal" userId="S::52900@fnbrno.cz::4f9116a4-8178-4699-961f-af6b513d475a" providerId="AD" clId="Web-{AFFCF43B-B2D5-6952-25F8-06153A991274}" dt="2023-12-19T11:09:38.575" v="438" actId="1076"/>
          <ac:picMkLst>
            <pc:docMk/>
            <pc:sldMk cId="2517485278" sldId="916"/>
            <ac:picMk id="5" creationId="{0569448E-1D61-2BBD-F4BF-B5681EC1FA0C}"/>
          </ac:picMkLst>
        </pc:picChg>
      </pc:sldChg>
      <pc:sldChg chg="new">
        <pc:chgData name="Ješeta Michal" userId="S::52900@fnbrno.cz::4f9116a4-8178-4699-961f-af6b513d475a" providerId="AD" clId="Web-{AFFCF43B-B2D5-6952-25F8-06153A991274}" dt="2023-12-19T17:18:20.245" v="511"/>
        <pc:sldMkLst>
          <pc:docMk/>
          <pc:sldMk cId="109377292" sldId="917"/>
        </pc:sldMkLst>
      </pc:sldChg>
      <pc:sldChg chg="delSp modSp new">
        <pc:chgData name="Ješeta Michal" userId="S::52900@fnbrno.cz::4f9116a4-8178-4699-961f-af6b513d475a" providerId="AD" clId="Web-{AFFCF43B-B2D5-6952-25F8-06153A991274}" dt="2023-12-20T07:40:00.210" v="631"/>
        <pc:sldMkLst>
          <pc:docMk/>
          <pc:sldMk cId="3473232220" sldId="918"/>
        </pc:sldMkLst>
        <pc:spChg chg="del">
          <ac:chgData name="Ješeta Michal" userId="S::52900@fnbrno.cz::4f9116a4-8178-4699-961f-af6b513d475a" providerId="AD" clId="Web-{AFFCF43B-B2D5-6952-25F8-06153A991274}" dt="2023-12-20T07:40:00.210" v="631"/>
          <ac:spMkLst>
            <pc:docMk/>
            <pc:sldMk cId="3473232220" sldId="918"/>
            <ac:spMk id="2" creationId="{C66F7EC8-3263-A946-5FC1-1455CD8C036F}"/>
          </ac:spMkLst>
        </pc:spChg>
        <pc:spChg chg="mod">
          <ac:chgData name="Ješeta Michal" userId="S::52900@fnbrno.cz::4f9116a4-8178-4699-961f-af6b513d475a" providerId="AD" clId="Web-{AFFCF43B-B2D5-6952-25F8-06153A991274}" dt="2023-12-19T17:18:35.292" v="522" actId="20577"/>
          <ac:spMkLst>
            <pc:docMk/>
            <pc:sldMk cId="3473232220" sldId="918"/>
            <ac:spMk id="3" creationId="{8FD7BCE4-5603-24CD-1722-DCC4CD60B44D}"/>
          </ac:spMkLst>
        </pc:spChg>
        <pc:spChg chg="mod">
          <ac:chgData name="Ješeta Michal" userId="S::52900@fnbrno.cz::4f9116a4-8178-4699-961f-af6b513d475a" providerId="AD" clId="Web-{AFFCF43B-B2D5-6952-25F8-06153A991274}" dt="2023-12-20T07:39:58.210" v="630" actId="20577"/>
          <ac:spMkLst>
            <pc:docMk/>
            <pc:sldMk cId="3473232220" sldId="918"/>
            <ac:spMk id="4" creationId="{99E1BD3C-7F4D-FB1D-FEE7-770363A92608}"/>
          </ac:spMkLst>
        </pc:spChg>
      </pc:sldChg>
      <pc:sldChg chg="delSp modSp new">
        <pc:chgData name="Ješeta Michal" userId="S::52900@fnbrno.cz::4f9116a4-8178-4699-961f-af6b513d475a" providerId="AD" clId="Web-{AFFCF43B-B2D5-6952-25F8-06153A991274}" dt="2023-12-21T08:43:00.805" v="724" actId="20577"/>
        <pc:sldMkLst>
          <pc:docMk/>
          <pc:sldMk cId="2006022082" sldId="919"/>
        </pc:sldMkLst>
        <pc:spChg chg="del mod">
          <ac:chgData name="Ješeta Michal" userId="S::52900@fnbrno.cz::4f9116a4-8178-4699-961f-af6b513d475a" providerId="AD" clId="Web-{AFFCF43B-B2D5-6952-25F8-06153A991274}" dt="2023-12-20T07:48:28.643" v="650"/>
          <ac:spMkLst>
            <pc:docMk/>
            <pc:sldMk cId="2006022082" sldId="919"/>
            <ac:spMk id="2" creationId="{2AEC8423-580D-19DF-18F1-614AE915949C}"/>
          </ac:spMkLst>
        </pc:spChg>
        <pc:spChg chg="mod">
          <ac:chgData name="Ješeta Michal" userId="S::52900@fnbrno.cz::4f9116a4-8178-4699-961f-af6b513d475a" providerId="AD" clId="Web-{AFFCF43B-B2D5-6952-25F8-06153A991274}" dt="2023-12-20T07:40:26.945" v="644" actId="20577"/>
          <ac:spMkLst>
            <pc:docMk/>
            <pc:sldMk cId="2006022082" sldId="919"/>
            <ac:spMk id="3" creationId="{AED9FA5B-C2F1-948C-1720-14A41C982ABF}"/>
          </ac:spMkLst>
        </pc:spChg>
        <pc:spChg chg="mod">
          <ac:chgData name="Ješeta Michal" userId="S::52900@fnbrno.cz::4f9116a4-8178-4699-961f-af6b513d475a" providerId="AD" clId="Web-{AFFCF43B-B2D5-6952-25F8-06153A991274}" dt="2023-12-21T08:43:00.805" v="724" actId="20577"/>
          <ac:spMkLst>
            <pc:docMk/>
            <pc:sldMk cId="2006022082" sldId="919"/>
            <ac:spMk id="4" creationId="{B6C47C0E-EE65-CE7B-755B-79E615DB4C3F}"/>
          </ac:spMkLst>
        </pc:spChg>
      </pc:sldChg>
    </pc:docChg>
  </pc:docChgLst>
  <pc:docChgLst>
    <pc:chgData name="Ješeta Michal" userId="S::52900@fnbrno.cz::4f9116a4-8178-4699-961f-af6b513d475a" providerId="AD" clId="Web-{EBB206F0-163A-AD91-92A5-BB0246737E2B}"/>
    <pc:docChg chg="addSld modSld">
      <pc:chgData name="Ješeta Michal" userId="S::52900@fnbrno.cz::4f9116a4-8178-4699-961f-af6b513d475a" providerId="AD" clId="Web-{EBB206F0-163A-AD91-92A5-BB0246737E2B}" dt="2022-07-28T07:23:03.162" v="81"/>
      <pc:docMkLst>
        <pc:docMk/>
      </pc:docMkLst>
      <pc:sldChg chg="addSp modSp">
        <pc:chgData name="Ješeta Michal" userId="S::52900@fnbrno.cz::4f9116a4-8178-4699-961f-af6b513d475a" providerId="AD" clId="Web-{EBB206F0-163A-AD91-92A5-BB0246737E2B}" dt="2022-07-28T06:44:10.594" v="22" actId="1076"/>
        <pc:sldMkLst>
          <pc:docMk/>
          <pc:sldMk cId="3548738973" sldId="320"/>
        </pc:sldMkLst>
        <pc:spChg chg="mod">
          <ac:chgData name="Ješeta Michal" userId="S::52900@fnbrno.cz::4f9116a4-8178-4699-961f-af6b513d475a" providerId="AD" clId="Web-{EBB206F0-163A-AD91-92A5-BB0246737E2B}" dt="2022-07-28T06:40:35.308" v="19" actId="20577"/>
          <ac:spMkLst>
            <pc:docMk/>
            <pc:sldMk cId="3548738973" sldId="320"/>
            <ac:spMk id="8" creationId="{00000000-0000-0000-0000-000000000000}"/>
          </ac:spMkLst>
        </pc:spChg>
        <pc:picChg chg="add mod">
          <ac:chgData name="Ješeta Michal" userId="S::52900@fnbrno.cz::4f9116a4-8178-4699-961f-af6b513d475a" providerId="AD" clId="Web-{EBB206F0-163A-AD91-92A5-BB0246737E2B}" dt="2022-07-28T06:40:36.808" v="20" actId="1076"/>
          <ac:picMkLst>
            <pc:docMk/>
            <pc:sldMk cId="3548738973" sldId="320"/>
            <ac:picMk id="2" creationId="{C613FE73-78D1-554A-B42D-064FB099AE80}"/>
          </ac:picMkLst>
        </pc:picChg>
        <pc:picChg chg="add mod">
          <ac:chgData name="Ješeta Michal" userId="S::52900@fnbrno.cz::4f9116a4-8178-4699-961f-af6b513d475a" providerId="AD" clId="Web-{EBB206F0-163A-AD91-92A5-BB0246737E2B}" dt="2022-07-28T06:44:10.594" v="22" actId="1076"/>
          <ac:picMkLst>
            <pc:docMk/>
            <pc:sldMk cId="3548738973" sldId="320"/>
            <ac:picMk id="5" creationId="{B2278A1B-B469-6258-4600-0E9CB0A0A55E}"/>
          </ac:picMkLst>
        </pc:picChg>
      </pc:sldChg>
      <pc:sldChg chg="addSp delSp modSp add replId">
        <pc:chgData name="Ješeta Michal" userId="S::52900@fnbrno.cz::4f9116a4-8178-4699-961f-af6b513d475a" providerId="AD" clId="Web-{EBB206F0-163A-AD91-92A5-BB0246737E2B}" dt="2022-07-28T06:53:34.623" v="45" actId="14100"/>
        <pc:sldMkLst>
          <pc:docMk/>
          <pc:sldMk cId="4087197318" sldId="321"/>
        </pc:sldMkLst>
        <pc:spChg chg="mod">
          <ac:chgData name="Ješeta Michal" userId="S::52900@fnbrno.cz::4f9116a4-8178-4699-961f-af6b513d475a" providerId="AD" clId="Web-{EBB206F0-163A-AD91-92A5-BB0246737E2B}" dt="2022-07-28T06:52:40.153" v="31" actId="20577"/>
          <ac:spMkLst>
            <pc:docMk/>
            <pc:sldMk cId="4087197318" sldId="321"/>
            <ac:spMk id="2" creationId="{00000000-0000-0000-0000-000000000000}"/>
          </ac:spMkLst>
        </pc:spChg>
        <pc:spChg chg="del mod">
          <ac:chgData name="Ješeta Michal" userId="S::52900@fnbrno.cz::4f9116a4-8178-4699-961f-af6b513d475a" providerId="AD" clId="Web-{EBB206F0-163A-AD91-92A5-BB0246737E2B}" dt="2022-07-28T06:52:47.762" v="34"/>
          <ac:spMkLst>
            <pc:docMk/>
            <pc:sldMk cId="4087197318" sldId="321"/>
            <ac:spMk id="3" creationId="{00000000-0000-0000-0000-000000000000}"/>
          </ac:spMkLst>
        </pc:spChg>
        <pc:spChg chg="add del mod">
          <ac:chgData name="Ješeta Michal" userId="S::52900@fnbrno.cz::4f9116a4-8178-4699-961f-af6b513d475a" providerId="AD" clId="Web-{EBB206F0-163A-AD91-92A5-BB0246737E2B}" dt="2022-07-28T06:52:51.372" v="35"/>
          <ac:spMkLst>
            <pc:docMk/>
            <pc:sldMk cId="4087197318" sldId="321"/>
            <ac:spMk id="5" creationId="{D36F87FB-79D9-F393-3E83-BF37A55DA0F5}"/>
          </ac:spMkLst>
        </pc:spChg>
        <pc:spChg chg="del">
          <ac:chgData name="Ješeta Michal" userId="S::52900@fnbrno.cz::4f9116a4-8178-4699-961f-af6b513d475a" providerId="AD" clId="Web-{EBB206F0-163A-AD91-92A5-BB0246737E2B}" dt="2022-07-28T06:52:57.387" v="38"/>
          <ac:spMkLst>
            <pc:docMk/>
            <pc:sldMk cId="4087197318" sldId="321"/>
            <ac:spMk id="6" creationId="{00000000-0000-0000-0000-000000000000}"/>
          </ac:spMkLst>
        </pc:spChg>
        <pc:spChg chg="del">
          <ac:chgData name="Ješeta Michal" userId="S::52900@fnbrno.cz::4f9116a4-8178-4699-961f-af6b513d475a" providerId="AD" clId="Web-{EBB206F0-163A-AD91-92A5-BB0246737E2B}" dt="2022-07-28T06:52:54.856" v="37"/>
          <ac:spMkLst>
            <pc:docMk/>
            <pc:sldMk cId="4087197318" sldId="321"/>
            <ac:spMk id="7" creationId="{00000000-0000-0000-0000-000000000000}"/>
          </ac:spMkLst>
        </pc:spChg>
        <pc:picChg chg="add mod">
          <ac:chgData name="Ješeta Michal" userId="S::52900@fnbrno.cz::4f9116a4-8178-4699-961f-af6b513d475a" providerId="AD" clId="Web-{EBB206F0-163A-AD91-92A5-BB0246737E2B}" dt="2022-07-28T06:53:34.623" v="45" actId="14100"/>
          <ac:picMkLst>
            <pc:docMk/>
            <pc:sldMk cId="4087197318" sldId="321"/>
            <ac:picMk id="9" creationId="{031878F3-A2B7-0BF2-8F81-FA46F85573C4}"/>
          </ac:picMkLst>
        </pc:picChg>
        <pc:picChg chg="del">
          <ac:chgData name="Ješeta Michal" userId="S::52900@fnbrno.cz::4f9116a4-8178-4699-961f-af6b513d475a" providerId="AD" clId="Web-{EBB206F0-163A-AD91-92A5-BB0246737E2B}" dt="2022-07-28T06:53:00.512" v="40"/>
          <ac:picMkLst>
            <pc:docMk/>
            <pc:sldMk cId="4087197318" sldId="321"/>
            <ac:picMk id="1026" creationId="{00000000-0000-0000-0000-000000000000}"/>
          </ac:picMkLst>
        </pc:picChg>
        <pc:picChg chg="del">
          <ac:chgData name="Ješeta Michal" userId="S::52900@fnbrno.cz::4f9116a4-8178-4699-961f-af6b513d475a" providerId="AD" clId="Web-{EBB206F0-163A-AD91-92A5-BB0246737E2B}" dt="2022-07-28T06:52:53.200" v="36"/>
          <ac:picMkLst>
            <pc:docMk/>
            <pc:sldMk cId="4087197318" sldId="321"/>
            <ac:picMk id="5122" creationId="{00000000-0000-0000-0000-000000000000}"/>
          </ac:picMkLst>
        </pc:picChg>
        <pc:picChg chg="del">
          <ac:chgData name="Ješeta Michal" userId="S::52900@fnbrno.cz::4f9116a4-8178-4699-961f-af6b513d475a" providerId="AD" clId="Web-{EBB206F0-163A-AD91-92A5-BB0246737E2B}" dt="2022-07-28T06:52:58.872" v="39"/>
          <ac:picMkLst>
            <pc:docMk/>
            <pc:sldMk cId="4087197318" sldId="321"/>
            <ac:picMk id="5123" creationId="{00000000-0000-0000-0000-000000000000}"/>
          </ac:picMkLst>
        </pc:picChg>
      </pc:sldChg>
      <pc:sldChg chg="addSp delSp modSp new">
        <pc:chgData name="Ješeta Michal" userId="S::52900@fnbrno.cz::4f9116a4-8178-4699-961f-af6b513d475a" providerId="AD" clId="Web-{EBB206F0-163A-AD91-92A5-BB0246737E2B}" dt="2022-07-28T07:22:02.769" v="80"/>
        <pc:sldMkLst>
          <pc:docMk/>
          <pc:sldMk cId="3449102640" sldId="322"/>
        </pc:sldMkLst>
        <pc:spChg chg="mod">
          <ac:chgData name="Ješeta Michal" userId="S::52900@fnbrno.cz::4f9116a4-8178-4699-961f-af6b513d475a" providerId="AD" clId="Web-{EBB206F0-163A-AD91-92A5-BB0246737E2B}" dt="2022-07-28T07:22:02.488" v="79" actId="20577"/>
          <ac:spMkLst>
            <pc:docMk/>
            <pc:sldMk cId="3449102640" sldId="322"/>
            <ac:spMk id="3" creationId="{FD037B23-ACA0-5999-3544-C7E70C122942}"/>
          </ac:spMkLst>
        </pc:spChg>
        <pc:spChg chg="del">
          <ac:chgData name="Ješeta Michal" userId="S::52900@fnbrno.cz::4f9116a4-8178-4699-961f-af6b513d475a" providerId="AD" clId="Web-{EBB206F0-163A-AD91-92A5-BB0246737E2B}" dt="2022-07-28T07:22:02.769" v="80"/>
          <ac:spMkLst>
            <pc:docMk/>
            <pc:sldMk cId="3449102640" sldId="322"/>
            <ac:spMk id="4" creationId="{19577AD5-C958-F2A8-F788-51566345FE13}"/>
          </ac:spMkLst>
        </pc:spChg>
        <pc:picChg chg="add mod ord">
          <ac:chgData name="Ješeta Michal" userId="S::52900@fnbrno.cz::4f9116a4-8178-4699-961f-af6b513d475a" providerId="AD" clId="Web-{EBB206F0-163A-AD91-92A5-BB0246737E2B}" dt="2022-07-28T07:22:02.769" v="80"/>
          <ac:picMkLst>
            <pc:docMk/>
            <pc:sldMk cId="3449102640" sldId="322"/>
            <ac:picMk id="5" creationId="{FDDEF23D-8C5C-25D6-1D8E-75726AB5D209}"/>
          </ac:picMkLst>
        </pc:picChg>
      </pc:sldChg>
      <pc:sldChg chg="addSp delSp modSp add replId">
        <pc:chgData name="Ješeta Michal" userId="S::52900@fnbrno.cz::4f9116a4-8178-4699-961f-af6b513d475a" providerId="AD" clId="Web-{EBB206F0-163A-AD91-92A5-BB0246737E2B}" dt="2022-07-28T07:23:03.162" v="81"/>
        <pc:sldMkLst>
          <pc:docMk/>
          <pc:sldMk cId="2245405143" sldId="323"/>
        </pc:sldMkLst>
        <pc:spChg chg="del">
          <ac:chgData name="Ješeta Michal" userId="S::52900@fnbrno.cz::4f9116a4-8178-4699-961f-af6b513d475a" providerId="AD" clId="Web-{EBB206F0-163A-AD91-92A5-BB0246737E2B}" dt="2022-07-28T07:23:03.162" v="81"/>
          <ac:spMkLst>
            <pc:docMk/>
            <pc:sldMk cId="2245405143" sldId="323"/>
            <ac:spMk id="4" creationId="{19577AD5-C958-F2A8-F788-51566345FE13}"/>
          </ac:spMkLst>
        </pc:spChg>
        <pc:picChg chg="add mod ord">
          <ac:chgData name="Ješeta Michal" userId="S::52900@fnbrno.cz::4f9116a4-8178-4699-961f-af6b513d475a" providerId="AD" clId="Web-{EBB206F0-163A-AD91-92A5-BB0246737E2B}" dt="2022-07-28T07:23:03.162" v="81"/>
          <ac:picMkLst>
            <pc:docMk/>
            <pc:sldMk cId="2245405143" sldId="323"/>
            <ac:picMk id="5" creationId="{DDDF719F-C5B3-D2EF-8ADC-612CAC096C31}"/>
          </ac:picMkLst>
        </pc:picChg>
      </pc:sldChg>
    </pc:docChg>
  </pc:docChgLst>
  <pc:docChgLst>
    <pc:chgData name="Ješeta Michal" userId="S::52900@fnbrno.cz::4f9116a4-8178-4699-961f-af6b513d475a" providerId="AD" clId="Web-{D1609D66-3509-4E19-6C53-697FF6049B43}"/>
    <pc:docChg chg="addSld modSld">
      <pc:chgData name="Ješeta Michal" userId="S::52900@fnbrno.cz::4f9116a4-8178-4699-961f-af6b513d475a" providerId="AD" clId="Web-{D1609D66-3509-4E19-6C53-697FF6049B43}" dt="2023-12-21T09:18:42.462" v="81" actId="20577"/>
      <pc:docMkLst>
        <pc:docMk/>
      </pc:docMkLst>
      <pc:sldChg chg="modSp">
        <pc:chgData name="Ješeta Michal" userId="S::52900@fnbrno.cz::4f9116a4-8178-4699-961f-af6b513d475a" providerId="AD" clId="Web-{D1609D66-3509-4E19-6C53-697FF6049B43}" dt="2023-12-21T08:57:28.812" v="1" actId="20577"/>
        <pc:sldMkLst>
          <pc:docMk/>
          <pc:sldMk cId="2006022082" sldId="919"/>
        </pc:sldMkLst>
        <pc:spChg chg="mod">
          <ac:chgData name="Ješeta Michal" userId="S::52900@fnbrno.cz::4f9116a4-8178-4699-961f-af6b513d475a" providerId="AD" clId="Web-{D1609D66-3509-4E19-6C53-697FF6049B43}" dt="2023-12-21T08:57:28.812" v="1" actId="20577"/>
          <ac:spMkLst>
            <pc:docMk/>
            <pc:sldMk cId="2006022082" sldId="919"/>
            <ac:spMk id="4" creationId="{B6C47C0E-EE65-CE7B-755B-79E615DB4C3F}"/>
          </ac:spMkLst>
        </pc:spChg>
      </pc:sldChg>
      <pc:sldChg chg="addSp delSp modSp new mod modClrScheme chgLayout">
        <pc:chgData name="Ješeta Michal" userId="S::52900@fnbrno.cz::4f9116a4-8178-4699-961f-af6b513d475a" providerId="AD" clId="Web-{D1609D66-3509-4E19-6C53-697FF6049B43}" dt="2023-12-21T09:05:16.374" v="39"/>
        <pc:sldMkLst>
          <pc:docMk/>
          <pc:sldMk cId="3925031611" sldId="920"/>
        </pc:sldMkLst>
        <pc:spChg chg="del mod">
          <ac:chgData name="Ješeta Michal" userId="S::52900@fnbrno.cz::4f9116a4-8178-4699-961f-af6b513d475a" providerId="AD" clId="Web-{D1609D66-3509-4E19-6C53-697FF6049B43}" dt="2023-12-21T09:05:16.374" v="39"/>
          <ac:spMkLst>
            <pc:docMk/>
            <pc:sldMk cId="3925031611" sldId="920"/>
            <ac:spMk id="2" creationId="{A32A8D65-0AC0-3D72-8BE0-B08760FEF0AA}"/>
          </ac:spMkLst>
        </pc:spChg>
        <pc:spChg chg="mod">
          <ac:chgData name="Ješeta Michal" userId="S::52900@fnbrno.cz::4f9116a4-8178-4699-961f-af6b513d475a" providerId="AD" clId="Web-{D1609D66-3509-4E19-6C53-697FF6049B43}" dt="2023-12-21T09:05:01.233" v="36"/>
          <ac:spMkLst>
            <pc:docMk/>
            <pc:sldMk cId="3925031611" sldId="920"/>
            <ac:spMk id="3" creationId="{2C85F334-A49A-6F72-B9BB-4A8B38B7D6F3}"/>
          </ac:spMkLst>
        </pc:spChg>
        <pc:spChg chg="mod">
          <ac:chgData name="Ješeta Michal" userId="S::52900@fnbrno.cz::4f9116a4-8178-4699-961f-af6b513d475a" providerId="AD" clId="Web-{D1609D66-3509-4E19-6C53-697FF6049B43}" dt="2023-12-21T09:05:01.233" v="36"/>
          <ac:spMkLst>
            <pc:docMk/>
            <pc:sldMk cId="3925031611" sldId="920"/>
            <ac:spMk id="4" creationId="{403624D8-C21A-40C9-ED18-97DFF211DF4A}"/>
          </ac:spMkLst>
        </pc:spChg>
        <pc:picChg chg="add mod">
          <ac:chgData name="Ješeta Michal" userId="S::52900@fnbrno.cz::4f9116a4-8178-4699-961f-af6b513d475a" providerId="AD" clId="Web-{D1609D66-3509-4E19-6C53-697FF6049B43}" dt="2023-12-21T09:05:08.748" v="37" actId="14100"/>
          <ac:picMkLst>
            <pc:docMk/>
            <pc:sldMk cId="3925031611" sldId="920"/>
            <ac:picMk id="5" creationId="{21DAA845-8678-D382-1769-F3E79E9A22A8}"/>
          </ac:picMkLst>
        </pc:picChg>
      </pc:sldChg>
      <pc:sldChg chg="addSp delSp modSp new mod modClrScheme chgLayout">
        <pc:chgData name="Ješeta Michal" userId="S::52900@fnbrno.cz::4f9116a4-8178-4699-961f-af6b513d475a" providerId="AD" clId="Web-{D1609D66-3509-4E19-6C53-697FF6049B43}" dt="2023-12-21T09:18:42.462" v="81" actId="20577"/>
        <pc:sldMkLst>
          <pc:docMk/>
          <pc:sldMk cId="1461290540" sldId="921"/>
        </pc:sldMkLst>
        <pc:spChg chg="mod">
          <ac:chgData name="Ješeta Michal" userId="S::52900@fnbrno.cz::4f9116a4-8178-4699-961f-af6b513d475a" providerId="AD" clId="Web-{D1609D66-3509-4E19-6C53-697FF6049B43}" dt="2023-12-21T09:08:45.724" v="68"/>
          <ac:spMkLst>
            <pc:docMk/>
            <pc:sldMk cId="1461290540" sldId="921"/>
            <ac:spMk id="2" creationId="{E02A3767-4835-1F44-84CB-C5E94400F8F9}"/>
          </ac:spMkLst>
        </pc:spChg>
        <pc:spChg chg="mod">
          <ac:chgData name="Ješeta Michal" userId="S::52900@fnbrno.cz::4f9116a4-8178-4699-961f-af6b513d475a" providerId="AD" clId="Web-{D1609D66-3509-4E19-6C53-697FF6049B43}" dt="2023-12-21T09:08:45.724" v="68"/>
          <ac:spMkLst>
            <pc:docMk/>
            <pc:sldMk cId="1461290540" sldId="921"/>
            <ac:spMk id="3" creationId="{2B0FFFC1-F042-9D02-9663-297D34A39548}"/>
          </ac:spMkLst>
        </pc:spChg>
        <pc:spChg chg="mod">
          <ac:chgData name="Ješeta Michal" userId="S::52900@fnbrno.cz::4f9116a4-8178-4699-961f-af6b513d475a" providerId="AD" clId="Web-{D1609D66-3509-4E19-6C53-697FF6049B43}" dt="2023-12-21T09:18:42.462" v="81" actId="20577"/>
          <ac:spMkLst>
            <pc:docMk/>
            <pc:sldMk cId="1461290540" sldId="921"/>
            <ac:spMk id="4" creationId="{137A4F2A-4A6D-9CA6-8FB2-9AB72AD0F91D}"/>
          </ac:spMkLst>
        </pc:spChg>
        <pc:spChg chg="add del mod">
          <ac:chgData name="Ješeta Michal" userId="S::52900@fnbrno.cz::4f9116a4-8178-4699-961f-af6b513d475a" providerId="AD" clId="Web-{D1609D66-3509-4E19-6C53-697FF6049B43}" dt="2023-12-21T09:08:45.724" v="68"/>
          <ac:spMkLst>
            <pc:docMk/>
            <pc:sldMk cId="1461290540" sldId="921"/>
            <ac:spMk id="10" creationId="{8A555A5F-294B-EBBE-D4C6-CEAA07E84CCF}"/>
          </ac:spMkLst>
        </pc:spChg>
        <pc:spChg chg="add del mod">
          <ac:chgData name="Ješeta Michal" userId="S::52900@fnbrno.cz::4f9116a4-8178-4699-961f-af6b513d475a" providerId="AD" clId="Web-{D1609D66-3509-4E19-6C53-697FF6049B43}" dt="2023-12-21T09:08:45.724" v="68"/>
          <ac:spMkLst>
            <pc:docMk/>
            <pc:sldMk cId="1461290540" sldId="921"/>
            <ac:spMk id="12" creationId="{C60879E0-1841-C492-1B8E-16B7EFBD53D4}"/>
          </ac:spMkLst>
        </pc:spChg>
        <pc:picChg chg="add mod">
          <ac:chgData name="Ješeta Michal" userId="S::52900@fnbrno.cz::4f9116a4-8178-4699-961f-af6b513d475a" providerId="AD" clId="Web-{D1609D66-3509-4E19-6C53-697FF6049B43}" dt="2023-12-21T09:08:55.896" v="71" actId="1076"/>
          <ac:picMkLst>
            <pc:docMk/>
            <pc:sldMk cId="1461290540" sldId="921"/>
            <ac:picMk id="5" creationId="{E4AB6E94-D6AA-906D-D4E1-F8416A153B62}"/>
          </ac:picMkLst>
        </pc:picChg>
      </pc:sldChg>
    </pc:docChg>
  </pc:docChgLst>
  <pc:docChgLst>
    <pc:chgData name="Ješeta Michal" userId="S::52900@fnbrno.cz::4f9116a4-8178-4699-961f-af6b513d475a" providerId="AD" clId="Web-{F32639FF-8D4E-C5D7-624F-6814EA11C020}"/>
    <pc:docChg chg="addSld delSld modSld">
      <pc:chgData name="Ješeta Michal" userId="S::52900@fnbrno.cz::4f9116a4-8178-4699-961f-af6b513d475a" providerId="AD" clId="Web-{F32639FF-8D4E-C5D7-624F-6814EA11C020}" dt="2024-01-08T12:10:00.507" v="68"/>
      <pc:docMkLst>
        <pc:docMk/>
      </pc:docMkLst>
      <pc:sldChg chg="add">
        <pc:chgData name="Ješeta Michal" userId="S::52900@fnbrno.cz::4f9116a4-8178-4699-961f-af6b513d475a" providerId="AD" clId="Web-{F32639FF-8D4E-C5D7-624F-6814EA11C020}" dt="2024-01-08T11:50:49.011" v="63"/>
        <pc:sldMkLst>
          <pc:docMk/>
          <pc:sldMk cId="4074642081" sldId="304"/>
        </pc:sldMkLst>
      </pc:sldChg>
      <pc:sldChg chg="add">
        <pc:chgData name="Ješeta Michal" userId="S::52900@fnbrno.cz::4f9116a4-8178-4699-961f-af6b513d475a" providerId="AD" clId="Web-{F32639FF-8D4E-C5D7-624F-6814EA11C020}" dt="2024-01-08T11:50:47.652" v="45"/>
        <pc:sldMkLst>
          <pc:docMk/>
          <pc:sldMk cId="2009508582" sldId="319"/>
        </pc:sldMkLst>
      </pc:sldChg>
      <pc:sldChg chg="add">
        <pc:chgData name="Ješeta Michal" userId="S::52900@fnbrno.cz::4f9116a4-8178-4699-961f-af6b513d475a" providerId="AD" clId="Web-{F32639FF-8D4E-C5D7-624F-6814EA11C020}" dt="2024-01-08T11:50:47.543" v="44"/>
        <pc:sldMkLst>
          <pc:docMk/>
          <pc:sldMk cId="3548738973" sldId="320"/>
        </pc:sldMkLst>
      </pc:sldChg>
      <pc:sldChg chg="modSp">
        <pc:chgData name="Ješeta Michal" userId="S::52900@fnbrno.cz::4f9116a4-8178-4699-961f-af6b513d475a" providerId="AD" clId="Web-{F32639FF-8D4E-C5D7-624F-6814EA11C020}" dt="2024-01-08T11:19:39.676" v="2" actId="20577"/>
        <pc:sldMkLst>
          <pc:docMk/>
          <pc:sldMk cId="1520169796" sldId="327"/>
        </pc:sldMkLst>
        <pc:spChg chg="mod">
          <ac:chgData name="Ješeta Michal" userId="S::52900@fnbrno.cz::4f9116a4-8178-4699-961f-af6b513d475a" providerId="AD" clId="Web-{F32639FF-8D4E-C5D7-624F-6814EA11C020}" dt="2024-01-08T11:19:39.676" v="2" actId="20577"/>
          <ac:spMkLst>
            <pc:docMk/>
            <pc:sldMk cId="1520169796" sldId="327"/>
            <ac:spMk id="3" creationId="{6B334AF7-3A89-46AF-ACB9-0FB959BB843A}"/>
          </ac:spMkLst>
        </pc:spChg>
      </pc:sldChg>
      <pc:sldChg chg="add del">
        <pc:chgData name="Ješeta Michal" userId="S::52900@fnbrno.cz::4f9116a4-8178-4699-961f-af6b513d475a" providerId="AD" clId="Web-{F32639FF-8D4E-C5D7-624F-6814EA11C020}" dt="2024-01-08T11:23:55.061" v="8"/>
        <pc:sldMkLst>
          <pc:docMk/>
          <pc:sldMk cId="300738933" sldId="333"/>
        </pc:sldMkLst>
      </pc:sldChg>
      <pc:sldChg chg="add del">
        <pc:chgData name="Ješeta Michal" userId="S::52900@fnbrno.cz::4f9116a4-8178-4699-961f-af6b513d475a" providerId="AD" clId="Web-{F32639FF-8D4E-C5D7-624F-6814EA11C020}" dt="2024-01-08T11:22:41.214" v="4"/>
        <pc:sldMkLst>
          <pc:docMk/>
          <pc:sldMk cId="2753142339" sldId="336"/>
        </pc:sldMkLst>
      </pc:sldChg>
      <pc:sldChg chg="modSp">
        <pc:chgData name="Ješeta Michal" userId="S::52900@fnbrno.cz::4f9116a4-8178-4699-961f-af6b513d475a" providerId="AD" clId="Web-{F32639FF-8D4E-C5D7-624F-6814EA11C020}" dt="2024-01-08T11:24:56.344" v="21" actId="20577"/>
        <pc:sldMkLst>
          <pc:docMk/>
          <pc:sldMk cId="4261691599" sldId="339"/>
        </pc:sldMkLst>
        <pc:spChg chg="mod">
          <ac:chgData name="Ješeta Michal" userId="S::52900@fnbrno.cz::4f9116a4-8178-4699-961f-af6b513d475a" providerId="AD" clId="Web-{F32639FF-8D4E-C5D7-624F-6814EA11C020}" dt="2024-01-08T11:24:56.344" v="21" actId="20577"/>
          <ac:spMkLst>
            <pc:docMk/>
            <pc:sldMk cId="4261691599" sldId="339"/>
            <ac:spMk id="4" creationId="{8474CFE3-035B-E2AC-A8E6-41FD371EF5B0}"/>
          </ac:spMkLst>
        </pc:spChg>
      </pc:sldChg>
      <pc:sldChg chg="modSp">
        <pc:chgData name="Ješeta Michal" userId="S::52900@fnbrno.cz::4f9116a4-8178-4699-961f-af6b513d475a" providerId="AD" clId="Web-{F32639FF-8D4E-C5D7-624F-6814EA11C020}" dt="2024-01-08T11:29:40.777" v="30" actId="20577"/>
        <pc:sldMkLst>
          <pc:docMk/>
          <pc:sldMk cId="3531127507" sldId="342"/>
        </pc:sldMkLst>
        <pc:spChg chg="mod">
          <ac:chgData name="Ješeta Michal" userId="S::52900@fnbrno.cz::4f9116a4-8178-4699-961f-af6b513d475a" providerId="AD" clId="Web-{F32639FF-8D4E-C5D7-624F-6814EA11C020}" dt="2024-01-08T11:29:40.777" v="30" actId="20577"/>
          <ac:spMkLst>
            <pc:docMk/>
            <pc:sldMk cId="3531127507" sldId="342"/>
            <ac:spMk id="3" creationId="{1415ADB9-2F43-5EBF-7E72-362739311559}"/>
          </ac:spMkLst>
        </pc:spChg>
      </pc:sldChg>
      <pc:sldChg chg="add">
        <pc:chgData name="Ješeta Michal" userId="S::52900@fnbrno.cz::4f9116a4-8178-4699-961f-af6b513d475a" providerId="AD" clId="Web-{F32639FF-8D4E-C5D7-624F-6814EA11C020}" dt="2024-01-08T11:50:48.636" v="57"/>
        <pc:sldMkLst>
          <pc:docMk/>
          <pc:sldMk cId="593929971" sldId="345"/>
        </pc:sldMkLst>
      </pc:sldChg>
      <pc:sldChg chg="add">
        <pc:chgData name="Ješeta Michal" userId="S::52900@fnbrno.cz::4f9116a4-8178-4699-961f-af6b513d475a" providerId="AD" clId="Web-{F32639FF-8D4E-C5D7-624F-6814EA11C020}" dt="2024-01-08T11:50:48.574" v="56"/>
        <pc:sldMkLst>
          <pc:docMk/>
          <pc:sldMk cId="515510100" sldId="346"/>
        </pc:sldMkLst>
      </pc:sldChg>
      <pc:sldChg chg="add">
        <pc:chgData name="Ješeta Michal" userId="S::52900@fnbrno.cz::4f9116a4-8178-4699-961f-af6b513d475a" providerId="AD" clId="Web-{F32639FF-8D4E-C5D7-624F-6814EA11C020}" dt="2024-01-08T11:50:48.496" v="55"/>
        <pc:sldMkLst>
          <pc:docMk/>
          <pc:sldMk cId="1791422060" sldId="347"/>
        </pc:sldMkLst>
      </pc:sldChg>
      <pc:sldChg chg="add">
        <pc:chgData name="Ješeta Michal" userId="S::52900@fnbrno.cz::4f9116a4-8178-4699-961f-af6b513d475a" providerId="AD" clId="Web-{F32639FF-8D4E-C5D7-624F-6814EA11C020}" dt="2024-01-08T11:50:48.761" v="60"/>
        <pc:sldMkLst>
          <pc:docMk/>
          <pc:sldMk cId="2257606154" sldId="348"/>
        </pc:sldMkLst>
      </pc:sldChg>
      <pc:sldChg chg="add">
        <pc:chgData name="Ješeta Michal" userId="S::52900@fnbrno.cz::4f9116a4-8178-4699-961f-af6b513d475a" providerId="AD" clId="Web-{F32639FF-8D4E-C5D7-624F-6814EA11C020}" dt="2024-01-08T11:50:48.714" v="59"/>
        <pc:sldMkLst>
          <pc:docMk/>
          <pc:sldMk cId="498302240" sldId="349"/>
        </pc:sldMkLst>
      </pc:sldChg>
      <pc:sldChg chg="add">
        <pc:chgData name="Ješeta Michal" userId="S::52900@fnbrno.cz::4f9116a4-8178-4699-961f-af6b513d475a" providerId="AD" clId="Web-{F32639FF-8D4E-C5D7-624F-6814EA11C020}" dt="2024-01-08T11:50:48.684" v="58"/>
        <pc:sldMkLst>
          <pc:docMk/>
          <pc:sldMk cId="2115817520" sldId="350"/>
        </pc:sldMkLst>
      </pc:sldChg>
      <pc:sldChg chg="add del">
        <pc:chgData name="Ješeta Michal" userId="S::52900@fnbrno.cz::4f9116a4-8178-4699-961f-af6b513d475a" providerId="AD" clId="Web-{F32639FF-8D4E-C5D7-624F-6814EA11C020}" dt="2024-01-08T11:51:11.606" v="64"/>
        <pc:sldMkLst>
          <pc:docMk/>
          <pc:sldMk cId="2346875012" sldId="351"/>
        </pc:sldMkLst>
      </pc:sldChg>
      <pc:sldChg chg="add">
        <pc:chgData name="Ješeta Michal" userId="S::52900@fnbrno.cz::4f9116a4-8178-4699-961f-af6b513d475a" providerId="AD" clId="Web-{F32639FF-8D4E-C5D7-624F-6814EA11C020}" dt="2024-01-08T11:50:47.933" v="49"/>
        <pc:sldMkLst>
          <pc:docMk/>
          <pc:sldMk cId="3088904545" sldId="374"/>
        </pc:sldMkLst>
      </pc:sldChg>
      <pc:sldChg chg="add">
        <pc:chgData name="Ješeta Michal" userId="S::52900@fnbrno.cz::4f9116a4-8178-4699-961f-af6b513d475a" providerId="AD" clId="Web-{F32639FF-8D4E-C5D7-624F-6814EA11C020}" dt="2024-01-08T11:50:48.293" v="53"/>
        <pc:sldMkLst>
          <pc:docMk/>
          <pc:sldMk cId="4235921156" sldId="375"/>
        </pc:sldMkLst>
      </pc:sldChg>
      <pc:sldChg chg="add">
        <pc:chgData name="Ješeta Michal" userId="S::52900@fnbrno.cz::4f9116a4-8178-4699-961f-af6b513d475a" providerId="AD" clId="Web-{F32639FF-8D4E-C5D7-624F-6814EA11C020}" dt="2024-01-08T11:50:48.199" v="52"/>
        <pc:sldMkLst>
          <pc:docMk/>
          <pc:sldMk cId="423294391" sldId="376"/>
        </pc:sldMkLst>
      </pc:sldChg>
      <pc:sldChg chg="add">
        <pc:chgData name="Ješeta Michal" userId="S::52900@fnbrno.cz::4f9116a4-8178-4699-961f-af6b513d475a" providerId="AD" clId="Web-{F32639FF-8D4E-C5D7-624F-6814EA11C020}" dt="2024-01-08T11:50:48.074" v="51"/>
        <pc:sldMkLst>
          <pc:docMk/>
          <pc:sldMk cId="3413295944" sldId="377"/>
        </pc:sldMkLst>
      </pc:sldChg>
      <pc:sldChg chg="add">
        <pc:chgData name="Ješeta Michal" userId="S::52900@fnbrno.cz::4f9116a4-8178-4699-961f-af6b513d475a" providerId="AD" clId="Web-{F32639FF-8D4E-C5D7-624F-6814EA11C020}" dt="2024-01-08T11:50:47.886" v="48"/>
        <pc:sldMkLst>
          <pc:docMk/>
          <pc:sldMk cId="3183096641" sldId="378"/>
        </pc:sldMkLst>
      </pc:sldChg>
      <pc:sldChg chg="add">
        <pc:chgData name="Ješeta Michal" userId="S::52900@fnbrno.cz::4f9116a4-8178-4699-961f-af6b513d475a" providerId="AD" clId="Web-{F32639FF-8D4E-C5D7-624F-6814EA11C020}" dt="2024-01-08T11:50:47.824" v="47"/>
        <pc:sldMkLst>
          <pc:docMk/>
          <pc:sldMk cId="455257074" sldId="379"/>
        </pc:sldMkLst>
      </pc:sldChg>
      <pc:sldChg chg="add">
        <pc:chgData name="Ješeta Michal" userId="S::52900@fnbrno.cz::4f9116a4-8178-4699-961f-af6b513d475a" providerId="AD" clId="Web-{F32639FF-8D4E-C5D7-624F-6814EA11C020}" dt="2024-01-08T11:50:48.386" v="54"/>
        <pc:sldMkLst>
          <pc:docMk/>
          <pc:sldMk cId="3276276355" sldId="380"/>
        </pc:sldMkLst>
      </pc:sldChg>
      <pc:sldChg chg="add">
        <pc:chgData name="Ješeta Michal" userId="S::52900@fnbrno.cz::4f9116a4-8178-4699-961f-af6b513d475a" providerId="AD" clId="Web-{F32639FF-8D4E-C5D7-624F-6814EA11C020}" dt="2024-01-08T11:50:47.996" v="50"/>
        <pc:sldMkLst>
          <pc:docMk/>
          <pc:sldMk cId="1251586112" sldId="381"/>
        </pc:sldMkLst>
      </pc:sldChg>
      <pc:sldChg chg="add">
        <pc:chgData name="Ješeta Michal" userId="S::52900@fnbrno.cz::4f9116a4-8178-4699-961f-af6b513d475a" providerId="AD" clId="Web-{F32639FF-8D4E-C5D7-624F-6814EA11C020}" dt="2024-01-08T11:50:47.746" v="46"/>
        <pc:sldMkLst>
          <pc:docMk/>
          <pc:sldMk cId="976755214" sldId="383"/>
        </pc:sldMkLst>
      </pc:sldChg>
      <pc:sldChg chg="add">
        <pc:chgData name="Ješeta Michal" userId="S::52900@fnbrno.cz::4f9116a4-8178-4699-961f-af6b513d475a" providerId="AD" clId="Web-{F32639FF-8D4E-C5D7-624F-6814EA11C020}" dt="2024-01-08T11:50:47.464" v="43"/>
        <pc:sldMkLst>
          <pc:docMk/>
          <pc:sldMk cId="1533208165" sldId="384"/>
        </pc:sldMkLst>
      </pc:sldChg>
      <pc:sldChg chg="modSp">
        <pc:chgData name="Ješeta Michal" userId="S::52900@fnbrno.cz::4f9116a4-8178-4699-961f-af6b513d475a" providerId="AD" clId="Web-{F32639FF-8D4E-C5D7-624F-6814EA11C020}" dt="2024-01-08T11:28:22.993" v="24" actId="20577"/>
        <pc:sldMkLst>
          <pc:docMk/>
          <pc:sldMk cId="3473232220" sldId="918"/>
        </pc:sldMkLst>
        <pc:spChg chg="mod">
          <ac:chgData name="Ješeta Michal" userId="S::52900@fnbrno.cz::4f9116a4-8178-4699-961f-af6b513d475a" providerId="AD" clId="Web-{F32639FF-8D4E-C5D7-624F-6814EA11C020}" dt="2024-01-08T11:28:22.993" v="24" actId="20577"/>
          <ac:spMkLst>
            <pc:docMk/>
            <pc:sldMk cId="3473232220" sldId="918"/>
            <ac:spMk id="4" creationId="{99E1BD3C-7F4D-FB1D-FEE7-770363A92608}"/>
          </ac:spMkLst>
        </pc:spChg>
      </pc:sldChg>
      <pc:sldChg chg="add del">
        <pc:chgData name="Ješeta Michal" userId="S::52900@fnbrno.cz::4f9116a4-8178-4699-961f-af6b513d475a" providerId="AD" clId="Web-{F32639FF-8D4E-C5D7-624F-6814EA11C020}" dt="2024-01-08T11:30:51.826" v="34"/>
        <pc:sldMkLst>
          <pc:docMk/>
          <pc:sldMk cId="3925031611" sldId="920"/>
        </pc:sldMkLst>
      </pc:sldChg>
      <pc:sldChg chg="add del">
        <pc:chgData name="Ješeta Michal" userId="S::52900@fnbrno.cz::4f9116a4-8178-4699-961f-af6b513d475a" providerId="AD" clId="Web-{F32639FF-8D4E-C5D7-624F-6814EA11C020}" dt="2024-01-08T11:30:51.717" v="33"/>
        <pc:sldMkLst>
          <pc:docMk/>
          <pc:sldMk cId="3690814286" sldId="923"/>
        </pc:sldMkLst>
      </pc:sldChg>
      <pc:sldChg chg="add del">
        <pc:chgData name="Ješeta Michal" userId="S::52900@fnbrno.cz::4f9116a4-8178-4699-961f-af6b513d475a" providerId="AD" clId="Web-{F32639FF-8D4E-C5D7-624F-6814EA11C020}" dt="2024-01-08T11:23:21.747" v="6"/>
        <pc:sldMkLst>
          <pc:docMk/>
          <pc:sldMk cId="1561152812" sldId="929"/>
        </pc:sldMkLst>
      </pc:sldChg>
      <pc:sldChg chg="modSp">
        <pc:chgData name="Ješeta Michal" userId="S::52900@fnbrno.cz::4f9116a4-8178-4699-961f-af6b513d475a" providerId="AD" clId="Web-{F32639FF-8D4E-C5D7-624F-6814EA11C020}" dt="2024-01-08T11:35:23.305" v="40" actId="20577"/>
        <pc:sldMkLst>
          <pc:docMk/>
          <pc:sldMk cId="399336031" sldId="931"/>
        </pc:sldMkLst>
        <pc:spChg chg="mod">
          <ac:chgData name="Ješeta Michal" userId="S::52900@fnbrno.cz::4f9116a4-8178-4699-961f-af6b513d475a" providerId="AD" clId="Web-{F32639FF-8D4E-C5D7-624F-6814EA11C020}" dt="2024-01-08T11:35:23.305" v="40" actId="20577"/>
          <ac:spMkLst>
            <pc:docMk/>
            <pc:sldMk cId="399336031" sldId="931"/>
            <ac:spMk id="2" creationId="{BA876072-0374-ADD4-5974-E876E739E566}"/>
          </ac:spMkLst>
        </pc:spChg>
      </pc:sldChg>
      <pc:sldChg chg="add">
        <pc:chgData name="Ješeta Michal" userId="S::52900@fnbrno.cz::4f9116a4-8178-4699-961f-af6b513d475a" providerId="AD" clId="Web-{F32639FF-8D4E-C5D7-624F-6814EA11C020}" dt="2024-01-08T11:37:26.388" v="41"/>
        <pc:sldMkLst>
          <pc:docMk/>
          <pc:sldMk cId="3482573315" sldId="933"/>
        </pc:sldMkLst>
      </pc:sldChg>
      <pc:sldChg chg="add">
        <pc:chgData name="Ješeta Michal" userId="S::52900@fnbrno.cz::4f9116a4-8178-4699-961f-af6b513d475a" providerId="AD" clId="Web-{F32639FF-8D4E-C5D7-624F-6814EA11C020}" dt="2024-01-08T11:50:48.871" v="61"/>
        <pc:sldMkLst>
          <pc:docMk/>
          <pc:sldMk cId="3369817168" sldId="934"/>
        </pc:sldMkLst>
      </pc:sldChg>
      <pc:sldChg chg="add">
        <pc:chgData name="Ješeta Michal" userId="S::52900@fnbrno.cz::4f9116a4-8178-4699-961f-af6b513d475a" providerId="AD" clId="Web-{F32639FF-8D4E-C5D7-624F-6814EA11C020}" dt="2024-01-08T11:50:48.949" v="62"/>
        <pc:sldMkLst>
          <pc:docMk/>
          <pc:sldMk cId="1070404319" sldId="935"/>
        </pc:sldMkLst>
      </pc:sldChg>
      <pc:sldChg chg="add">
        <pc:chgData name="Ješeta Michal" userId="S::52900@fnbrno.cz::4f9116a4-8178-4699-961f-af6b513d475a" providerId="AD" clId="Web-{F32639FF-8D4E-C5D7-624F-6814EA11C020}" dt="2024-01-08T12:10:00.195" v="65"/>
        <pc:sldMkLst>
          <pc:docMk/>
          <pc:sldMk cId="3219494118" sldId="936"/>
        </pc:sldMkLst>
      </pc:sldChg>
      <pc:sldChg chg="add">
        <pc:chgData name="Ješeta Michal" userId="S::52900@fnbrno.cz::4f9116a4-8178-4699-961f-af6b513d475a" providerId="AD" clId="Web-{F32639FF-8D4E-C5D7-624F-6814EA11C020}" dt="2024-01-08T12:10:00.257" v="66"/>
        <pc:sldMkLst>
          <pc:docMk/>
          <pc:sldMk cId="1650240359" sldId="937"/>
        </pc:sldMkLst>
      </pc:sldChg>
      <pc:sldChg chg="add">
        <pc:chgData name="Ješeta Michal" userId="S::52900@fnbrno.cz::4f9116a4-8178-4699-961f-af6b513d475a" providerId="AD" clId="Web-{F32639FF-8D4E-C5D7-624F-6814EA11C020}" dt="2024-01-08T12:10:00.398" v="67"/>
        <pc:sldMkLst>
          <pc:docMk/>
          <pc:sldMk cId="119086436" sldId="938"/>
        </pc:sldMkLst>
      </pc:sldChg>
      <pc:sldChg chg="add">
        <pc:chgData name="Ješeta Michal" userId="S::52900@fnbrno.cz::4f9116a4-8178-4699-961f-af6b513d475a" providerId="AD" clId="Web-{F32639FF-8D4E-C5D7-624F-6814EA11C020}" dt="2024-01-08T12:10:00.507" v="68"/>
        <pc:sldMkLst>
          <pc:docMk/>
          <pc:sldMk cId="3496238698" sldId="939"/>
        </pc:sldMkLst>
      </pc:sldChg>
    </pc:docChg>
  </pc:docChgLst>
  <pc:docChgLst>
    <pc:chgData name="Ješeta Michal" userId="S::52900@fnbrno.cz::4f9116a4-8178-4699-961f-af6b513d475a" providerId="AD" clId="Web-{310496BE-8E5C-3141-2709-AF4655A84766}"/>
    <pc:docChg chg="modSld">
      <pc:chgData name="Ješeta Michal" userId="S::52900@fnbrno.cz::4f9116a4-8178-4699-961f-af6b513d475a" providerId="AD" clId="Web-{310496BE-8E5C-3141-2709-AF4655A84766}" dt="2024-01-10T20:22:59.482" v="91" actId="20577"/>
      <pc:docMkLst>
        <pc:docMk/>
      </pc:docMkLst>
      <pc:sldChg chg="addSp modSp">
        <pc:chgData name="Ješeta Michal" userId="S::52900@fnbrno.cz::4f9116a4-8178-4699-961f-af6b513d475a" providerId="AD" clId="Web-{310496BE-8E5C-3141-2709-AF4655A84766}" dt="2024-01-10T20:11:24.647" v="70" actId="20577"/>
        <pc:sldMkLst>
          <pc:docMk/>
          <pc:sldMk cId="1520169796" sldId="327"/>
        </pc:sldMkLst>
        <pc:spChg chg="mod">
          <ac:chgData name="Ješeta Michal" userId="S::52900@fnbrno.cz::4f9116a4-8178-4699-961f-af6b513d475a" providerId="AD" clId="Web-{310496BE-8E5C-3141-2709-AF4655A84766}" dt="2024-01-10T20:11:24.647" v="70" actId="20577"/>
          <ac:spMkLst>
            <pc:docMk/>
            <pc:sldMk cId="1520169796" sldId="327"/>
            <ac:spMk id="4" creationId="{C4255489-41DF-4A97-A677-D36437EEF464}"/>
          </ac:spMkLst>
        </pc:spChg>
        <pc:picChg chg="mod">
          <ac:chgData name="Ješeta Michal" userId="S::52900@fnbrno.cz::4f9116a4-8178-4699-961f-af6b513d475a" providerId="AD" clId="Web-{310496BE-8E5C-3141-2709-AF4655A84766}" dt="2024-01-10T20:10:13.535" v="56" actId="1076"/>
          <ac:picMkLst>
            <pc:docMk/>
            <pc:sldMk cId="1520169796" sldId="327"/>
            <ac:picMk id="2" creationId="{00000000-0000-0000-0000-000000000000}"/>
          </ac:picMkLst>
        </pc:picChg>
        <pc:picChg chg="mod">
          <ac:chgData name="Ješeta Michal" userId="S::52900@fnbrno.cz::4f9116a4-8178-4699-961f-af6b513d475a" providerId="AD" clId="Web-{310496BE-8E5C-3141-2709-AF4655A84766}" dt="2024-01-10T20:10:16.645" v="57" actId="1076"/>
          <ac:picMkLst>
            <pc:docMk/>
            <pc:sldMk cId="1520169796" sldId="327"/>
            <ac:picMk id="6" creationId="{00000000-0000-0000-0000-000000000000}"/>
          </ac:picMkLst>
        </pc:picChg>
        <pc:picChg chg="mod">
          <ac:chgData name="Ješeta Michal" userId="S::52900@fnbrno.cz::4f9116a4-8178-4699-961f-af6b513d475a" providerId="AD" clId="Web-{310496BE-8E5C-3141-2709-AF4655A84766}" dt="2024-01-10T20:10:04.535" v="54" actId="1076"/>
          <ac:picMkLst>
            <pc:docMk/>
            <pc:sldMk cId="1520169796" sldId="327"/>
            <ac:picMk id="7" creationId="{00000000-0000-0000-0000-000000000000}"/>
          </ac:picMkLst>
        </pc:picChg>
        <pc:picChg chg="add mod">
          <ac:chgData name="Ješeta Michal" userId="S::52900@fnbrno.cz::4f9116a4-8178-4699-961f-af6b513d475a" providerId="AD" clId="Web-{310496BE-8E5C-3141-2709-AF4655A84766}" dt="2024-01-10T20:10:21.067" v="58" actId="14100"/>
          <ac:picMkLst>
            <pc:docMk/>
            <pc:sldMk cId="1520169796" sldId="327"/>
            <ac:picMk id="8" creationId="{194761F1-F83C-C207-D201-E6B6FAEADF9B}"/>
          </ac:picMkLst>
        </pc:picChg>
        <pc:picChg chg="mod">
          <ac:chgData name="Ješeta Michal" userId="S::52900@fnbrno.cz::4f9116a4-8178-4699-961f-af6b513d475a" providerId="AD" clId="Web-{310496BE-8E5C-3141-2709-AF4655A84766}" dt="2024-01-10T20:10:25.254" v="59" actId="1076"/>
          <ac:picMkLst>
            <pc:docMk/>
            <pc:sldMk cId="1520169796" sldId="327"/>
            <ac:picMk id="12" creationId="{00000000-0000-0000-0000-000000000000}"/>
          </ac:picMkLst>
        </pc:picChg>
        <pc:picChg chg="mod">
          <ac:chgData name="Ješeta Michal" userId="S::52900@fnbrno.cz::4f9116a4-8178-4699-961f-af6b513d475a" providerId="AD" clId="Web-{310496BE-8E5C-3141-2709-AF4655A84766}" dt="2024-01-10T20:10:09.832" v="55" actId="1076"/>
          <ac:picMkLst>
            <pc:docMk/>
            <pc:sldMk cId="1520169796" sldId="327"/>
            <ac:picMk id="17" creationId="{00000000-0000-0000-0000-000000000000}"/>
          </ac:picMkLst>
        </pc:picChg>
      </pc:sldChg>
      <pc:sldChg chg="modSp">
        <pc:chgData name="Ješeta Michal" userId="S::52900@fnbrno.cz::4f9116a4-8178-4699-961f-af6b513d475a" providerId="AD" clId="Web-{310496BE-8E5C-3141-2709-AF4655A84766}" dt="2024-01-10T20:12:07.555" v="83" actId="20577"/>
        <pc:sldMkLst>
          <pc:docMk/>
          <pc:sldMk cId="95372908" sldId="332"/>
        </pc:sldMkLst>
        <pc:spChg chg="mod">
          <ac:chgData name="Ješeta Michal" userId="S::52900@fnbrno.cz::4f9116a4-8178-4699-961f-af6b513d475a" providerId="AD" clId="Web-{310496BE-8E5C-3141-2709-AF4655A84766}" dt="2024-01-10T20:12:07.555" v="83" actId="20577"/>
          <ac:spMkLst>
            <pc:docMk/>
            <pc:sldMk cId="95372908" sldId="332"/>
            <ac:spMk id="3" creationId="{00000000-0000-0000-0000-000000000000}"/>
          </ac:spMkLst>
        </pc:spChg>
      </pc:sldChg>
      <pc:sldChg chg="modSp">
        <pc:chgData name="Ješeta Michal" userId="S::52900@fnbrno.cz::4f9116a4-8178-4699-961f-af6b513d475a" providerId="AD" clId="Web-{310496BE-8E5C-3141-2709-AF4655A84766}" dt="2024-01-10T20:22:59.482" v="91" actId="20577"/>
        <pc:sldMkLst>
          <pc:docMk/>
          <pc:sldMk cId="3690814286" sldId="923"/>
        </pc:sldMkLst>
        <pc:spChg chg="mod">
          <ac:chgData name="Ješeta Michal" userId="S::52900@fnbrno.cz::4f9116a4-8178-4699-961f-af6b513d475a" providerId="AD" clId="Web-{310496BE-8E5C-3141-2709-AF4655A84766}" dt="2024-01-10T20:22:59.482" v="91" actId="20577"/>
          <ac:spMkLst>
            <pc:docMk/>
            <pc:sldMk cId="3690814286" sldId="923"/>
            <ac:spMk id="4" creationId="{F7D1BE90-BEC8-A6DB-ED51-FE0257DD6435}"/>
          </ac:spMkLst>
        </pc:spChg>
      </pc:sldChg>
    </pc:docChg>
  </pc:docChgLst>
  <pc:docChgLst>
    <pc:chgData name="Ješeta Michal" userId="S::52900@fnbrno.cz::4f9116a4-8178-4699-961f-af6b513d475a" providerId="AD" clId="Web-{76A362EF-AFA8-9C69-228F-3CFC03F68672}"/>
    <pc:docChg chg="addSld modSld">
      <pc:chgData name="Ješeta Michal" userId="S::52900@fnbrno.cz::4f9116a4-8178-4699-961f-af6b513d475a" providerId="AD" clId="Web-{76A362EF-AFA8-9C69-228F-3CFC03F68672}" dt="2024-01-01T20:03:21.984" v="207" actId="20577"/>
      <pc:docMkLst>
        <pc:docMk/>
      </pc:docMkLst>
      <pc:sldChg chg="addSp delSp modSp">
        <pc:chgData name="Ješeta Michal" userId="S::52900@fnbrno.cz::4f9116a4-8178-4699-961f-af6b513d475a" providerId="AD" clId="Web-{76A362EF-AFA8-9C69-228F-3CFC03F68672}" dt="2024-01-01T20:03:21.984" v="207" actId="20577"/>
        <pc:sldMkLst>
          <pc:docMk/>
          <pc:sldMk cId="2517485278" sldId="916"/>
        </pc:sldMkLst>
        <pc:spChg chg="mod">
          <ac:chgData name="Ješeta Michal" userId="S::52900@fnbrno.cz::4f9116a4-8178-4699-961f-af6b513d475a" providerId="AD" clId="Web-{76A362EF-AFA8-9C69-228F-3CFC03F68672}" dt="2024-01-01T20:02:39.827" v="179" actId="20577"/>
          <ac:spMkLst>
            <pc:docMk/>
            <pc:sldMk cId="2517485278" sldId="916"/>
            <ac:spMk id="3" creationId="{F90BC6C4-38DF-EDFD-955F-E8E835F2498A}"/>
          </ac:spMkLst>
        </pc:spChg>
        <pc:spChg chg="add mod">
          <ac:chgData name="Ješeta Michal" userId="S::52900@fnbrno.cz::4f9116a4-8178-4699-961f-af6b513d475a" providerId="AD" clId="Web-{76A362EF-AFA8-9C69-228F-3CFC03F68672}" dt="2024-01-01T20:03:21.984" v="207" actId="20577"/>
          <ac:spMkLst>
            <pc:docMk/>
            <pc:sldMk cId="2517485278" sldId="916"/>
            <ac:spMk id="4" creationId="{7931197C-C666-9EBD-B8B8-5CAE44CFA41A}"/>
          </ac:spMkLst>
        </pc:spChg>
        <pc:picChg chg="del">
          <ac:chgData name="Ješeta Michal" userId="S::52900@fnbrno.cz::4f9116a4-8178-4699-961f-af6b513d475a" providerId="AD" clId="Web-{76A362EF-AFA8-9C69-228F-3CFC03F68672}" dt="2024-01-01T20:02:44.014" v="180"/>
          <ac:picMkLst>
            <pc:docMk/>
            <pc:sldMk cId="2517485278" sldId="916"/>
            <ac:picMk id="5" creationId="{0569448E-1D61-2BBD-F4BF-B5681EC1FA0C}"/>
          </ac:picMkLst>
        </pc:picChg>
      </pc:sldChg>
      <pc:sldChg chg="modSp">
        <pc:chgData name="Ješeta Michal" userId="S::52900@fnbrno.cz::4f9116a4-8178-4699-961f-af6b513d475a" providerId="AD" clId="Web-{76A362EF-AFA8-9C69-228F-3CFC03F68672}" dt="2024-01-01T11:01:11.947" v="4" actId="20577"/>
        <pc:sldMkLst>
          <pc:docMk/>
          <pc:sldMk cId="1885930467" sldId="926"/>
        </pc:sldMkLst>
        <pc:spChg chg="mod">
          <ac:chgData name="Ješeta Michal" userId="S::52900@fnbrno.cz::4f9116a4-8178-4699-961f-af6b513d475a" providerId="AD" clId="Web-{76A362EF-AFA8-9C69-228F-3CFC03F68672}" dt="2024-01-01T11:01:11.947" v="4" actId="20577"/>
          <ac:spMkLst>
            <pc:docMk/>
            <pc:sldMk cId="1885930467" sldId="926"/>
            <ac:spMk id="56323" creationId="{88D8F34A-6669-A1E2-3113-74D255B6C599}"/>
          </ac:spMkLst>
        </pc:spChg>
      </pc:sldChg>
      <pc:sldChg chg="addSp delSp modSp">
        <pc:chgData name="Ješeta Michal" userId="S::52900@fnbrno.cz::4f9116a4-8178-4699-961f-af6b513d475a" providerId="AD" clId="Web-{76A362EF-AFA8-9C69-228F-3CFC03F68672}" dt="2024-01-01T11:13:05.832" v="47" actId="1076"/>
        <pc:sldMkLst>
          <pc:docMk/>
          <pc:sldMk cId="1262088419" sldId="928"/>
        </pc:sldMkLst>
        <pc:spChg chg="mod">
          <ac:chgData name="Ješeta Michal" userId="S::52900@fnbrno.cz::4f9116a4-8178-4699-961f-af6b513d475a" providerId="AD" clId="Web-{76A362EF-AFA8-9C69-228F-3CFC03F68672}" dt="2024-01-01T11:13:05.832" v="47" actId="1076"/>
          <ac:spMkLst>
            <pc:docMk/>
            <pc:sldMk cId="1262088419" sldId="928"/>
            <ac:spMk id="3" creationId="{3D3411BF-B3AA-E3F2-3C44-7382FED5EBF4}"/>
          </ac:spMkLst>
        </pc:spChg>
        <pc:spChg chg="del">
          <ac:chgData name="Ješeta Michal" userId="S::52900@fnbrno.cz::4f9116a4-8178-4699-961f-af6b513d475a" providerId="AD" clId="Web-{76A362EF-AFA8-9C69-228F-3CFC03F68672}" dt="2024-01-01T11:03:54.697" v="6"/>
          <ac:spMkLst>
            <pc:docMk/>
            <pc:sldMk cId="1262088419" sldId="928"/>
            <ac:spMk id="4" creationId="{209D6DB1-A393-0F85-4611-B863A2426B2A}"/>
          </ac:spMkLst>
        </pc:spChg>
        <pc:spChg chg="add mod">
          <ac:chgData name="Ješeta Michal" userId="S::52900@fnbrno.cz::4f9116a4-8178-4699-961f-af6b513d475a" providerId="AD" clId="Web-{76A362EF-AFA8-9C69-228F-3CFC03F68672}" dt="2024-01-01T11:13:02.395" v="46" actId="20577"/>
          <ac:spMkLst>
            <pc:docMk/>
            <pc:sldMk cId="1262088419" sldId="928"/>
            <ac:spMk id="7" creationId="{19C99E44-39BA-38E8-36A2-0D603721BBFD}"/>
          </ac:spMkLst>
        </pc:spChg>
        <pc:picChg chg="add mod ord">
          <ac:chgData name="Ješeta Michal" userId="S::52900@fnbrno.cz::4f9116a4-8178-4699-961f-af6b513d475a" providerId="AD" clId="Web-{76A362EF-AFA8-9C69-228F-3CFC03F68672}" dt="2024-01-01T11:04:13.980" v="9" actId="1076"/>
          <ac:picMkLst>
            <pc:docMk/>
            <pc:sldMk cId="1262088419" sldId="928"/>
            <ac:picMk id="5" creationId="{17DF9766-550B-7250-1505-382443783529}"/>
          </ac:picMkLst>
        </pc:picChg>
      </pc:sldChg>
      <pc:sldChg chg="addSp modSp">
        <pc:chgData name="Ješeta Michal" userId="S::52900@fnbrno.cz::4f9116a4-8178-4699-961f-af6b513d475a" providerId="AD" clId="Web-{76A362EF-AFA8-9C69-228F-3CFC03F68672}" dt="2024-01-01T20:01:46.731" v="172" actId="20577"/>
        <pc:sldMkLst>
          <pc:docMk/>
          <pc:sldMk cId="399336031" sldId="931"/>
        </pc:sldMkLst>
        <pc:spChg chg="mod">
          <ac:chgData name="Ješeta Michal" userId="S::52900@fnbrno.cz::4f9116a4-8178-4699-961f-af6b513d475a" providerId="AD" clId="Web-{76A362EF-AFA8-9C69-228F-3CFC03F68672}" dt="2024-01-01T20:01:46.731" v="172" actId="20577"/>
          <ac:spMkLst>
            <pc:docMk/>
            <pc:sldMk cId="399336031" sldId="931"/>
            <ac:spMk id="4" creationId="{97B19C40-E676-F9CC-03D1-EC66A9E44500}"/>
          </ac:spMkLst>
        </pc:spChg>
        <pc:picChg chg="add mod">
          <ac:chgData name="Ješeta Michal" userId="S::52900@fnbrno.cz::4f9116a4-8178-4699-961f-af6b513d475a" providerId="AD" clId="Web-{76A362EF-AFA8-9C69-228F-3CFC03F68672}" dt="2024-01-01T18:15:31.763" v="166" actId="1076"/>
          <ac:picMkLst>
            <pc:docMk/>
            <pc:sldMk cId="399336031" sldId="931"/>
            <ac:picMk id="5" creationId="{B6755AA1-DF8B-E47F-BBC2-D98D22B61615}"/>
          </ac:picMkLst>
        </pc:picChg>
      </pc:sldChg>
      <pc:sldChg chg="add replId">
        <pc:chgData name="Ješeta Michal" userId="S::52900@fnbrno.cz::4f9116a4-8178-4699-961f-af6b513d475a" providerId="AD" clId="Web-{76A362EF-AFA8-9C69-228F-3CFC03F68672}" dt="2024-01-01T20:02:20.123" v="173"/>
        <pc:sldMkLst>
          <pc:docMk/>
          <pc:sldMk cId="1566386880" sldId="932"/>
        </pc:sldMkLst>
      </pc:sldChg>
    </pc:docChg>
  </pc:docChgLst>
  <pc:docChgLst>
    <pc:chgData name="Ješeta Michal" userId="S::52900@fnbrno.cz::4f9116a4-8178-4699-961f-af6b513d475a" providerId="AD" clId="Web-{5F86DF48-417D-2211-64F0-048A0A762EB2}"/>
    <pc:docChg chg="modSld sldOrd">
      <pc:chgData name="Ješeta Michal" userId="S::52900@fnbrno.cz::4f9116a4-8178-4699-961f-af6b513d475a" providerId="AD" clId="Web-{5F86DF48-417D-2211-64F0-048A0A762EB2}" dt="2023-12-23T14:15:41.619" v="34"/>
      <pc:docMkLst>
        <pc:docMk/>
      </pc:docMkLst>
      <pc:sldChg chg="ord">
        <pc:chgData name="Ješeta Michal" userId="S::52900@fnbrno.cz::4f9116a4-8178-4699-961f-af6b513d475a" providerId="AD" clId="Web-{5F86DF48-417D-2211-64F0-048A0A762EB2}" dt="2023-12-23T14:15:41.619" v="34"/>
        <pc:sldMkLst>
          <pc:docMk/>
          <pc:sldMk cId="2355910598" sldId="298"/>
        </pc:sldMkLst>
      </pc:sldChg>
      <pc:sldChg chg="modSp">
        <pc:chgData name="Ješeta Michal" userId="S::52900@fnbrno.cz::4f9116a4-8178-4699-961f-af6b513d475a" providerId="AD" clId="Web-{5F86DF48-417D-2211-64F0-048A0A762EB2}" dt="2023-12-23T14:15:15.494" v="33" actId="20577"/>
        <pc:sldMkLst>
          <pc:docMk/>
          <pc:sldMk cId="0" sldId="913"/>
        </pc:sldMkLst>
        <pc:spChg chg="mod">
          <ac:chgData name="Ješeta Michal" userId="S::52900@fnbrno.cz::4f9116a4-8178-4699-961f-af6b513d475a" providerId="AD" clId="Web-{5F86DF48-417D-2211-64F0-048A0A762EB2}" dt="2023-12-23T14:15:15.494" v="33" actId="20577"/>
          <ac:spMkLst>
            <pc:docMk/>
            <pc:sldMk cId="0" sldId="913"/>
            <ac:spMk id="56323" creationId="{DDAA97C5-E230-A04E-CCAF-3E560FB569A5}"/>
          </ac:spMkLst>
        </pc:spChg>
      </pc:sldChg>
      <pc:sldChg chg="modSp">
        <pc:chgData name="Ješeta Michal" userId="S::52900@fnbrno.cz::4f9116a4-8178-4699-961f-af6b513d475a" providerId="AD" clId="Web-{5F86DF48-417D-2211-64F0-048A0A762EB2}" dt="2023-12-23T14:14:30.415" v="26" actId="20577"/>
        <pc:sldMkLst>
          <pc:docMk/>
          <pc:sldMk cId="3925031611" sldId="920"/>
        </pc:sldMkLst>
        <pc:spChg chg="mod">
          <ac:chgData name="Ješeta Michal" userId="S::52900@fnbrno.cz::4f9116a4-8178-4699-961f-af6b513d475a" providerId="AD" clId="Web-{5F86DF48-417D-2211-64F0-048A0A762EB2}" dt="2023-12-23T14:14:30.415" v="26" actId="20577"/>
          <ac:spMkLst>
            <pc:docMk/>
            <pc:sldMk cId="3925031611" sldId="920"/>
            <ac:spMk id="4" creationId="{403624D8-C21A-40C9-ED18-97DFF211DF4A}"/>
          </ac:spMkLst>
        </pc:spChg>
      </pc:sldChg>
    </pc:docChg>
  </pc:docChgLst>
  <pc:docChgLst>
    <pc:chgData name="Ješeta Michal" userId="S::52900@fnbrno.cz::4f9116a4-8178-4699-961f-af6b513d475a" providerId="AD" clId="Web-{BD51D31D-2F49-4ECE-B73D-B882187D308E}"/>
    <pc:docChg chg="modSld">
      <pc:chgData name="Ješeta Michal" userId="S::52900@fnbrno.cz::4f9116a4-8178-4699-961f-af6b513d475a" providerId="AD" clId="Web-{BD51D31D-2F49-4ECE-B73D-B882187D308E}" dt="2023-12-18T09:18:54.473" v="92" actId="20577"/>
      <pc:docMkLst>
        <pc:docMk/>
      </pc:docMkLst>
      <pc:sldChg chg="modSp">
        <pc:chgData name="Ješeta Michal" userId="S::52900@fnbrno.cz::4f9116a4-8178-4699-961f-af6b513d475a" providerId="AD" clId="Web-{BD51D31D-2F49-4ECE-B73D-B882187D308E}" dt="2023-12-18T09:14:01.168" v="76" actId="20577"/>
        <pc:sldMkLst>
          <pc:docMk/>
          <pc:sldMk cId="1823944952" sldId="340"/>
        </pc:sldMkLst>
        <pc:spChg chg="mod">
          <ac:chgData name="Ješeta Michal" userId="S::52900@fnbrno.cz::4f9116a4-8178-4699-961f-af6b513d475a" providerId="AD" clId="Web-{BD51D31D-2F49-4ECE-B73D-B882187D308E}" dt="2023-12-18T09:14:01.168" v="76" actId="20577"/>
          <ac:spMkLst>
            <pc:docMk/>
            <pc:sldMk cId="1823944952" sldId="340"/>
            <ac:spMk id="2" creationId="{4877B840-FE4F-411E-6108-34AA040E4C06}"/>
          </ac:spMkLst>
        </pc:spChg>
        <pc:spChg chg="mod">
          <ac:chgData name="Ješeta Michal" userId="S::52900@fnbrno.cz::4f9116a4-8178-4699-961f-af6b513d475a" providerId="AD" clId="Web-{BD51D31D-2F49-4ECE-B73D-B882187D308E}" dt="2023-12-18T07:51:29.604" v="75" actId="20577"/>
          <ac:spMkLst>
            <pc:docMk/>
            <pc:sldMk cId="1823944952" sldId="340"/>
            <ac:spMk id="4" creationId="{D34EF89C-B559-2A40-1C3A-76D53AC5169A}"/>
          </ac:spMkLst>
        </pc:spChg>
      </pc:sldChg>
      <pc:sldChg chg="modSp">
        <pc:chgData name="Ješeta Michal" userId="S::52900@fnbrno.cz::4f9116a4-8178-4699-961f-af6b513d475a" providerId="AD" clId="Web-{BD51D31D-2F49-4ECE-B73D-B882187D308E}" dt="2023-12-18T09:18:54.473" v="92" actId="20577"/>
        <pc:sldMkLst>
          <pc:docMk/>
          <pc:sldMk cId="1625685906" sldId="341"/>
        </pc:sldMkLst>
        <pc:spChg chg="mod">
          <ac:chgData name="Ješeta Michal" userId="S::52900@fnbrno.cz::4f9116a4-8178-4699-961f-af6b513d475a" providerId="AD" clId="Web-{BD51D31D-2F49-4ECE-B73D-B882187D308E}" dt="2023-12-18T09:18:54.473" v="92" actId="20577"/>
          <ac:spMkLst>
            <pc:docMk/>
            <pc:sldMk cId="1625685906" sldId="341"/>
            <ac:spMk id="4" creationId="{6EF50AD0-816D-D5E4-6499-50D1E75CC077}"/>
          </ac:spMkLst>
        </pc:spChg>
      </pc:sldChg>
    </pc:docChg>
  </pc:docChgLst>
  <pc:docChgLst>
    <pc:chgData name="Ješeta Michal" userId="S::52900@fnbrno.cz::4f9116a4-8178-4699-961f-af6b513d475a" providerId="AD" clId="Web-{9F196602-0390-8A67-5BC8-AD10CAA2D665}"/>
    <pc:docChg chg="addSld modSld">
      <pc:chgData name="Ješeta Michal" userId="S::52900@fnbrno.cz::4f9116a4-8178-4699-961f-af6b513d475a" providerId="AD" clId="Web-{9F196602-0390-8A67-5BC8-AD10CAA2D665}" dt="2023-12-26T20:42:31.024" v="19"/>
      <pc:docMkLst>
        <pc:docMk/>
      </pc:docMkLst>
      <pc:sldChg chg="modSp">
        <pc:chgData name="Ješeta Michal" userId="S::52900@fnbrno.cz::4f9116a4-8178-4699-961f-af6b513d475a" providerId="AD" clId="Web-{9F196602-0390-8A67-5BC8-AD10CAA2D665}" dt="2023-12-26T20:41:09.163" v="6" actId="20577"/>
        <pc:sldMkLst>
          <pc:docMk/>
          <pc:sldMk cId="3473232220" sldId="918"/>
        </pc:sldMkLst>
        <pc:spChg chg="mod">
          <ac:chgData name="Ješeta Michal" userId="S::52900@fnbrno.cz::4f9116a4-8178-4699-961f-af6b513d475a" providerId="AD" clId="Web-{9F196602-0390-8A67-5BC8-AD10CAA2D665}" dt="2023-12-26T20:41:09.163" v="6" actId="20577"/>
          <ac:spMkLst>
            <pc:docMk/>
            <pc:sldMk cId="3473232220" sldId="918"/>
            <ac:spMk id="4" creationId="{99E1BD3C-7F4D-FB1D-FEE7-770363A92608}"/>
          </ac:spMkLst>
        </pc:spChg>
      </pc:sldChg>
      <pc:sldChg chg="addSp modSp new">
        <pc:chgData name="Ješeta Michal" userId="S::52900@fnbrno.cz::4f9116a4-8178-4699-961f-af6b513d475a" providerId="AD" clId="Web-{9F196602-0390-8A67-5BC8-AD10CAA2D665}" dt="2023-12-26T20:42:26.117" v="18" actId="1076"/>
        <pc:sldMkLst>
          <pc:docMk/>
          <pc:sldMk cId="912591331" sldId="927"/>
        </pc:sldMkLst>
        <pc:spChg chg="mod">
          <ac:chgData name="Ješeta Michal" userId="S::52900@fnbrno.cz::4f9116a4-8178-4699-961f-af6b513d475a" providerId="AD" clId="Web-{9F196602-0390-8A67-5BC8-AD10CAA2D665}" dt="2023-12-26T20:42:26.117" v="18" actId="1076"/>
          <ac:spMkLst>
            <pc:docMk/>
            <pc:sldMk cId="912591331" sldId="927"/>
            <ac:spMk id="4" creationId="{85D96DA7-DED1-822C-9670-6BF8CD9FE27C}"/>
          </ac:spMkLst>
        </pc:spChg>
        <pc:picChg chg="add mod">
          <ac:chgData name="Ješeta Michal" userId="S::52900@fnbrno.cz::4f9116a4-8178-4699-961f-af6b513d475a" providerId="AD" clId="Web-{9F196602-0390-8A67-5BC8-AD10CAA2D665}" dt="2023-12-26T20:42:11.914" v="17" actId="14100"/>
          <ac:picMkLst>
            <pc:docMk/>
            <pc:sldMk cId="912591331" sldId="927"/>
            <ac:picMk id="5" creationId="{F20AFAD7-0E23-4499-F38C-091E543F1BF2}"/>
          </ac:picMkLst>
        </pc:picChg>
      </pc:sldChg>
      <pc:sldChg chg="new">
        <pc:chgData name="Ješeta Michal" userId="S::52900@fnbrno.cz::4f9116a4-8178-4699-961f-af6b513d475a" providerId="AD" clId="Web-{9F196602-0390-8A67-5BC8-AD10CAA2D665}" dt="2023-12-26T20:42:31.024" v="19"/>
        <pc:sldMkLst>
          <pc:docMk/>
          <pc:sldMk cId="1262088419" sldId="928"/>
        </pc:sldMkLst>
      </pc:sldChg>
    </pc:docChg>
  </pc:docChgLst>
  <pc:docChgLst>
    <pc:chgData name="Ješeta Michal" userId="S::52900@fnbrno.cz::4f9116a4-8178-4699-961f-af6b513d475a" providerId="AD" clId="Web-{A9EDD42B-AA7F-3F12-E8A2-E17BD62C0B0E}"/>
    <pc:docChg chg="addSld modSld">
      <pc:chgData name="Ješeta Michal" userId="S::52900@fnbrno.cz::4f9116a4-8178-4699-961f-af6b513d475a" providerId="AD" clId="Web-{A9EDD42B-AA7F-3F12-E8A2-E17BD62C0B0E}" dt="2023-12-16T14:45:39.730" v="333" actId="14100"/>
      <pc:docMkLst>
        <pc:docMk/>
      </pc:docMkLst>
      <pc:sldChg chg="modSp">
        <pc:chgData name="Ješeta Michal" userId="S::52900@fnbrno.cz::4f9116a4-8178-4699-961f-af6b513d475a" providerId="AD" clId="Web-{A9EDD42B-AA7F-3F12-E8A2-E17BD62C0B0E}" dt="2023-12-16T13:23:35.377" v="4" actId="20577"/>
        <pc:sldMkLst>
          <pc:docMk/>
          <pc:sldMk cId="2799003221" sldId="330"/>
        </pc:sldMkLst>
        <pc:spChg chg="mod">
          <ac:chgData name="Ješeta Michal" userId="S::52900@fnbrno.cz::4f9116a4-8178-4699-961f-af6b513d475a" providerId="AD" clId="Web-{A9EDD42B-AA7F-3F12-E8A2-E17BD62C0B0E}" dt="2023-12-16T13:23:35.377" v="4" actId="20577"/>
          <ac:spMkLst>
            <pc:docMk/>
            <pc:sldMk cId="2799003221" sldId="330"/>
            <ac:spMk id="4" creationId="{00000000-0000-0000-0000-000000000000}"/>
          </ac:spMkLst>
        </pc:spChg>
      </pc:sldChg>
      <pc:sldChg chg="modSp">
        <pc:chgData name="Ješeta Michal" userId="S::52900@fnbrno.cz::4f9116a4-8178-4699-961f-af6b513d475a" providerId="AD" clId="Web-{A9EDD42B-AA7F-3F12-E8A2-E17BD62C0B0E}" dt="2023-12-16T13:58:48.458" v="183" actId="20577"/>
        <pc:sldMkLst>
          <pc:docMk/>
          <pc:sldMk cId="3866355937" sldId="331"/>
        </pc:sldMkLst>
        <pc:spChg chg="mod">
          <ac:chgData name="Ješeta Michal" userId="S::52900@fnbrno.cz::4f9116a4-8178-4699-961f-af6b513d475a" providerId="AD" clId="Web-{A9EDD42B-AA7F-3F12-E8A2-E17BD62C0B0E}" dt="2023-12-16T13:58:48.458" v="183" actId="20577"/>
          <ac:spMkLst>
            <pc:docMk/>
            <pc:sldMk cId="3866355937" sldId="331"/>
            <ac:spMk id="4" creationId="{00000000-0000-0000-0000-000000000000}"/>
          </ac:spMkLst>
        </pc:spChg>
      </pc:sldChg>
      <pc:sldChg chg="modSp new">
        <pc:chgData name="Ješeta Michal" userId="S::52900@fnbrno.cz::4f9116a4-8178-4699-961f-af6b513d475a" providerId="AD" clId="Web-{A9EDD42B-AA7F-3F12-E8A2-E17BD62C0B0E}" dt="2023-12-16T14:01:24.418" v="189" actId="20577"/>
        <pc:sldMkLst>
          <pc:docMk/>
          <pc:sldMk cId="2228486751" sldId="338"/>
        </pc:sldMkLst>
        <pc:spChg chg="mod">
          <ac:chgData name="Ješeta Michal" userId="S::52900@fnbrno.cz::4f9116a4-8178-4699-961f-af6b513d475a" providerId="AD" clId="Web-{A9EDD42B-AA7F-3F12-E8A2-E17BD62C0B0E}" dt="2023-12-16T13:51:05.157" v="83" actId="20577"/>
          <ac:spMkLst>
            <pc:docMk/>
            <pc:sldMk cId="2228486751" sldId="338"/>
            <ac:spMk id="3" creationId="{3997975D-1A18-F6A2-3CC9-DFBF897F3223}"/>
          </ac:spMkLst>
        </pc:spChg>
        <pc:spChg chg="mod">
          <ac:chgData name="Ješeta Michal" userId="S::52900@fnbrno.cz::4f9116a4-8178-4699-961f-af6b513d475a" providerId="AD" clId="Web-{A9EDD42B-AA7F-3F12-E8A2-E17BD62C0B0E}" dt="2023-12-16T14:01:24.418" v="189" actId="20577"/>
          <ac:spMkLst>
            <pc:docMk/>
            <pc:sldMk cId="2228486751" sldId="338"/>
            <ac:spMk id="4" creationId="{F3500C93-2549-F587-D29F-17B324412D2A}"/>
          </ac:spMkLst>
        </pc:spChg>
      </pc:sldChg>
      <pc:sldChg chg="modSp new">
        <pc:chgData name="Ješeta Michal" userId="S::52900@fnbrno.cz::4f9116a4-8178-4699-961f-af6b513d475a" providerId="AD" clId="Web-{A9EDD42B-AA7F-3F12-E8A2-E17BD62C0B0E}" dt="2023-12-16T14:04:35.160" v="220" actId="20577"/>
        <pc:sldMkLst>
          <pc:docMk/>
          <pc:sldMk cId="4261691599" sldId="339"/>
        </pc:sldMkLst>
        <pc:spChg chg="mod">
          <ac:chgData name="Ješeta Michal" userId="S::52900@fnbrno.cz::4f9116a4-8178-4699-961f-af6b513d475a" providerId="AD" clId="Web-{A9EDD42B-AA7F-3F12-E8A2-E17BD62C0B0E}" dt="2023-12-16T14:01:58.372" v="206" actId="20577"/>
          <ac:spMkLst>
            <pc:docMk/>
            <pc:sldMk cId="4261691599" sldId="339"/>
            <ac:spMk id="3" creationId="{99616767-FDAB-7538-1328-B5B315FE4376}"/>
          </ac:spMkLst>
        </pc:spChg>
        <pc:spChg chg="mod">
          <ac:chgData name="Ješeta Michal" userId="S::52900@fnbrno.cz::4f9116a4-8178-4699-961f-af6b513d475a" providerId="AD" clId="Web-{A9EDD42B-AA7F-3F12-E8A2-E17BD62C0B0E}" dt="2023-12-16T14:04:35.160" v="220" actId="20577"/>
          <ac:spMkLst>
            <pc:docMk/>
            <pc:sldMk cId="4261691599" sldId="339"/>
            <ac:spMk id="4" creationId="{8474CFE3-035B-E2AC-A8E6-41FD371EF5B0}"/>
          </ac:spMkLst>
        </pc:spChg>
      </pc:sldChg>
      <pc:sldChg chg="addSp modSp new">
        <pc:chgData name="Ješeta Michal" userId="S::52900@fnbrno.cz::4f9116a4-8178-4699-961f-af6b513d475a" providerId="AD" clId="Web-{A9EDD42B-AA7F-3F12-E8A2-E17BD62C0B0E}" dt="2023-12-16T14:34:13.013" v="271" actId="20577"/>
        <pc:sldMkLst>
          <pc:docMk/>
          <pc:sldMk cId="1823944952" sldId="340"/>
        </pc:sldMkLst>
        <pc:spChg chg="mod">
          <ac:chgData name="Ješeta Michal" userId="S::52900@fnbrno.cz::4f9116a4-8178-4699-961f-af6b513d475a" providerId="AD" clId="Web-{A9EDD42B-AA7F-3F12-E8A2-E17BD62C0B0E}" dt="2023-12-16T14:09:53.501" v="230" actId="20577"/>
          <ac:spMkLst>
            <pc:docMk/>
            <pc:sldMk cId="1823944952" sldId="340"/>
            <ac:spMk id="3" creationId="{D610E2DF-9FE0-FC80-FB2C-3F7465C7C932}"/>
          </ac:spMkLst>
        </pc:spChg>
        <pc:spChg chg="mod">
          <ac:chgData name="Ješeta Michal" userId="S::52900@fnbrno.cz::4f9116a4-8178-4699-961f-af6b513d475a" providerId="AD" clId="Web-{A9EDD42B-AA7F-3F12-E8A2-E17BD62C0B0E}" dt="2023-12-16T14:34:13.013" v="271" actId="20577"/>
          <ac:spMkLst>
            <pc:docMk/>
            <pc:sldMk cId="1823944952" sldId="340"/>
            <ac:spMk id="4" creationId="{D34EF89C-B559-2A40-1C3A-76D53AC5169A}"/>
          </ac:spMkLst>
        </pc:spChg>
        <pc:picChg chg="add mod">
          <ac:chgData name="Ješeta Michal" userId="S::52900@fnbrno.cz::4f9116a4-8178-4699-961f-af6b513d475a" providerId="AD" clId="Web-{A9EDD42B-AA7F-3F12-E8A2-E17BD62C0B0E}" dt="2023-12-16T14:32:08.791" v="263" actId="1076"/>
          <ac:picMkLst>
            <pc:docMk/>
            <pc:sldMk cId="1823944952" sldId="340"/>
            <ac:picMk id="5" creationId="{D3D9CB23-2134-994E-A0ED-0CC507610682}"/>
          </ac:picMkLst>
        </pc:picChg>
      </pc:sldChg>
      <pc:sldChg chg="addSp delSp modSp new">
        <pc:chgData name="Ješeta Michal" userId="S::52900@fnbrno.cz::4f9116a4-8178-4699-961f-af6b513d475a" providerId="AD" clId="Web-{A9EDD42B-AA7F-3F12-E8A2-E17BD62C0B0E}" dt="2023-12-16T14:45:39.730" v="333" actId="14100"/>
        <pc:sldMkLst>
          <pc:docMk/>
          <pc:sldMk cId="1625685906" sldId="341"/>
        </pc:sldMkLst>
        <pc:spChg chg="mod">
          <ac:chgData name="Ješeta Michal" userId="S::52900@fnbrno.cz::4f9116a4-8178-4699-961f-af6b513d475a" providerId="AD" clId="Web-{A9EDD42B-AA7F-3F12-E8A2-E17BD62C0B0E}" dt="2023-12-16T14:39:04.410" v="279" actId="20577"/>
          <ac:spMkLst>
            <pc:docMk/>
            <pc:sldMk cId="1625685906" sldId="341"/>
            <ac:spMk id="3" creationId="{93C2099D-3644-92B5-9395-71EE81C71CC8}"/>
          </ac:spMkLst>
        </pc:spChg>
        <pc:spChg chg="mod">
          <ac:chgData name="Ješeta Michal" userId="S::52900@fnbrno.cz::4f9116a4-8178-4699-961f-af6b513d475a" providerId="AD" clId="Web-{A9EDD42B-AA7F-3F12-E8A2-E17BD62C0B0E}" dt="2023-12-16T14:42:01.835" v="305" actId="20577"/>
          <ac:spMkLst>
            <pc:docMk/>
            <pc:sldMk cId="1625685906" sldId="341"/>
            <ac:spMk id="4" creationId="{6EF50AD0-816D-D5E4-6499-50D1E75CC077}"/>
          </ac:spMkLst>
        </pc:spChg>
        <pc:spChg chg="add del">
          <ac:chgData name="Ješeta Michal" userId="S::52900@fnbrno.cz::4f9116a4-8178-4699-961f-af6b513d475a" providerId="AD" clId="Web-{A9EDD42B-AA7F-3F12-E8A2-E17BD62C0B0E}" dt="2023-12-16T14:43:49.166" v="316"/>
          <ac:spMkLst>
            <pc:docMk/>
            <pc:sldMk cId="1625685906" sldId="341"/>
            <ac:spMk id="11" creationId="{A153B9D7-EEE8-327C-0244-44F9B8E99B79}"/>
          </ac:spMkLst>
        </pc:spChg>
        <pc:picChg chg="add del mod">
          <ac:chgData name="Ješeta Michal" userId="S::52900@fnbrno.cz::4f9116a4-8178-4699-961f-af6b513d475a" providerId="AD" clId="Web-{A9EDD42B-AA7F-3F12-E8A2-E17BD62C0B0E}" dt="2023-12-16T14:43:02.883" v="312"/>
          <ac:picMkLst>
            <pc:docMk/>
            <pc:sldMk cId="1625685906" sldId="341"/>
            <ac:picMk id="5" creationId="{AD647F8F-0579-6B7A-4C04-C34548905961}"/>
          </ac:picMkLst>
        </pc:picChg>
        <pc:picChg chg="add del mod">
          <ac:chgData name="Ješeta Michal" userId="S::52900@fnbrno.cz::4f9116a4-8178-4699-961f-af6b513d475a" providerId="AD" clId="Web-{A9EDD42B-AA7F-3F12-E8A2-E17BD62C0B0E}" dt="2023-12-16T14:42:39.617" v="309"/>
          <ac:picMkLst>
            <pc:docMk/>
            <pc:sldMk cId="1625685906" sldId="341"/>
            <ac:picMk id="6" creationId="{E35C4F32-5D44-A84B-87CF-C94715A6FB4B}"/>
          </ac:picMkLst>
        </pc:picChg>
        <pc:picChg chg="add del mod">
          <ac:chgData name="Ješeta Michal" userId="S::52900@fnbrno.cz::4f9116a4-8178-4699-961f-af6b513d475a" providerId="AD" clId="Web-{A9EDD42B-AA7F-3F12-E8A2-E17BD62C0B0E}" dt="2023-12-16T14:41:29.678" v="299"/>
          <ac:picMkLst>
            <pc:docMk/>
            <pc:sldMk cId="1625685906" sldId="341"/>
            <ac:picMk id="7" creationId="{2FA2EFEA-D8E7-27F5-7113-55F919A1A4E9}"/>
          </ac:picMkLst>
        </pc:picChg>
        <pc:picChg chg="add mod">
          <ac:chgData name="Ješeta Michal" userId="S::52900@fnbrno.cz::4f9116a4-8178-4699-961f-af6b513d475a" providerId="AD" clId="Web-{A9EDD42B-AA7F-3F12-E8A2-E17BD62C0B0E}" dt="2023-12-16T14:41:58.023" v="303" actId="1076"/>
          <ac:picMkLst>
            <pc:docMk/>
            <pc:sldMk cId="1625685906" sldId="341"/>
            <ac:picMk id="8" creationId="{D00E9C5A-4C23-5906-3364-89D4441F8E14}"/>
          </ac:picMkLst>
        </pc:picChg>
        <pc:picChg chg="add mod">
          <ac:chgData name="Ješeta Michal" userId="S::52900@fnbrno.cz::4f9116a4-8178-4699-961f-af6b513d475a" providerId="AD" clId="Web-{A9EDD42B-AA7F-3F12-E8A2-E17BD62C0B0E}" dt="2023-12-16T14:42:46.633" v="311" actId="1076"/>
          <ac:picMkLst>
            <pc:docMk/>
            <pc:sldMk cId="1625685906" sldId="341"/>
            <ac:picMk id="9" creationId="{4BEF42C4-5278-7498-DA23-2CFD963573EA}"/>
          </ac:picMkLst>
        </pc:picChg>
        <pc:picChg chg="add del mod">
          <ac:chgData name="Ješeta Michal" userId="S::52900@fnbrno.cz::4f9116a4-8178-4699-961f-af6b513d475a" providerId="AD" clId="Web-{A9EDD42B-AA7F-3F12-E8A2-E17BD62C0B0E}" dt="2023-12-16T14:45:32.621" v="330"/>
          <ac:picMkLst>
            <pc:docMk/>
            <pc:sldMk cId="1625685906" sldId="341"/>
            <ac:picMk id="10" creationId="{128D040A-E5A8-2910-4207-11C0283BC2A6}"/>
          </ac:picMkLst>
        </pc:picChg>
        <pc:picChg chg="add mod">
          <ac:chgData name="Ješeta Michal" userId="S::52900@fnbrno.cz::4f9116a4-8178-4699-961f-af6b513d475a" providerId="AD" clId="Web-{A9EDD42B-AA7F-3F12-E8A2-E17BD62C0B0E}" dt="2023-12-16T14:45:39.730" v="333" actId="14100"/>
          <ac:picMkLst>
            <pc:docMk/>
            <pc:sldMk cId="1625685906" sldId="341"/>
            <ac:picMk id="12" creationId="{998393BE-AA97-7D7F-68A3-99592AAE1403}"/>
          </ac:picMkLst>
        </pc:picChg>
      </pc:sldChg>
    </pc:docChg>
  </pc:docChgLst>
  <pc:docChgLst>
    <pc:chgData name="Ješeta Michal" userId="S::52900@fnbrno.cz::4f9116a4-8178-4699-961f-af6b513d475a" providerId="AD" clId="Web-{2D8813FD-5928-3087-EAF0-8AC423CE642B}"/>
    <pc:docChg chg="addSld modSld sldOrd">
      <pc:chgData name="Ješeta Michal" userId="S::52900@fnbrno.cz::4f9116a4-8178-4699-961f-af6b513d475a" providerId="AD" clId="Web-{2D8813FD-5928-3087-EAF0-8AC423CE642B}" dt="2023-12-23T16:04:11.907" v="858" actId="20577"/>
      <pc:docMkLst>
        <pc:docMk/>
      </pc:docMkLst>
      <pc:sldChg chg="modSp">
        <pc:chgData name="Ješeta Michal" userId="S::52900@fnbrno.cz::4f9116a4-8178-4699-961f-af6b513d475a" providerId="AD" clId="Web-{2D8813FD-5928-3087-EAF0-8AC423CE642B}" dt="2023-12-23T14:33:00.914" v="197" actId="14100"/>
        <pc:sldMkLst>
          <pc:docMk/>
          <pc:sldMk cId="3925031611" sldId="920"/>
        </pc:sldMkLst>
        <pc:spChg chg="mod">
          <ac:chgData name="Ješeta Michal" userId="S::52900@fnbrno.cz::4f9116a4-8178-4699-961f-af6b513d475a" providerId="AD" clId="Web-{2D8813FD-5928-3087-EAF0-8AC423CE642B}" dt="2023-12-23T14:21:33.864" v="12" actId="20577"/>
          <ac:spMkLst>
            <pc:docMk/>
            <pc:sldMk cId="3925031611" sldId="920"/>
            <ac:spMk id="3" creationId="{2C85F334-A49A-6F72-B9BB-4A8B38B7D6F3}"/>
          </ac:spMkLst>
        </pc:spChg>
        <pc:spChg chg="mod">
          <ac:chgData name="Ješeta Michal" userId="S::52900@fnbrno.cz::4f9116a4-8178-4699-961f-af6b513d475a" providerId="AD" clId="Web-{2D8813FD-5928-3087-EAF0-8AC423CE642B}" dt="2023-12-23T14:33:00.914" v="197" actId="14100"/>
          <ac:spMkLst>
            <pc:docMk/>
            <pc:sldMk cId="3925031611" sldId="920"/>
            <ac:spMk id="4" creationId="{403624D8-C21A-40C9-ED18-97DFF211DF4A}"/>
          </ac:spMkLst>
        </pc:spChg>
      </pc:sldChg>
      <pc:sldChg chg="delSp modSp new">
        <pc:chgData name="Ješeta Michal" userId="S::52900@fnbrno.cz::4f9116a4-8178-4699-961f-af6b513d475a" providerId="AD" clId="Web-{2D8813FD-5928-3087-EAF0-8AC423CE642B}" dt="2023-12-23T15:55:04.478" v="802"/>
        <pc:sldMkLst>
          <pc:docMk/>
          <pc:sldMk cId="3476980430" sldId="922"/>
        </pc:sldMkLst>
        <pc:spChg chg="del">
          <ac:chgData name="Ješeta Michal" userId="S::52900@fnbrno.cz::4f9116a4-8178-4699-961f-af6b513d475a" providerId="AD" clId="Web-{2D8813FD-5928-3087-EAF0-8AC423CE642B}" dt="2023-12-23T15:55:04.478" v="802"/>
          <ac:spMkLst>
            <pc:docMk/>
            <pc:sldMk cId="3476980430" sldId="922"/>
            <ac:spMk id="2" creationId="{68500991-740B-45DA-7E00-4AC559298199}"/>
          </ac:spMkLst>
        </pc:spChg>
        <pc:spChg chg="mod">
          <ac:chgData name="Ješeta Michal" userId="S::52900@fnbrno.cz::4f9116a4-8178-4699-961f-af6b513d475a" providerId="AD" clId="Web-{2D8813FD-5928-3087-EAF0-8AC423CE642B}" dt="2023-12-23T15:23:41.827" v="344" actId="20577"/>
          <ac:spMkLst>
            <pc:docMk/>
            <pc:sldMk cId="3476980430" sldId="922"/>
            <ac:spMk id="3" creationId="{045CD168-15C1-6B79-4BD2-194418244DA3}"/>
          </ac:spMkLst>
        </pc:spChg>
        <pc:spChg chg="mod">
          <ac:chgData name="Ješeta Michal" userId="S::52900@fnbrno.cz::4f9116a4-8178-4699-961f-af6b513d475a" providerId="AD" clId="Web-{2D8813FD-5928-3087-EAF0-8AC423CE642B}" dt="2023-12-23T15:54:56.915" v="801" actId="20577"/>
          <ac:spMkLst>
            <pc:docMk/>
            <pc:sldMk cId="3476980430" sldId="922"/>
            <ac:spMk id="4" creationId="{4087B55C-CB98-4E61-35BF-3A6C47345BCE}"/>
          </ac:spMkLst>
        </pc:spChg>
        <pc:spChg chg="del">
          <ac:chgData name="Ješeta Michal" userId="S::52900@fnbrno.cz::4f9116a4-8178-4699-961f-af6b513d475a" providerId="AD" clId="Web-{2D8813FD-5928-3087-EAF0-8AC423CE642B}" dt="2023-12-23T15:41:45.057" v="631"/>
          <ac:spMkLst>
            <pc:docMk/>
            <pc:sldMk cId="3476980430" sldId="922"/>
            <ac:spMk id="5" creationId="{1812C333-015B-2E36-D1F2-64208C4E1ABE}"/>
          </ac:spMkLst>
        </pc:spChg>
      </pc:sldChg>
      <pc:sldChg chg="delSp modSp add replId">
        <pc:chgData name="Ješeta Michal" userId="S::52900@fnbrno.cz::4f9116a4-8178-4699-961f-af6b513d475a" providerId="AD" clId="Web-{2D8813FD-5928-3087-EAF0-8AC423CE642B}" dt="2023-12-23T15:41:26.634" v="630" actId="20577"/>
        <pc:sldMkLst>
          <pc:docMk/>
          <pc:sldMk cId="3690814286" sldId="923"/>
        </pc:sldMkLst>
        <pc:spChg chg="del mod">
          <ac:chgData name="Ješeta Michal" userId="S::52900@fnbrno.cz::4f9116a4-8178-4699-961f-af6b513d475a" providerId="AD" clId="Web-{2D8813FD-5928-3087-EAF0-8AC423CE642B}" dt="2023-12-23T14:26:35.716" v="152"/>
          <ac:spMkLst>
            <pc:docMk/>
            <pc:sldMk cId="3690814286" sldId="923"/>
            <ac:spMk id="2" creationId="{712A4FC2-040A-06DC-0FFE-B338DD871BE4}"/>
          </ac:spMkLst>
        </pc:spChg>
        <pc:spChg chg="mod">
          <ac:chgData name="Ješeta Michal" userId="S::52900@fnbrno.cz::4f9116a4-8178-4699-961f-af6b513d475a" providerId="AD" clId="Web-{2D8813FD-5928-3087-EAF0-8AC423CE642B}" dt="2023-12-23T14:23:17.757" v="54" actId="20577"/>
          <ac:spMkLst>
            <pc:docMk/>
            <pc:sldMk cId="3690814286" sldId="923"/>
            <ac:spMk id="3" creationId="{BA453A57-2880-373F-A64A-5E21E44F3D63}"/>
          </ac:spMkLst>
        </pc:spChg>
        <pc:spChg chg="mod">
          <ac:chgData name="Ješeta Michal" userId="S::52900@fnbrno.cz::4f9116a4-8178-4699-961f-af6b513d475a" providerId="AD" clId="Web-{2D8813FD-5928-3087-EAF0-8AC423CE642B}" dt="2023-12-23T15:41:26.634" v="630" actId="20577"/>
          <ac:spMkLst>
            <pc:docMk/>
            <pc:sldMk cId="3690814286" sldId="923"/>
            <ac:spMk id="4" creationId="{F7D1BE90-BEC8-A6DB-ED51-FE0257DD6435}"/>
          </ac:spMkLst>
        </pc:spChg>
        <pc:picChg chg="del">
          <ac:chgData name="Ješeta Michal" userId="S::52900@fnbrno.cz::4f9116a4-8178-4699-961f-af6b513d475a" providerId="AD" clId="Web-{2D8813FD-5928-3087-EAF0-8AC423CE642B}" dt="2023-12-23T14:25:55.309" v="119"/>
          <ac:picMkLst>
            <pc:docMk/>
            <pc:sldMk cId="3690814286" sldId="923"/>
            <ac:picMk id="5" creationId="{4B152C3A-CE02-6F2B-8DA6-30917C8CCED2}"/>
          </ac:picMkLst>
        </pc:picChg>
      </pc:sldChg>
      <pc:sldChg chg="addSp delSp modSp new ord">
        <pc:chgData name="Ješeta Michal" userId="S::52900@fnbrno.cz::4f9116a4-8178-4699-961f-af6b513d475a" providerId="AD" clId="Web-{2D8813FD-5928-3087-EAF0-8AC423CE642B}" dt="2023-12-23T15:23:35.576" v="337" actId="20577"/>
        <pc:sldMkLst>
          <pc:docMk/>
          <pc:sldMk cId="904750695" sldId="924"/>
        </pc:sldMkLst>
        <pc:spChg chg="mod">
          <ac:chgData name="Ješeta Michal" userId="S::52900@fnbrno.cz::4f9116a4-8178-4699-961f-af6b513d475a" providerId="AD" clId="Web-{2D8813FD-5928-3087-EAF0-8AC423CE642B}" dt="2023-12-23T15:23:35.576" v="337" actId="20577"/>
          <ac:spMkLst>
            <pc:docMk/>
            <pc:sldMk cId="904750695" sldId="924"/>
            <ac:spMk id="2" creationId="{3F2C8742-1577-21E2-1E80-359DAECC1EA2}"/>
          </ac:spMkLst>
        </pc:spChg>
        <pc:spChg chg="mod">
          <ac:chgData name="Ješeta Michal" userId="S::52900@fnbrno.cz::4f9116a4-8178-4699-961f-af6b513d475a" providerId="AD" clId="Web-{2D8813FD-5928-3087-EAF0-8AC423CE642B}" dt="2023-12-23T15:04:39.555" v="293" actId="20577"/>
          <ac:spMkLst>
            <pc:docMk/>
            <pc:sldMk cId="904750695" sldId="924"/>
            <ac:spMk id="3" creationId="{A0D9CB26-60CD-BD1E-5244-40AAAFF119C5}"/>
          </ac:spMkLst>
        </pc:spChg>
        <pc:spChg chg="del">
          <ac:chgData name="Ješeta Michal" userId="S::52900@fnbrno.cz::4f9116a4-8178-4699-961f-af6b513d475a" providerId="AD" clId="Web-{2D8813FD-5928-3087-EAF0-8AC423CE642B}" dt="2023-12-23T15:13:40.233" v="294"/>
          <ac:spMkLst>
            <pc:docMk/>
            <pc:sldMk cId="904750695" sldId="924"/>
            <ac:spMk id="4" creationId="{18BE567F-B7B2-AA06-2DB0-750DC7C6BCEA}"/>
          </ac:spMkLst>
        </pc:spChg>
        <pc:picChg chg="add mod ord">
          <ac:chgData name="Ješeta Michal" userId="S::52900@fnbrno.cz::4f9116a4-8178-4699-961f-af6b513d475a" providerId="AD" clId="Web-{2D8813FD-5928-3087-EAF0-8AC423CE642B}" dt="2023-12-23T15:16:57.174" v="302" actId="1076"/>
          <ac:picMkLst>
            <pc:docMk/>
            <pc:sldMk cId="904750695" sldId="924"/>
            <ac:picMk id="5" creationId="{1BF26389-803F-80BF-0812-CE979763C162}"/>
          </ac:picMkLst>
        </pc:picChg>
      </pc:sldChg>
      <pc:sldChg chg="addSp delSp modSp new">
        <pc:chgData name="Ješeta Michal" userId="S::52900@fnbrno.cz::4f9116a4-8178-4699-961f-af6b513d475a" providerId="AD" clId="Web-{2D8813FD-5928-3087-EAF0-8AC423CE642B}" dt="2023-12-23T15:55:29.011" v="806" actId="1076"/>
        <pc:sldMkLst>
          <pc:docMk/>
          <pc:sldMk cId="4240626509" sldId="925"/>
        </pc:sldMkLst>
        <pc:spChg chg="mod">
          <ac:chgData name="Ješeta Michal" userId="S::52900@fnbrno.cz::4f9116a4-8178-4699-961f-af6b513d475a" providerId="AD" clId="Web-{2D8813FD-5928-3087-EAF0-8AC423CE642B}" dt="2023-12-23T15:37:07.773" v="569" actId="20577"/>
          <ac:spMkLst>
            <pc:docMk/>
            <pc:sldMk cId="4240626509" sldId="925"/>
            <ac:spMk id="2" creationId="{99CAC13D-4EEF-6086-DB7E-37D6B844CAEC}"/>
          </ac:spMkLst>
        </pc:spChg>
        <pc:spChg chg="mod">
          <ac:chgData name="Ješeta Michal" userId="S::52900@fnbrno.cz::4f9116a4-8178-4699-961f-af6b513d475a" providerId="AD" clId="Web-{2D8813FD-5928-3087-EAF0-8AC423CE642B}" dt="2023-12-23T15:55:29.011" v="806" actId="1076"/>
          <ac:spMkLst>
            <pc:docMk/>
            <pc:sldMk cId="4240626509" sldId="925"/>
            <ac:spMk id="3" creationId="{0E0DAEFC-667B-3F55-FE6B-4C8084393638}"/>
          </ac:spMkLst>
        </pc:spChg>
        <pc:spChg chg="del mod">
          <ac:chgData name="Ješeta Michal" userId="S::52900@fnbrno.cz::4f9116a4-8178-4699-961f-af6b513d475a" providerId="AD" clId="Web-{2D8813FD-5928-3087-EAF0-8AC423CE642B}" dt="2023-12-23T15:35:39.860" v="519"/>
          <ac:spMkLst>
            <pc:docMk/>
            <pc:sldMk cId="4240626509" sldId="925"/>
            <ac:spMk id="4" creationId="{8792F14C-C7C7-5DE2-2575-E3D623FF794B}"/>
          </ac:spMkLst>
        </pc:spChg>
        <pc:spChg chg="del">
          <ac:chgData name="Ješeta Michal" userId="S::52900@fnbrno.cz::4f9116a4-8178-4699-961f-af6b513d475a" providerId="AD" clId="Web-{2D8813FD-5928-3087-EAF0-8AC423CE642B}" dt="2023-12-23T15:35:29.360" v="517"/>
          <ac:spMkLst>
            <pc:docMk/>
            <pc:sldMk cId="4240626509" sldId="925"/>
            <ac:spMk id="5" creationId="{66D620F0-12DF-330D-7DC4-D1DEA7073A20}"/>
          </ac:spMkLst>
        </pc:spChg>
        <pc:picChg chg="add mod ord">
          <ac:chgData name="Ješeta Michal" userId="S::52900@fnbrno.cz::4f9116a4-8178-4699-961f-af6b513d475a" providerId="AD" clId="Web-{2D8813FD-5928-3087-EAF0-8AC423CE642B}" dt="2023-12-23T15:55:22.870" v="805" actId="14100"/>
          <ac:picMkLst>
            <pc:docMk/>
            <pc:sldMk cId="4240626509" sldId="925"/>
            <ac:picMk id="6" creationId="{E35E74F6-E5F6-D886-B6C0-9FED38F4D4C2}"/>
          </ac:picMkLst>
        </pc:picChg>
      </pc:sldChg>
      <pc:sldChg chg="delSp modSp add replId">
        <pc:chgData name="Ješeta Michal" userId="S::52900@fnbrno.cz::4f9116a4-8178-4699-961f-af6b513d475a" providerId="AD" clId="Web-{2D8813FD-5928-3087-EAF0-8AC423CE642B}" dt="2023-12-23T16:04:11.907" v="858" actId="20577"/>
        <pc:sldMkLst>
          <pc:docMk/>
          <pc:sldMk cId="1885930467" sldId="926"/>
        </pc:sldMkLst>
        <pc:spChg chg="mod">
          <ac:chgData name="Ješeta Michal" userId="S::52900@fnbrno.cz::4f9116a4-8178-4699-961f-af6b513d475a" providerId="AD" clId="Web-{2D8813FD-5928-3087-EAF0-8AC423CE642B}" dt="2023-12-23T16:04:11.907" v="858" actId="20577"/>
          <ac:spMkLst>
            <pc:docMk/>
            <pc:sldMk cId="1885930467" sldId="926"/>
            <ac:spMk id="56323" creationId="{88D8F34A-6669-A1E2-3113-74D255B6C599}"/>
          </ac:spMkLst>
        </pc:spChg>
        <pc:cxnChg chg="del">
          <ac:chgData name="Ješeta Michal" userId="S::52900@fnbrno.cz::4f9116a4-8178-4699-961f-af6b513d475a" providerId="AD" clId="Web-{2D8813FD-5928-3087-EAF0-8AC423CE642B}" dt="2023-12-23T16:01:50.444" v="833"/>
          <ac:cxnSpMkLst>
            <pc:docMk/>
            <pc:sldMk cId="1885930467" sldId="926"/>
            <ac:cxnSpMk id="23556" creationId="{59905E8A-8262-764C-D1F8-B0EAA7D612C5}"/>
          </ac:cxnSpMkLst>
        </pc:cxnChg>
      </pc:sldChg>
    </pc:docChg>
  </pc:docChgLst>
  <pc:docChgLst>
    <pc:chgData name="Ješeta Michal" userId="S::52900@fnbrno.cz::4f9116a4-8178-4699-961f-af6b513d475a" providerId="AD" clId="Web-{485ADB01-44F0-5528-622C-900888B37648}"/>
    <pc:docChg chg="delSld modSld">
      <pc:chgData name="Ješeta Michal" userId="S::52900@fnbrno.cz::4f9116a4-8178-4699-961f-af6b513d475a" providerId="AD" clId="Web-{485ADB01-44F0-5528-622C-900888B37648}" dt="2024-01-07T22:26:10.433" v="1"/>
      <pc:docMkLst>
        <pc:docMk/>
      </pc:docMkLst>
      <pc:sldChg chg="modSp">
        <pc:chgData name="Ješeta Michal" userId="S::52900@fnbrno.cz::4f9116a4-8178-4699-961f-af6b513d475a" providerId="AD" clId="Web-{485ADB01-44F0-5528-622C-900888B37648}" dt="2024-01-07T21:45:46.782" v="0" actId="20577"/>
        <pc:sldMkLst>
          <pc:docMk/>
          <pc:sldMk cId="95372908" sldId="332"/>
        </pc:sldMkLst>
        <pc:spChg chg="mod">
          <ac:chgData name="Ješeta Michal" userId="S::52900@fnbrno.cz::4f9116a4-8178-4699-961f-af6b513d475a" providerId="AD" clId="Web-{485ADB01-44F0-5528-622C-900888B37648}" dt="2024-01-07T21:45:46.782" v="0" actId="20577"/>
          <ac:spMkLst>
            <pc:docMk/>
            <pc:sldMk cId="95372908" sldId="332"/>
            <ac:spMk id="4" creationId="{00000000-0000-0000-0000-000000000000}"/>
          </ac:spMkLst>
        </pc:spChg>
      </pc:sldChg>
      <pc:sldChg chg="del">
        <pc:chgData name="Ješeta Michal" userId="S::52900@fnbrno.cz::4f9116a4-8178-4699-961f-af6b513d475a" providerId="AD" clId="Web-{485ADB01-44F0-5528-622C-900888B37648}" dt="2024-01-07T22:26:10.433" v="1"/>
        <pc:sldMkLst>
          <pc:docMk/>
          <pc:sldMk cId="109377292" sldId="9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noProof="0"/>
              <a:t>Kliknutím lze upravit styl.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D65A7D6-4EB3-4E67-B358-56DDA6BFDE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14000"/>
            <a:ext cx="1160207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xmlns="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55" y="2014648"/>
            <a:ext cx="3079691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– závěrečný snímek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716521B6-6164-7649-9BB9-98A3FC15AE46}"/>
              </a:ext>
            </a:extLst>
          </p:cNvPr>
          <p:cNvSpPr txBox="1"/>
          <p:nvPr userDrawn="1"/>
        </p:nvSpPr>
        <p:spPr>
          <a:xfrm>
            <a:off x="230623" y="5883844"/>
            <a:ext cx="455177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Lékařská fakulta Masarykovy univerzity</a:t>
            </a:r>
          </a:p>
          <a:p>
            <a:pPr lvl="0"/>
            <a:r>
              <a:rPr lang="cs-CZ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9CBF481B-8B94-4C57-A2B8-0B7D7AFAE5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14868"/>
            <a:ext cx="1160207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22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/>
              <a:t>Kliknutím vložíte text</a:t>
            </a:r>
            <a:r>
              <a:rPr lang="en-GB" noProof="0"/>
              <a:t>.</a:t>
            </a:r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20552E7-48CC-40F3-B391-087BD87902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xmlns="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/>
              <a:t>Kliknutím vložíte text</a:t>
            </a:r>
            <a:r>
              <a:rPr lang="en-GB" noProof="0"/>
              <a:t>.</a:t>
            </a:r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D656F7E9-5E47-41D0-9CA9-DE4A31EE0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/>
              <a:t>Kliknutím vložíte text</a:t>
            </a:r>
            <a:r>
              <a:rPr lang="en-GB" noProof="0"/>
              <a:t>.</a:t>
            </a:r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xmlns="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/>
              <a:t>Kliknutím vložíte text</a:t>
            </a:r>
            <a:r>
              <a:rPr lang="en-GB" noProof="0"/>
              <a:t>.</a:t>
            </a:r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9E805697-F6B9-4F6A-9C5B-5AAFE54A0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xmlns="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/>
              <a:t>Kliknutím vložíte text</a:t>
            </a:r>
            <a:r>
              <a:rPr lang="en-GB" noProof="0"/>
              <a:t>.</a:t>
            </a:r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xmlns="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/>
              <a:t>Kliknutím vložíte text</a:t>
            </a:r>
            <a:r>
              <a:rPr lang="en-GB" noProof="0"/>
              <a:t>.</a:t>
            </a:r>
          </a:p>
          <a:p>
            <a:pPr lvl="1"/>
            <a:r>
              <a:rPr lang="cs-CZ" noProof="0"/>
              <a:t>Druhá úroveň</a:t>
            </a:r>
            <a:endParaRPr lang="en-GB" noProof="0"/>
          </a:p>
          <a:p>
            <a:pPr lvl="2"/>
            <a:r>
              <a:rPr lang="cs-CZ" noProof="0"/>
              <a:t>Třetí úroveň</a:t>
            </a:r>
            <a:endParaRPr lang="en-GB" noProof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A5354773-248E-4956-8633-6A496534A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xmlns="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/>
              <a:t>Kliknutím vložíte text</a:t>
            </a:r>
            <a:r>
              <a:rPr lang="en-GB" noProof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89BA260D-C952-48F5-9BCF-8EDB00FA2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xmlns="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A5E2D3A7-3660-4B54-93F1-E2F006CF2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2A1E796-F773-4049-A027-E6B6CD753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58" y="6048048"/>
            <a:ext cx="650507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80328" y="6228000"/>
            <a:ext cx="594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Vložte název přednášky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noProof="0"/>
              <a:t>Jméno Příjmení (bez titulů)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8FC17CBE-6747-4FB3-910C-F34D0CC6F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1" y="414868"/>
            <a:ext cx="1160207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Název předmětu (kód předmětu) (např. První pomoc - cvičení (VLPO011c))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75" r:id="rId6"/>
    <p:sldLayoutId id="2147483695" r:id="rId7"/>
    <p:sldLayoutId id="2147483686" r:id="rId8"/>
    <p:sldLayoutId id="2147483690" r:id="rId9"/>
    <p:sldLayoutId id="2147483692" r:id="rId10"/>
    <p:sldLayoutId id="2147483700" r:id="rId11"/>
  </p:sldLayoutIdLst>
  <p:hf sldNum="0"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3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DE5DD285-E00D-4C54-A6D0-EEAA922CE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Úvod, historie </a:t>
            </a:r>
            <a:r>
              <a:rPr lang="pl-PL" sz="2400" dirty="0"/>
              <a:t>kryokonzervace </a:t>
            </a:r>
            <a:r>
              <a:rPr lang="pl-PL" sz="2400" dirty="0" smtClean="0"/>
              <a:t>a kryoprotektiva</a:t>
            </a:r>
            <a:endParaRPr lang="cs-CZ" sz="2400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xmlns="" id="{CFB37652-23F2-4193-BD4D-BBC6A754C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3959006"/>
            <a:ext cx="8521200" cy="1040214"/>
          </a:xfrm>
        </p:spPr>
        <p:txBody>
          <a:bodyPr/>
          <a:lstStyle/>
          <a:p>
            <a:r>
              <a:rPr lang="cs-CZ" sz="2400" b="1"/>
              <a:t>doc. Ing. Michal Ješeta, Ph.D.</a:t>
            </a:r>
          </a:p>
          <a:p>
            <a:endParaRPr lang="cs-CZ" sz="2400" b="1"/>
          </a:p>
          <a:p>
            <a:r>
              <a:rPr lang="cs-CZ" sz="2000"/>
              <a:t>Gynekologicko-porodnická klinika, LF MU a FN Brno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957" y="229217"/>
            <a:ext cx="1931120" cy="78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054" y="559088"/>
            <a:ext cx="6064976" cy="485775"/>
          </a:xfrm>
        </p:spPr>
        <p:txBody>
          <a:bodyPr/>
          <a:lstStyle/>
          <a:p>
            <a:r>
              <a:rPr lang="cs-CZ"/>
              <a:t>Historie kryokonzervace v IVF</a:t>
            </a:r>
            <a:br>
              <a:rPr lang="cs-CZ"/>
            </a:br>
            <a:endParaRPr lang="cs-CZ" i="1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05" y="194238"/>
            <a:ext cx="1188823" cy="48162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4" y="1618938"/>
            <a:ext cx="8559704" cy="43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D05AE562-80FD-E181-217F-0FA80391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Současnost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9B27658C-3944-8EAA-730D-F07C6444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38" y="2223448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>
                <a:cs typeface="Arial"/>
              </a:rPr>
              <a:t>k</a:t>
            </a:r>
            <a:r>
              <a:rPr lang="cs-CZ" sz="1800" dirty="0" smtClean="0">
                <a:cs typeface="Arial"/>
              </a:rPr>
              <a:t>ryokonzervace </a:t>
            </a:r>
            <a:r>
              <a:rPr lang="cs-CZ" sz="1800" dirty="0">
                <a:cs typeface="Arial"/>
              </a:rPr>
              <a:t>gamet a embryí je v dnešní době základní, nedílnou a nepostradatelnou součástí léčby neplodnosti nebo zachování </a:t>
            </a:r>
            <a:r>
              <a:rPr lang="cs-CZ" sz="1800" dirty="0" smtClean="0">
                <a:cs typeface="Arial"/>
              </a:rPr>
              <a:t>plodnosti </a:t>
            </a:r>
            <a:endParaRPr lang="cs-CZ" sz="1800" dirty="0"/>
          </a:p>
          <a:p>
            <a:pPr marL="188595" indent="-134620"/>
            <a:r>
              <a:rPr lang="cs-CZ" sz="1800" dirty="0">
                <a:cs typeface="Arial"/>
              </a:rPr>
              <a:t>k</a:t>
            </a:r>
            <a:r>
              <a:rPr lang="cs-CZ" sz="1800" dirty="0" smtClean="0">
                <a:cs typeface="Arial"/>
              </a:rPr>
              <a:t>ryokonzervace </a:t>
            </a:r>
            <a:r>
              <a:rPr lang="cs-CZ" sz="1800" dirty="0">
                <a:cs typeface="Arial"/>
              </a:rPr>
              <a:t>je nutná </a:t>
            </a:r>
            <a:r>
              <a:rPr lang="cs-CZ" sz="1800" dirty="0" smtClean="0">
                <a:cs typeface="Arial"/>
              </a:rPr>
              <a:t>pro </a:t>
            </a:r>
            <a:r>
              <a:rPr lang="cs-CZ" sz="1800" dirty="0">
                <a:cs typeface="Arial"/>
              </a:rPr>
              <a:t>politiku transferu jednoho embrya a </a:t>
            </a:r>
            <a:r>
              <a:rPr lang="cs-CZ" sz="1800" dirty="0" smtClean="0">
                <a:cs typeface="Arial"/>
              </a:rPr>
              <a:t>uchování </a:t>
            </a:r>
            <a:r>
              <a:rPr lang="cs-CZ" sz="1800" dirty="0">
                <a:cs typeface="Arial"/>
              </a:rPr>
              <a:t>přebytečných </a:t>
            </a:r>
            <a:r>
              <a:rPr lang="cs-CZ" sz="1800" dirty="0" smtClean="0">
                <a:cs typeface="Arial"/>
              </a:rPr>
              <a:t>embryí</a:t>
            </a:r>
          </a:p>
          <a:p>
            <a:pPr marL="188595" indent="-134620"/>
            <a:endParaRPr lang="cs-CZ" sz="1800" dirty="0">
              <a:cs typeface="Arial"/>
            </a:endParaRPr>
          </a:p>
          <a:p>
            <a:pPr marL="188595" indent="-134620"/>
            <a:r>
              <a:rPr lang="cs-CZ" sz="1800" dirty="0" smtClean="0">
                <a:cs typeface="Arial"/>
              </a:rPr>
              <a:t>Nejčastější indikace ke KET:</a:t>
            </a:r>
          </a:p>
          <a:p>
            <a:pPr marL="396875" indent="49213">
              <a:buFont typeface="Arial" panose="020B0604020202020204" pitchFamily="34" charset="0"/>
              <a:buChar char="•"/>
            </a:pPr>
            <a:r>
              <a:rPr lang="cs-CZ" sz="1800" dirty="0" smtClean="0">
                <a:cs typeface="Arial"/>
              </a:rPr>
              <a:t>	odložení </a:t>
            </a:r>
            <a:r>
              <a:rPr lang="cs-CZ" sz="1800" dirty="0">
                <a:cs typeface="Arial"/>
              </a:rPr>
              <a:t>embryotransferu v případě </a:t>
            </a:r>
            <a:r>
              <a:rPr lang="cs-CZ" sz="1800" dirty="0" smtClean="0">
                <a:cs typeface="Arial"/>
              </a:rPr>
              <a:t>OHSS</a:t>
            </a:r>
          </a:p>
          <a:p>
            <a:pPr marL="396875" indent="49213">
              <a:buFont typeface="Arial" panose="020B0604020202020204" pitchFamily="34" charset="0"/>
              <a:buChar char="•"/>
            </a:pPr>
            <a:r>
              <a:rPr lang="cs-CZ" sz="1800" dirty="0">
                <a:cs typeface="Arial"/>
              </a:rPr>
              <a:t>	</a:t>
            </a:r>
            <a:r>
              <a:rPr lang="cs-CZ" sz="1800" dirty="0" smtClean="0">
                <a:cs typeface="Arial"/>
              </a:rPr>
              <a:t>patologie dělohy</a:t>
            </a:r>
          </a:p>
          <a:p>
            <a:pPr marL="396875" indent="49213">
              <a:buFont typeface="Arial" panose="020B0604020202020204" pitchFamily="34" charset="0"/>
              <a:buChar char="•"/>
            </a:pPr>
            <a:r>
              <a:rPr lang="cs-CZ" sz="1800" dirty="0">
                <a:cs typeface="Arial"/>
              </a:rPr>
              <a:t>	</a:t>
            </a:r>
            <a:r>
              <a:rPr lang="cs-CZ" sz="1800" dirty="0" err="1" smtClean="0">
                <a:cs typeface="Arial"/>
              </a:rPr>
              <a:t>suboptimální</a:t>
            </a:r>
            <a:r>
              <a:rPr lang="cs-CZ" sz="1800" dirty="0" smtClean="0">
                <a:cs typeface="Arial"/>
              </a:rPr>
              <a:t> </a:t>
            </a:r>
            <a:r>
              <a:rPr lang="cs-CZ" sz="1800" dirty="0">
                <a:cs typeface="Arial"/>
              </a:rPr>
              <a:t>budování endometria </a:t>
            </a:r>
            <a:endParaRPr lang="cs-CZ" sz="1800" dirty="0" smtClean="0">
              <a:cs typeface="Arial"/>
            </a:endParaRPr>
          </a:p>
          <a:p>
            <a:pPr marL="396875" indent="49213">
              <a:buFont typeface="Arial" panose="020B0604020202020204" pitchFamily="34" charset="0"/>
              <a:buChar char="•"/>
            </a:pPr>
            <a:r>
              <a:rPr lang="cs-CZ" sz="1800" dirty="0" smtClean="0">
                <a:cs typeface="Arial"/>
              </a:rPr>
              <a:t>	</a:t>
            </a:r>
            <a:r>
              <a:rPr lang="cs-CZ" sz="1800" dirty="0" err="1" smtClean="0">
                <a:cs typeface="Arial"/>
              </a:rPr>
              <a:t>preimplantační</a:t>
            </a:r>
            <a:r>
              <a:rPr lang="cs-CZ" sz="1800" dirty="0" smtClean="0">
                <a:cs typeface="Arial"/>
              </a:rPr>
              <a:t> </a:t>
            </a:r>
            <a:r>
              <a:rPr lang="cs-CZ" sz="1800" dirty="0">
                <a:cs typeface="Arial"/>
              </a:rPr>
              <a:t>genetické </a:t>
            </a:r>
            <a:r>
              <a:rPr lang="cs-CZ" sz="1800" dirty="0" smtClean="0">
                <a:cs typeface="Arial"/>
              </a:rPr>
              <a:t>testování, PGT (pouze 5. den)</a:t>
            </a:r>
          </a:p>
          <a:p>
            <a:pPr marL="188595" indent="-134620"/>
            <a:endParaRPr lang="cs-CZ" sz="1800" dirty="0">
              <a:cs typeface="Arial"/>
            </a:endParaRPr>
          </a:p>
          <a:p>
            <a:pPr marL="188595" indent="-134620"/>
            <a:r>
              <a:rPr lang="cs-CZ" sz="1800" dirty="0" smtClean="0">
                <a:cs typeface="Arial"/>
              </a:rPr>
              <a:t>pokrok </a:t>
            </a:r>
            <a:r>
              <a:rPr lang="cs-CZ" sz="1800" dirty="0">
                <a:cs typeface="Arial"/>
              </a:rPr>
              <a:t>v posledních </a:t>
            </a:r>
            <a:r>
              <a:rPr lang="cs-CZ" sz="1800" dirty="0" smtClean="0">
                <a:cs typeface="Arial"/>
              </a:rPr>
              <a:t>desetiletích umožnil </a:t>
            </a:r>
            <a:r>
              <a:rPr lang="cs-CZ" sz="1800" dirty="0">
                <a:cs typeface="Arial"/>
              </a:rPr>
              <a:t>kryokonzervaci lidských oocytů – nejnáročnější proces v </a:t>
            </a:r>
            <a:r>
              <a:rPr lang="cs-CZ" sz="1800" dirty="0" smtClean="0">
                <a:cs typeface="Arial"/>
              </a:rPr>
              <a:t>kryokonzervaci </a:t>
            </a:r>
            <a:r>
              <a:rPr lang="cs-CZ" sz="1800" dirty="0">
                <a:cs typeface="Arial"/>
              </a:rPr>
              <a:t>lidských buněk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25" y="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52D71A74-8FD8-076A-5920-DCA15E388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Současnost</a:t>
            </a:r>
            <a:endParaRPr lang="en-US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705D65-C666-9FA2-B9F1-BD231DD67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64" y="2718002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en-US" dirty="0" err="1">
                <a:cs typeface="Arial"/>
              </a:rPr>
              <a:t>masivní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rozšíření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kryokonzervace</a:t>
            </a:r>
            <a:r>
              <a:rPr lang="en-US" dirty="0">
                <a:cs typeface="Arial"/>
              </a:rPr>
              <a:t> </a:t>
            </a:r>
          </a:p>
          <a:p>
            <a:pPr marL="188595" indent="-134620"/>
            <a:endParaRPr lang="en-US" dirty="0">
              <a:cs typeface="Arial"/>
            </a:endParaRPr>
          </a:p>
          <a:p>
            <a:pPr marL="188595" indent="-134620"/>
            <a:r>
              <a:rPr lang="en-US" sz="1800" dirty="0" err="1">
                <a:cs typeface="Arial"/>
              </a:rPr>
              <a:t>technologie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vitrifikace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již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zcela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změnila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dosah</a:t>
            </a:r>
            <a:r>
              <a:rPr lang="en-US" sz="1800" dirty="0">
                <a:cs typeface="Arial"/>
              </a:rPr>
              <a:t> IVF </a:t>
            </a:r>
            <a:r>
              <a:rPr lang="en-US" sz="1800" dirty="0" err="1">
                <a:cs typeface="Arial"/>
              </a:rPr>
              <a:t>laboratoře</a:t>
            </a:r>
            <a:r>
              <a:rPr lang="en-US" sz="1800" dirty="0">
                <a:cs typeface="Arial"/>
              </a:rPr>
              <a:t> s "</a:t>
            </a:r>
            <a:r>
              <a:rPr lang="en-US" sz="1800" dirty="0" err="1">
                <a:cs typeface="Arial"/>
              </a:rPr>
              <a:t>neuvěřitelným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dopadem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každodenní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život</a:t>
            </a:r>
            <a:r>
              <a:rPr lang="en-US" sz="1800" dirty="0">
                <a:cs typeface="Arial"/>
              </a:rPr>
              <a:t>". </a:t>
            </a:r>
            <a:r>
              <a:rPr lang="en-US" sz="1800" dirty="0" err="1">
                <a:cs typeface="Arial"/>
              </a:rPr>
              <a:t>Vitrifikace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oocytů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není</a:t>
            </a:r>
            <a:r>
              <a:rPr lang="en-US" sz="1800" dirty="0">
                <a:cs typeface="Arial"/>
              </a:rPr>
              <a:t> "</a:t>
            </a:r>
            <a:r>
              <a:rPr lang="en-US" sz="1800" dirty="0" err="1">
                <a:cs typeface="Arial"/>
              </a:rPr>
              <a:t>doplněk</a:t>
            </a:r>
            <a:r>
              <a:rPr lang="en-US" sz="1800" dirty="0">
                <a:cs typeface="Arial"/>
              </a:rPr>
              <a:t>", ale </a:t>
            </a:r>
            <a:r>
              <a:rPr lang="en-US" sz="1800" dirty="0" err="1">
                <a:cs typeface="Arial"/>
              </a:rPr>
              <a:t>hraje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klíčovou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roli</a:t>
            </a:r>
            <a:r>
              <a:rPr lang="en-US" sz="1800" dirty="0">
                <a:cs typeface="Arial"/>
              </a:rPr>
              <a:t> v </a:t>
            </a:r>
            <a:r>
              <a:rPr lang="en-US" sz="1800" dirty="0" err="1">
                <a:cs typeface="Arial"/>
              </a:rPr>
              <a:t>léčbě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neplodnosti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svém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bezpečnostním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potenciálu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 err="1">
                <a:cs typeface="Arial"/>
              </a:rPr>
              <a:t>segmentace</a:t>
            </a:r>
            <a:r>
              <a:rPr lang="en-US" sz="1800" dirty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přenos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jednoho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embrya</a:t>
            </a:r>
            <a:r>
              <a:rPr lang="en-US" sz="1800" dirty="0">
                <a:cs typeface="Arial"/>
              </a:rPr>
              <a:t>) a </a:t>
            </a:r>
            <a:r>
              <a:rPr lang="en-US" sz="1800" dirty="0" err="1">
                <a:cs typeface="Arial"/>
              </a:rPr>
              <a:t>aplikaci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 err="1">
                <a:cs typeface="Arial"/>
              </a:rPr>
              <a:t>banka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vajíček</a:t>
            </a:r>
            <a:r>
              <a:rPr lang="en-US" sz="1800" dirty="0">
                <a:cs typeface="Arial"/>
              </a:rPr>
              <a:t> pro </a:t>
            </a:r>
            <a:r>
              <a:rPr lang="en-US" sz="1800" dirty="0" err="1">
                <a:cs typeface="Arial"/>
              </a:rPr>
              <a:t>darování</a:t>
            </a:r>
            <a:r>
              <a:rPr lang="en-US" sz="1800" dirty="0">
                <a:cs typeface="Arial"/>
              </a:rPr>
              <a:t> </a:t>
            </a:r>
            <a:r>
              <a:rPr lang="cs-CZ" sz="1800" dirty="0" err="1" smtClean="0">
                <a:cs typeface="Arial"/>
              </a:rPr>
              <a:t>oocytů</a:t>
            </a:r>
            <a:r>
              <a:rPr lang="en-US" sz="1800" dirty="0" smtClean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zachování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plodnosti</a:t>
            </a:r>
            <a:r>
              <a:rPr lang="en-US" sz="1800" dirty="0">
                <a:cs typeface="Arial"/>
              </a:rPr>
              <a:t> u </a:t>
            </a:r>
            <a:r>
              <a:rPr lang="en-US" sz="1800" dirty="0" err="1">
                <a:cs typeface="Arial"/>
              </a:rPr>
              <a:t>pacientů</a:t>
            </a:r>
            <a:r>
              <a:rPr lang="en-US" sz="1800" dirty="0">
                <a:cs typeface="Arial"/>
              </a:rPr>
              <a:t> s </a:t>
            </a:r>
            <a:r>
              <a:rPr lang="en-US" sz="1800" dirty="0" err="1" smtClean="0">
                <a:cs typeface="Arial"/>
              </a:rPr>
              <a:t>rakovinou</a:t>
            </a:r>
            <a:r>
              <a:rPr lang="cs-CZ" sz="1800" dirty="0" smtClean="0">
                <a:cs typeface="Arial"/>
              </a:rPr>
              <a:t>…</a:t>
            </a:r>
            <a:r>
              <a:rPr lang="en-US" sz="1800" dirty="0" smtClean="0">
                <a:cs typeface="Arial"/>
              </a:rPr>
              <a:t>).</a:t>
            </a:r>
            <a:r>
              <a:rPr lang="en-US" sz="1800" dirty="0">
                <a:cs typeface="Arial"/>
              </a:rPr>
              <a:t> </a:t>
            </a:r>
            <a:endParaRPr lang="cs-CZ" sz="1800" dirty="0" smtClean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53975" indent="0" algn="r">
              <a:buNone/>
            </a:pPr>
            <a:r>
              <a:rPr lang="en-US" i="1" dirty="0">
                <a:cs typeface="Arial"/>
              </a:rPr>
              <a:t>ESHRE Campus, Laura Rienzi 2022</a:t>
            </a:r>
          </a:p>
        </p:txBody>
      </p:sp>
      <p:pic>
        <p:nvPicPr>
          <p:cNvPr id="5" name="Picture 4" descr="Invivox - Dr. Laura Rienzi">
            <a:extLst>
              <a:ext uri="{FF2B5EF4-FFF2-40B4-BE49-F238E27FC236}">
                <a16:creationId xmlns:a16="http://schemas.microsoft.com/office/drawing/2014/main" xmlns="" id="{8B88DA98-5259-8972-1100-EF68D027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123" y="226721"/>
            <a:ext cx="2871541" cy="28715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153" y="226721"/>
            <a:ext cx="1688123" cy="8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Název předmětu (kód předmětu) (např. První pomoc - cvičení (VLPO011c))</a:t>
            </a:r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509" y="173356"/>
            <a:ext cx="8519150" cy="65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90BC6C4-38DF-EDFD-955F-E8E835F24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16" y="515482"/>
            <a:ext cx="8447693" cy="451576"/>
          </a:xfrm>
        </p:spPr>
        <p:txBody>
          <a:bodyPr/>
          <a:lstStyle/>
          <a:p>
            <a:r>
              <a:rPr lang="en-US" dirty="0" err="1">
                <a:cs typeface="Arial"/>
              </a:rPr>
              <a:t>Počet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narozených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dětí</a:t>
            </a:r>
            <a:r>
              <a:rPr lang="en-US" dirty="0">
                <a:cs typeface="Arial"/>
              </a:rPr>
              <a:t> </a:t>
            </a:r>
            <a:r>
              <a:rPr lang="en-US" dirty="0" err="1">
                <a:cs typeface="Arial"/>
              </a:rPr>
              <a:t>ve</a:t>
            </a:r>
            <a:r>
              <a:rPr lang="en-US" dirty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světě</a:t>
            </a:r>
            <a:r>
              <a:rPr lang="cs-CZ" dirty="0" smtClean="0">
                <a:cs typeface="Arial"/>
              </a:rPr>
              <a:t> (ESHRE 2023)</a:t>
            </a:r>
            <a:endParaRPr lang="en-US" dirty="0" err="1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7931197C-C666-9EBD-B8B8-5CAE44CFA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596" y="1559141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>
                <a:cs typeface="Arial"/>
              </a:rPr>
              <a:t>c</a:t>
            </a:r>
            <a:r>
              <a:rPr lang="cs-CZ" sz="1800" dirty="0" smtClean="0">
                <a:cs typeface="Arial"/>
              </a:rPr>
              <a:t>elkem minimálně 12 milionů dětí od roku 1978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Čína 900 tis., Japonsko 455 tis., USA 280 tis., Španělsko 129 tis.</a:t>
            </a:r>
          </a:p>
          <a:p>
            <a:pPr marL="188595" indent="-134620"/>
            <a:r>
              <a:rPr lang="cs-CZ" sz="1800" dirty="0">
                <a:cs typeface="Arial"/>
              </a:rPr>
              <a:t>c</a:t>
            </a:r>
            <a:r>
              <a:rPr lang="cs-CZ" sz="1800" dirty="0" smtClean="0">
                <a:cs typeface="Arial"/>
              </a:rPr>
              <a:t>elosvětově je </a:t>
            </a:r>
            <a:r>
              <a:rPr lang="cs-CZ" sz="1800" dirty="0">
                <a:cs typeface="Arial"/>
              </a:rPr>
              <a:t>víc KET než FET 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v</a:t>
            </a:r>
            <a:r>
              <a:rPr lang="cs-CZ" sz="1800" dirty="0" smtClean="0">
                <a:cs typeface="Arial"/>
              </a:rPr>
              <a:t> roce 2019 40 % FET a 60 % KET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v roce 2019 38 % všech aspirací je </a:t>
            </a:r>
            <a:r>
              <a:rPr lang="cs-CZ" sz="1800" dirty="0" err="1" smtClean="0">
                <a:cs typeface="Arial"/>
              </a:rPr>
              <a:t>freeze</a:t>
            </a:r>
            <a:r>
              <a:rPr lang="cs-CZ" sz="1800" dirty="0" smtClean="0">
                <a:cs typeface="Arial"/>
              </a:rPr>
              <a:t> </a:t>
            </a:r>
            <a:r>
              <a:rPr lang="cs-CZ" sz="1800" dirty="0" err="1" smtClean="0">
                <a:cs typeface="Arial"/>
              </a:rPr>
              <a:t>all</a:t>
            </a:r>
            <a:endParaRPr lang="cs-CZ" sz="1800" dirty="0">
              <a:cs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046" y="3913478"/>
            <a:ext cx="4867954" cy="28293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59" y="4287123"/>
            <a:ext cx="2924583" cy="19338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78393" y="4730825"/>
            <a:ext cx="103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smtClean="0">
                <a:latin typeface="+mn-lt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51748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FC75419-82B5-06B9-23B2-9D8E3353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454277"/>
            <a:ext cx="8064900" cy="451576"/>
          </a:xfrm>
        </p:spPr>
        <p:txBody>
          <a:bodyPr/>
          <a:lstStyle/>
          <a:p>
            <a:r>
              <a:rPr lang="en-US" dirty="0" err="1">
                <a:cs typeface="Arial"/>
              </a:rPr>
              <a:t>Neustále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stoupá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počet</a:t>
            </a:r>
            <a:r>
              <a:rPr lang="en-US" dirty="0">
                <a:cs typeface="Arial"/>
              </a:rPr>
              <a:t> KET </a:t>
            </a:r>
            <a:r>
              <a:rPr lang="en-US" dirty="0" err="1">
                <a:cs typeface="Arial"/>
              </a:rPr>
              <a:t>cyklů</a:t>
            </a:r>
            <a:r>
              <a:rPr lang="en-US" dirty="0">
                <a:cs typeface="Arial"/>
              </a:rPr>
              <a:t> v ČR</a:t>
            </a:r>
            <a:br>
              <a:rPr lang="en-US" dirty="0">
                <a:cs typeface="Arial"/>
              </a:rPr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60CF13-4D0B-DB56-4CCE-FE9B17E81F82}"/>
              </a:ext>
            </a:extLst>
          </p:cNvPr>
          <p:cNvSpPr txBox="1"/>
          <p:nvPr/>
        </p:nvSpPr>
        <p:spPr>
          <a:xfrm>
            <a:off x="347807" y="1311631"/>
            <a:ext cx="844928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+mn-lt"/>
                <a:cs typeface="Arial"/>
              </a:rPr>
              <a:t>-</a:t>
            </a:r>
            <a:r>
              <a:rPr lang="cs-CZ" sz="1800" dirty="0" smtClean="0">
                <a:latin typeface="+mn-lt"/>
                <a:cs typeface="Arial"/>
              </a:rPr>
              <a:t> </a:t>
            </a:r>
            <a:r>
              <a:rPr lang="en-US" sz="1800" dirty="0" err="1" smtClean="0">
                <a:latin typeface="+mn-lt"/>
                <a:cs typeface="Arial"/>
              </a:rPr>
              <a:t>díky</a:t>
            </a:r>
            <a:r>
              <a:rPr lang="en-US" sz="1800" dirty="0" smtClean="0">
                <a:latin typeface="+mn-lt"/>
                <a:cs typeface="Arial"/>
              </a:rPr>
              <a:t> </a:t>
            </a:r>
            <a:r>
              <a:rPr lang="en-US" sz="1800" dirty="0" err="1">
                <a:latin typeface="+mn-lt"/>
                <a:cs typeface="Arial"/>
              </a:rPr>
              <a:t>strategii</a:t>
            </a:r>
            <a:r>
              <a:rPr lang="en-US" sz="1800" dirty="0">
                <a:latin typeface="+mn-lt"/>
                <a:cs typeface="Arial"/>
              </a:rPr>
              <a:t> </a:t>
            </a:r>
            <a:r>
              <a:rPr lang="en-US" sz="1800" dirty="0" err="1" smtClean="0">
                <a:latin typeface="+mn-lt"/>
                <a:cs typeface="Arial"/>
              </a:rPr>
              <a:t>eSET</a:t>
            </a:r>
            <a:r>
              <a:rPr lang="cs-CZ" sz="1800" dirty="0" smtClean="0">
                <a:latin typeface="+mn-lt"/>
                <a:cs typeface="Arial"/>
              </a:rPr>
              <a:t> </a:t>
            </a:r>
            <a:r>
              <a:rPr lang="en-US" sz="1800" dirty="0" smtClean="0">
                <a:latin typeface="+mn-lt"/>
                <a:cs typeface="Arial"/>
              </a:rPr>
              <a:t>(</a:t>
            </a:r>
            <a:r>
              <a:rPr lang="en-US" sz="1800" dirty="0" err="1">
                <a:latin typeface="+mn-lt"/>
                <a:cs typeface="Arial"/>
              </a:rPr>
              <a:t>elektivní</a:t>
            </a:r>
            <a:r>
              <a:rPr lang="en-US" sz="1800" dirty="0">
                <a:latin typeface="+mn-lt"/>
                <a:cs typeface="Arial"/>
              </a:rPr>
              <a:t> single embryo </a:t>
            </a:r>
            <a:r>
              <a:rPr lang="en-US" sz="1800" dirty="0" smtClean="0">
                <a:latin typeface="+mn-lt"/>
                <a:cs typeface="Arial"/>
              </a:rPr>
              <a:t>transfer)</a:t>
            </a:r>
            <a:r>
              <a:rPr lang="cs-CZ" sz="1800" dirty="0" smtClean="0">
                <a:latin typeface="+mn-lt"/>
                <a:cs typeface="Arial"/>
              </a:rPr>
              <a:t> </a:t>
            </a:r>
            <a:r>
              <a:rPr lang="en-US" sz="1800" dirty="0" smtClean="0">
                <a:latin typeface="+mn-lt"/>
                <a:cs typeface="Arial"/>
              </a:rPr>
              <a:t>od </a:t>
            </a:r>
            <a:r>
              <a:rPr lang="en-US" sz="1800" dirty="0" err="1">
                <a:latin typeface="+mn-lt"/>
                <a:cs typeface="Arial"/>
              </a:rPr>
              <a:t>roku</a:t>
            </a:r>
            <a:r>
              <a:rPr lang="en-US" sz="1800" dirty="0">
                <a:latin typeface="+mn-lt"/>
                <a:cs typeface="Arial"/>
              </a:rPr>
              <a:t> 2010 </a:t>
            </a:r>
            <a:r>
              <a:rPr lang="en-US" sz="1800" dirty="0" err="1" smtClean="0">
                <a:latin typeface="+mn-lt"/>
                <a:cs typeface="Arial"/>
              </a:rPr>
              <a:t>narůstá</a:t>
            </a:r>
            <a:r>
              <a:rPr lang="cs-CZ" sz="1800" dirty="0" smtClean="0">
                <a:latin typeface="+mn-lt"/>
                <a:cs typeface="Arial"/>
              </a:rPr>
              <a:t> KET</a:t>
            </a:r>
          </a:p>
          <a:p>
            <a:r>
              <a:rPr lang="cs-CZ" sz="1800" dirty="0" smtClean="0">
                <a:latin typeface="+mn-lt"/>
                <a:cs typeface="Arial"/>
              </a:rPr>
              <a:t>- narůstá počet cyklů </a:t>
            </a:r>
            <a:r>
              <a:rPr lang="cs-CZ" sz="1800" dirty="0" err="1" smtClean="0">
                <a:latin typeface="+mn-lt"/>
                <a:cs typeface="Arial"/>
              </a:rPr>
              <a:t>freez</a:t>
            </a:r>
            <a:r>
              <a:rPr lang="cs-CZ" sz="1800" dirty="0" smtClean="0">
                <a:latin typeface="+mn-lt"/>
                <a:cs typeface="Arial"/>
              </a:rPr>
              <a:t> </a:t>
            </a:r>
            <a:r>
              <a:rPr lang="cs-CZ" sz="1800" dirty="0" err="1" smtClean="0">
                <a:latin typeface="+mn-lt"/>
                <a:cs typeface="Arial"/>
              </a:rPr>
              <a:t>all</a:t>
            </a:r>
            <a:endParaRPr lang="cs-CZ" sz="1800" dirty="0" smtClean="0">
              <a:latin typeface="+mn-lt"/>
              <a:cs typeface="Arial"/>
            </a:endParaRPr>
          </a:p>
          <a:p>
            <a:r>
              <a:rPr lang="en-US" sz="1800" dirty="0" smtClean="0">
                <a:latin typeface="+mn-lt"/>
                <a:cs typeface="Arial"/>
              </a:rPr>
              <a:t> </a:t>
            </a:r>
            <a:endParaRPr lang="en-US" sz="1800" dirty="0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9" y="2159573"/>
            <a:ext cx="6908800" cy="469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Cykly KET v ČR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3" y="1438031"/>
            <a:ext cx="8839357" cy="41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Freeze</a:t>
            </a:r>
            <a:r>
              <a:rPr lang="cs-CZ" dirty="0" smtClean="0"/>
              <a:t> </a:t>
            </a:r>
            <a:r>
              <a:rPr lang="cs-CZ" dirty="0" err="1" smtClean="0"/>
              <a:t>all</a:t>
            </a:r>
            <a:r>
              <a:rPr lang="cs-CZ" dirty="0" smtClean="0"/>
              <a:t> v ČR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863" y="1555261"/>
            <a:ext cx="7577173" cy="40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0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1D7E16-7B8E-ABEC-7F24-B8F8A43F4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0BA3317-CA6B-C5F1-758D-6FD030C37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Počet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narozených</a:t>
            </a:r>
            <a:r>
              <a:rPr lang="en-US" dirty="0">
                <a:cs typeface="Arial"/>
              </a:rPr>
              <a:t> </a:t>
            </a:r>
            <a:r>
              <a:rPr lang="en-US" dirty="0" err="1">
                <a:cs typeface="Arial"/>
              </a:rPr>
              <a:t>dětí</a:t>
            </a:r>
            <a:r>
              <a:rPr lang="en-US" dirty="0">
                <a:cs typeface="Arial"/>
              </a:rPr>
              <a:t> v </a:t>
            </a:r>
            <a:r>
              <a:rPr lang="cs-CZ" dirty="0" smtClean="0">
                <a:cs typeface="Arial"/>
              </a:rPr>
              <a:t>Č</a:t>
            </a:r>
            <a:r>
              <a:rPr lang="en-US" dirty="0" smtClean="0">
                <a:cs typeface="Arial"/>
              </a:rPr>
              <a:t>R </a:t>
            </a:r>
            <a:r>
              <a:rPr lang="en-US" dirty="0" err="1">
                <a:cs typeface="Arial"/>
              </a:rPr>
              <a:t>po</a:t>
            </a:r>
            <a:r>
              <a:rPr lang="en-US" dirty="0">
                <a:cs typeface="Arial"/>
              </a:rPr>
              <a:t> IVF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F145D0F-2E78-7DBA-ABC4-DEA8C5AA5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55" y="1309764"/>
            <a:ext cx="8642522" cy="5372390"/>
          </a:xfrm>
        </p:spPr>
      </p:pic>
    </p:spTree>
    <p:extLst>
      <p:ext uri="{BB962C8B-B14F-4D97-AF65-F5344CB8AC3E}">
        <p14:creationId xmlns:p14="http://schemas.microsoft.com/office/powerpoint/2010/main" val="15663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9616767-FDAB-7538-1328-B5B315FE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0" y="469908"/>
            <a:ext cx="8064900" cy="451576"/>
          </a:xfrm>
        </p:spPr>
        <p:txBody>
          <a:bodyPr/>
          <a:lstStyle/>
          <a:p>
            <a:r>
              <a:rPr lang="en-US" dirty="0">
                <a:cs typeface="Arial"/>
              </a:rPr>
              <a:t>Cycle segmentation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74CFE3-035B-E2AC-A8E6-41FD371EF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31" y="1280992"/>
            <a:ext cx="8783054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>
                <a:cs typeface="Arial"/>
              </a:rPr>
              <a:t>f</a:t>
            </a:r>
            <a:r>
              <a:rPr lang="en-US" sz="1800" dirty="0" err="1" smtClean="0">
                <a:cs typeface="Arial"/>
              </a:rPr>
              <a:t>reeze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>
                <a:cs typeface="Arial"/>
              </a:rPr>
              <a:t>all "</a:t>
            </a:r>
            <a:r>
              <a:rPr lang="en-US" sz="1800" dirty="0" err="1">
                <a:cs typeface="Arial"/>
              </a:rPr>
              <a:t>zmrazení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všech</a:t>
            </a:r>
            <a:r>
              <a:rPr lang="en-US" sz="1800" dirty="0">
                <a:cs typeface="Arial"/>
              </a:rPr>
              <a:t>" </a:t>
            </a:r>
            <a:r>
              <a:rPr lang="cs-CZ" sz="1800" dirty="0" smtClean="0">
                <a:cs typeface="Arial"/>
              </a:rPr>
              <a:t>- </a:t>
            </a:r>
            <a:r>
              <a:rPr lang="en-US" sz="1800" dirty="0" err="1" smtClean="0">
                <a:cs typeface="Arial"/>
              </a:rPr>
              <a:t>všech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oocytů</a:t>
            </a:r>
            <a:r>
              <a:rPr lang="en-US" sz="1800" dirty="0">
                <a:cs typeface="Arial"/>
              </a:rPr>
              <a:t>/</a:t>
            </a:r>
            <a:r>
              <a:rPr lang="en-US" sz="1800" dirty="0" err="1">
                <a:cs typeface="Arial"/>
              </a:rPr>
              <a:t>embryí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53975" indent="0">
              <a:buNone/>
            </a:pPr>
            <a:r>
              <a:rPr lang="en-US" sz="1800" dirty="0" err="1">
                <a:cs typeface="Arial"/>
              </a:rPr>
              <a:t>optimalizována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stimulace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vaječníků</a:t>
            </a:r>
            <a:r>
              <a:rPr lang="en-US" sz="1800" dirty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včetně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konečného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zrání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oocytů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spouštěného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agonistou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smtClean="0">
                <a:cs typeface="Arial"/>
              </a:rPr>
              <a:t>GnRH</a:t>
            </a:r>
            <a:r>
              <a:rPr lang="cs-CZ" sz="1800" dirty="0" smtClean="0">
                <a:cs typeface="Arial"/>
              </a:rPr>
              <a:t> (</a:t>
            </a:r>
            <a:r>
              <a:rPr lang="cs-CZ" sz="1800" dirty="0" err="1" smtClean="0">
                <a:cs typeface="Arial"/>
              </a:rPr>
              <a:t>Decapeptyl</a:t>
            </a:r>
            <a:r>
              <a:rPr lang="cs-CZ" sz="1800" dirty="0" smtClean="0">
                <a:cs typeface="Arial"/>
              </a:rPr>
              <a:t>)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>
                <a:cs typeface="Arial"/>
              </a:rPr>
              <a:t>v </a:t>
            </a:r>
            <a:r>
              <a:rPr lang="en-US" sz="1800" dirty="0" err="1">
                <a:cs typeface="Arial"/>
              </a:rPr>
              <a:t>antagonistickém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cyklu</a:t>
            </a:r>
            <a:r>
              <a:rPr lang="cs-CZ" sz="1800" dirty="0" smtClean="0">
                <a:cs typeface="Arial"/>
              </a:rPr>
              <a:t> (nevýhodou je časný nástup </a:t>
            </a:r>
            <a:r>
              <a:rPr lang="cs-CZ" sz="1800" dirty="0" err="1" smtClean="0">
                <a:cs typeface="Arial"/>
              </a:rPr>
              <a:t>luteolýzy</a:t>
            </a:r>
            <a:r>
              <a:rPr lang="cs-CZ" sz="1800" dirty="0" smtClean="0">
                <a:cs typeface="Arial"/>
              </a:rPr>
              <a:t>)</a:t>
            </a:r>
          </a:p>
          <a:p>
            <a:pPr marL="53975" indent="0">
              <a:buNone/>
            </a:pPr>
            <a:r>
              <a:rPr lang="en-US" sz="1800" dirty="0" smtClean="0">
                <a:cs typeface="Arial"/>
              </a:rPr>
              <a:t> </a:t>
            </a:r>
            <a:r>
              <a:rPr lang="cs-CZ" sz="1800" dirty="0" smtClean="0">
                <a:cs typeface="Arial"/>
              </a:rPr>
              <a:t>	- </a:t>
            </a:r>
            <a:r>
              <a:rPr lang="en-US" sz="1800" dirty="0" err="1" smtClean="0">
                <a:cs typeface="Arial"/>
              </a:rPr>
              <a:t>všechny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oocyty</a:t>
            </a:r>
            <a:r>
              <a:rPr lang="en-US" sz="1800" dirty="0">
                <a:cs typeface="Arial"/>
              </a:rPr>
              <a:t> a/</a:t>
            </a:r>
            <a:r>
              <a:rPr lang="en-US" sz="1800" dirty="0" err="1">
                <a:cs typeface="Arial"/>
              </a:rPr>
              <a:t>nebo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embrya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jsou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kryokonzervovány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>
                <a:solidFill>
                  <a:schemeClr val="accent1"/>
                </a:solidFill>
                <a:cs typeface="Arial"/>
              </a:rPr>
              <a:t>segment A</a:t>
            </a:r>
            <a:r>
              <a:rPr lang="en-US" sz="1800" dirty="0">
                <a:cs typeface="Arial"/>
              </a:rPr>
              <a:t>) </a:t>
            </a:r>
            <a:r>
              <a:rPr lang="en-US" sz="1800" dirty="0" smtClean="0">
                <a:cs typeface="Arial"/>
              </a:rPr>
              <a:t> </a:t>
            </a:r>
            <a:r>
              <a:rPr lang="cs-CZ" sz="1800" dirty="0" smtClean="0">
                <a:cs typeface="Arial"/>
              </a:rPr>
              <a:t>	</a:t>
            </a:r>
          </a:p>
          <a:p>
            <a:pPr marL="53975" indent="0">
              <a:buNone/>
            </a:pPr>
            <a:r>
              <a:rPr lang="cs-CZ" sz="1800" dirty="0">
                <a:cs typeface="Arial"/>
              </a:rPr>
              <a:t>	</a:t>
            </a:r>
            <a:r>
              <a:rPr lang="cs-CZ" sz="1800" dirty="0" smtClean="0">
                <a:cs typeface="Arial"/>
              </a:rPr>
              <a:t>- </a:t>
            </a:r>
            <a:r>
              <a:rPr lang="en-US" sz="1800" dirty="0" err="1" smtClean="0">
                <a:cs typeface="Arial"/>
              </a:rPr>
              <a:t>přeneseny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>
                <a:cs typeface="Arial"/>
              </a:rPr>
              <a:t>do </a:t>
            </a:r>
            <a:r>
              <a:rPr lang="en-US" sz="1800" dirty="0" err="1">
                <a:cs typeface="Arial"/>
              </a:rPr>
              <a:t>receptivního</a:t>
            </a:r>
            <a:r>
              <a:rPr lang="en-US" sz="1800" dirty="0">
                <a:cs typeface="Arial"/>
              </a:rPr>
              <a:t> endometria v </a:t>
            </a:r>
            <a:r>
              <a:rPr lang="en-US" sz="1800" dirty="0" err="1">
                <a:cs typeface="Arial"/>
              </a:rPr>
              <a:t>následujícím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cyklu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>
                <a:solidFill>
                  <a:schemeClr val="accent1"/>
                </a:solidFill>
                <a:cs typeface="Arial"/>
              </a:rPr>
              <a:t>segment B</a:t>
            </a:r>
            <a:r>
              <a:rPr lang="en-US" sz="1800" dirty="0" smtClean="0">
                <a:cs typeface="Arial"/>
              </a:rPr>
              <a:t>)</a:t>
            </a:r>
            <a:endParaRPr lang="cs-CZ" sz="1800" dirty="0" smtClean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 err="1">
                <a:cs typeface="Arial"/>
              </a:rPr>
              <a:t>touto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strategií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lze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riziko</a:t>
            </a:r>
            <a:r>
              <a:rPr lang="en-US" sz="1800" dirty="0">
                <a:cs typeface="Arial"/>
              </a:rPr>
              <a:t> OHSS </a:t>
            </a:r>
            <a:r>
              <a:rPr lang="en-US" sz="1800" dirty="0" err="1">
                <a:cs typeface="Arial"/>
              </a:rPr>
              <a:t>téměř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eliminovat</a:t>
            </a:r>
            <a:r>
              <a:rPr lang="en-US" sz="1800" dirty="0">
                <a:cs typeface="Arial"/>
              </a:rPr>
              <a:t> 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en-US" sz="1800" dirty="0" err="1" smtClean="0">
                <a:cs typeface="Arial"/>
              </a:rPr>
              <a:t>zlepšení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klinické</a:t>
            </a:r>
            <a:r>
              <a:rPr lang="en-US" sz="1800" dirty="0">
                <a:cs typeface="Arial"/>
              </a:rPr>
              <a:t>  </a:t>
            </a:r>
            <a:r>
              <a:rPr lang="en-US" sz="1800" dirty="0" err="1">
                <a:cs typeface="Arial"/>
              </a:rPr>
              <a:t>míry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těhotenství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při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použití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kryokonzervovaných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srovnání</a:t>
            </a:r>
            <a:r>
              <a:rPr lang="en-US" sz="1800" dirty="0">
                <a:cs typeface="Arial"/>
              </a:rPr>
              <a:t> s </a:t>
            </a:r>
            <a:r>
              <a:rPr lang="en-US" sz="1800" dirty="0" err="1">
                <a:cs typeface="Arial"/>
              </a:rPr>
              <a:t>čerstvými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embry</a:t>
            </a:r>
            <a:r>
              <a:rPr lang="cs-CZ" sz="1800" dirty="0" smtClean="0">
                <a:cs typeface="Arial"/>
              </a:rPr>
              <a:t>i</a:t>
            </a:r>
          </a:p>
          <a:p>
            <a:pPr marL="188595" indent="-134620"/>
            <a:endParaRPr lang="en-US" sz="1800" dirty="0"/>
          </a:p>
          <a:p>
            <a:pPr marL="188595" indent="-134620"/>
            <a:r>
              <a:rPr lang="en-US" sz="1800" dirty="0" err="1">
                <a:cs typeface="Arial"/>
              </a:rPr>
              <a:t>kryokonzervace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nemůže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zaručit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přežití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všech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embryí</a:t>
            </a:r>
            <a:r>
              <a:rPr lang="en-US" sz="1800" dirty="0">
                <a:cs typeface="Arial"/>
              </a:rPr>
              <a:t>, ale </a:t>
            </a:r>
            <a:r>
              <a:rPr lang="en-US" sz="1800" dirty="0" err="1">
                <a:cs typeface="Arial"/>
              </a:rPr>
              <a:t>tyto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výsledky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jasně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podtrhují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užitečnost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kryokonzervace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při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zvyšování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bezpečnosti</a:t>
            </a:r>
            <a:r>
              <a:rPr lang="en-US" sz="1800" dirty="0">
                <a:cs typeface="Arial"/>
              </a:rPr>
              <a:t> IVF </a:t>
            </a:r>
            <a:r>
              <a:rPr lang="en-US" sz="1800" dirty="0" err="1" smtClean="0">
                <a:cs typeface="Arial"/>
              </a:rPr>
              <a:t>léčby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6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 předmětu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77477" y="1309048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EMKO0811p </a:t>
            </a:r>
            <a:r>
              <a:rPr lang="cs-CZ" dirty="0" smtClean="0"/>
              <a:t>Kryoprezervace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sz="1400" dirty="0" smtClean="0"/>
              <a:t>1) Úvodní </a:t>
            </a:r>
            <a:r>
              <a:rPr lang="cs-CZ" sz="1400" dirty="0"/>
              <a:t>přednáška - základní metody kryoprezervace v biologii, historie technik </a:t>
            </a:r>
            <a:r>
              <a:rPr lang="cs-CZ" sz="1400" dirty="0" smtClean="0"/>
              <a:t>kryokonzervace</a:t>
            </a:r>
            <a:endParaRPr lang="cs-CZ" sz="1400" dirty="0"/>
          </a:p>
          <a:p>
            <a:pPr marL="54000" indent="0">
              <a:buNone/>
            </a:pPr>
            <a:r>
              <a:rPr lang="cs-CZ" sz="1400" dirty="0" smtClean="0"/>
              <a:t>2) Princip </a:t>
            </a:r>
            <a:r>
              <a:rPr lang="cs-CZ" sz="1400" dirty="0"/>
              <a:t>metod kryoprezervace tkání a buněk, </a:t>
            </a:r>
            <a:r>
              <a:rPr lang="cs-CZ" sz="1400" dirty="0" err="1"/>
              <a:t>kryoprotektiva</a:t>
            </a:r>
            <a:r>
              <a:rPr lang="cs-CZ" sz="1400" dirty="0"/>
              <a:t> a jejich užití v kryokonzervaci </a:t>
            </a:r>
            <a:r>
              <a:rPr lang="cs-CZ" sz="1400" dirty="0" smtClean="0"/>
              <a:t>tkání</a:t>
            </a:r>
            <a:endParaRPr lang="cs-CZ" sz="1400" dirty="0"/>
          </a:p>
          <a:p>
            <a:pPr marL="54000" indent="0">
              <a:buNone/>
            </a:pPr>
            <a:r>
              <a:rPr lang="cs-CZ" sz="1400" dirty="0" smtClean="0"/>
              <a:t>3) </a:t>
            </a:r>
            <a:r>
              <a:rPr lang="cs-CZ" sz="1400" dirty="0"/>
              <a:t>Vitrifikace embryí - způsoby, stádia mražení, doba uchovávání, požadavky </a:t>
            </a:r>
            <a:r>
              <a:rPr lang="cs-CZ" sz="1400" dirty="0" smtClean="0"/>
              <a:t>SUKL</a:t>
            </a:r>
            <a:endParaRPr lang="cs-CZ" sz="1400" dirty="0"/>
          </a:p>
          <a:p>
            <a:pPr marL="54000" indent="0">
              <a:buNone/>
            </a:pPr>
            <a:r>
              <a:rPr lang="cs-CZ" sz="1400" dirty="0" smtClean="0"/>
              <a:t>4) Vitrifikace </a:t>
            </a:r>
            <a:r>
              <a:rPr lang="cs-CZ" sz="1400" dirty="0" err="1"/>
              <a:t>oocytů</a:t>
            </a:r>
            <a:r>
              <a:rPr lang="cs-CZ" sz="1400" dirty="0"/>
              <a:t> </a:t>
            </a:r>
            <a:r>
              <a:rPr lang="cs-CZ" sz="1400" dirty="0" smtClean="0"/>
              <a:t>- způsoby</a:t>
            </a:r>
            <a:r>
              <a:rPr lang="cs-CZ" sz="1400" dirty="0"/>
              <a:t>, efektivita, využití - dárcovský program, </a:t>
            </a:r>
            <a:r>
              <a:rPr lang="cs-CZ" sz="1400" dirty="0" err="1"/>
              <a:t>social</a:t>
            </a:r>
            <a:r>
              <a:rPr lang="cs-CZ" sz="1400" dirty="0"/>
              <a:t> </a:t>
            </a:r>
            <a:r>
              <a:rPr lang="cs-CZ" sz="1400" dirty="0" err="1" smtClean="0"/>
              <a:t>freezing</a:t>
            </a:r>
            <a:endParaRPr lang="cs-CZ" sz="1400" dirty="0"/>
          </a:p>
          <a:p>
            <a:pPr marL="54000" indent="0">
              <a:buNone/>
            </a:pPr>
            <a:r>
              <a:rPr lang="cs-CZ" sz="1400" dirty="0" smtClean="0"/>
              <a:t>5) </a:t>
            </a:r>
            <a:r>
              <a:rPr lang="cs-CZ" sz="1400" dirty="0"/>
              <a:t>Kryokonzervace spermií </a:t>
            </a:r>
            <a:r>
              <a:rPr lang="cs-CZ" sz="1400" dirty="0" smtClean="0"/>
              <a:t>- podmínky </a:t>
            </a:r>
            <a:r>
              <a:rPr lang="cs-CZ" sz="1400" dirty="0"/>
              <a:t>skladování, typy nosičů, požadavky </a:t>
            </a:r>
            <a:r>
              <a:rPr lang="cs-CZ" sz="1400" dirty="0" smtClean="0"/>
              <a:t>SUKL</a:t>
            </a:r>
          </a:p>
          <a:p>
            <a:pPr marL="54000" indent="0">
              <a:buNone/>
            </a:pPr>
            <a:r>
              <a:rPr lang="cs-CZ" sz="1400" dirty="0" smtClean="0"/>
              <a:t>6) Kryokonzervace ovariální a testikulární tkáně</a:t>
            </a:r>
            <a:endParaRPr lang="cs-CZ" sz="1400" dirty="0"/>
          </a:p>
          <a:p>
            <a:pPr marL="54000" indent="0">
              <a:buNone/>
            </a:pPr>
            <a:r>
              <a:rPr lang="cs-CZ" sz="1400" dirty="0" smtClean="0"/>
              <a:t>7) Legislativní </a:t>
            </a:r>
            <a:r>
              <a:rPr lang="cs-CZ" sz="1400" dirty="0"/>
              <a:t>a etické otázky spojené s kryokonzervací a uchováváním lidských gamet a embryí, současné trendy metod ART využívající </a:t>
            </a:r>
            <a:r>
              <a:rPr lang="cs-CZ" sz="1400" dirty="0" smtClean="0"/>
              <a:t>vitrifikace, neonatologické </a:t>
            </a:r>
            <a:r>
              <a:rPr lang="cs-CZ" sz="1400" dirty="0"/>
              <a:t>výsledky ve vztahu k vitrifikaci embryí a </a:t>
            </a:r>
            <a:r>
              <a:rPr lang="cs-CZ" sz="1400" dirty="0" smtClean="0"/>
              <a:t>gamet</a:t>
            </a:r>
          </a:p>
          <a:p>
            <a:pPr marL="54000" indent="0">
              <a:buNone/>
            </a:pPr>
            <a:endParaRPr lang="cs-CZ" sz="1400" dirty="0"/>
          </a:p>
          <a:p>
            <a:pPr marL="54000" indent="0">
              <a:buNone/>
            </a:pPr>
            <a:r>
              <a:rPr lang="cs-CZ" sz="1400" dirty="0" smtClean="0"/>
              <a:t>Zkouška: test otázky </a:t>
            </a:r>
            <a:r>
              <a:rPr lang="cs-CZ" sz="1400" dirty="0" err="1" smtClean="0"/>
              <a:t>a,b,c</a:t>
            </a:r>
            <a:r>
              <a:rPr lang="cs-CZ" sz="1400" dirty="0" smtClean="0"/>
              <a:t> maximální počet 30 bodů + 2 samostatné otázky za 5 bodů</a:t>
            </a:r>
          </a:p>
          <a:p>
            <a:pPr marL="54000" indent="0">
              <a:buNone/>
            </a:pPr>
            <a:r>
              <a:rPr lang="cs-CZ" sz="1400" dirty="0" smtClean="0"/>
              <a:t>Maximální zisk 40 bodů, 37-40 A, 33-36 B, 29-32 C, 25-28 D, 21-24 E, pod 21 F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585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476" y="238374"/>
            <a:ext cx="1188823" cy="4816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kryokonzervace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40000" y="1653202"/>
            <a:ext cx="8064900" cy="3307218"/>
          </a:xfrm>
        </p:spPr>
        <p:txBody>
          <a:bodyPr/>
          <a:lstStyle/>
          <a:p>
            <a:r>
              <a:rPr lang="cs-CZ" sz="1800" dirty="0"/>
              <a:t>původní </a:t>
            </a:r>
            <a:r>
              <a:rPr lang="cs-CZ" sz="1800" u="sng" dirty="0"/>
              <a:t>hypotéza</a:t>
            </a:r>
            <a:r>
              <a:rPr lang="cs-CZ" sz="1800" dirty="0"/>
              <a:t> byla založená na tom, že se snižující se teplotou se zpomalují biologické děje a že tedy při zamrazení dojde k zastavení dějů, které se následně </a:t>
            </a:r>
            <a:r>
              <a:rPr lang="cs-CZ" sz="1800" dirty="0">
                <a:solidFill>
                  <a:schemeClr val="tx2"/>
                </a:solidFill>
              </a:rPr>
              <a:t>po rozmrazení </a:t>
            </a:r>
            <a:r>
              <a:rPr lang="cs-CZ" sz="1800" dirty="0" smtClean="0">
                <a:solidFill>
                  <a:schemeClr val="tx2"/>
                </a:solidFill>
              </a:rPr>
              <a:t>obnoví</a:t>
            </a:r>
            <a:endParaRPr lang="cs-CZ" sz="1800" dirty="0">
              <a:solidFill>
                <a:schemeClr val="tx2"/>
              </a:solidFill>
            </a:endParaRPr>
          </a:p>
          <a:p>
            <a:r>
              <a:rPr lang="cs-CZ" sz="1800" dirty="0"/>
              <a:t>bylo však </a:t>
            </a:r>
            <a:r>
              <a:rPr lang="cs-CZ" sz="1800" u="sng" dirty="0"/>
              <a:t>zjištěno</a:t>
            </a:r>
            <a:r>
              <a:rPr lang="cs-CZ" sz="1800" dirty="0"/>
              <a:t>, že buňky během mražení a rozmražení </a:t>
            </a:r>
            <a:r>
              <a:rPr lang="cs-CZ" sz="1800" dirty="0" smtClean="0">
                <a:solidFill>
                  <a:schemeClr val="tx2"/>
                </a:solidFill>
              </a:rPr>
              <a:t>odumírají</a:t>
            </a:r>
            <a:endParaRPr lang="cs-CZ" sz="1800" dirty="0">
              <a:solidFill>
                <a:schemeClr val="tx2"/>
              </a:solidFill>
            </a:endParaRPr>
          </a:p>
          <a:p>
            <a:r>
              <a:rPr lang="cs-CZ" sz="1800" dirty="0"/>
              <a:t>dochází k poškození buněk vlivem krystalizace ledu a každá buňka má svůj optimální postup mražení rozmražení.</a:t>
            </a:r>
          </a:p>
          <a:p>
            <a:pPr lvl="2"/>
            <a:r>
              <a:rPr lang="cs-CZ" sz="1600" dirty="0"/>
              <a:t>p</a:t>
            </a:r>
            <a:r>
              <a:rPr lang="cs-CZ" sz="1600" dirty="0" smtClean="0"/>
              <a:t>okud </a:t>
            </a:r>
            <a:r>
              <a:rPr lang="cs-CZ" sz="1600" dirty="0"/>
              <a:t>je to příliš rychlé – krystalky buňku zabijí</a:t>
            </a:r>
          </a:p>
          <a:p>
            <a:pPr lvl="2"/>
            <a:r>
              <a:rPr lang="cs-CZ" sz="1600" dirty="0"/>
              <a:t>p</a:t>
            </a:r>
            <a:r>
              <a:rPr lang="cs-CZ" sz="1600" dirty="0" smtClean="0"/>
              <a:t>okud </a:t>
            </a:r>
            <a:r>
              <a:rPr lang="cs-CZ" sz="1600" dirty="0"/>
              <a:t>příliš pomalu – vážné poškození dehydratací</a:t>
            </a:r>
          </a:p>
          <a:p>
            <a:pPr lvl="2"/>
            <a:endParaRPr lang="cs-CZ" dirty="0"/>
          </a:p>
          <a:p>
            <a:pPr lvl="2" indent="-506413"/>
            <a:r>
              <a:rPr lang="cs-CZ" sz="1800" dirty="0"/>
              <a:t>je obtížné mrazit orgány, kde je více typů buněk</a:t>
            </a:r>
          </a:p>
          <a:p>
            <a:pPr lvl="2" indent="-506413"/>
            <a:endParaRPr lang="cs-CZ" sz="1800" dirty="0"/>
          </a:p>
          <a:p>
            <a:pPr lvl="2" indent="-506413"/>
            <a:r>
              <a:rPr lang="cs-CZ" sz="1800" dirty="0"/>
              <a:t>- nadějí se proto stala </a:t>
            </a:r>
            <a:r>
              <a:rPr lang="cs-CZ" sz="1800" u="sng" dirty="0">
                <a:solidFill>
                  <a:schemeClr val="accent1"/>
                </a:solidFill>
              </a:rPr>
              <a:t>vitrifikace</a:t>
            </a:r>
            <a:r>
              <a:rPr lang="cs-CZ" sz="1800" dirty="0"/>
              <a:t> – molekuly vody vůbec nemrznou a nevznikají </a:t>
            </a:r>
            <a:r>
              <a:rPr lang="cs-CZ" sz="1800" dirty="0" smtClean="0"/>
              <a:t>krystaly, </a:t>
            </a:r>
            <a:r>
              <a:rPr lang="cs-CZ" sz="1800" dirty="0"/>
              <a:t>jen prostě ztuhnou ve svém neuspořádaném stavu – </a:t>
            </a:r>
            <a:r>
              <a:rPr lang="cs-CZ" sz="1800" dirty="0" err="1"/>
              <a:t>solidifikace</a:t>
            </a:r>
            <a:r>
              <a:rPr lang="cs-CZ" sz="1800" dirty="0"/>
              <a:t>, </a:t>
            </a:r>
            <a:r>
              <a:rPr lang="cs-CZ" sz="1800" dirty="0" smtClean="0"/>
              <a:t>zeskelnění</a:t>
            </a:r>
            <a:endParaRPr lang="cs-CZ" sz="1800" dirty="0"/>
          </a:p>
          <a:p>
            <a:pPr lvl="2" indent="-506413"/>
            <a:r>
              <a:rPr lang="cs-CZ" sz="1800" dirty="0"/>
              <a:t>- pro toto potřebujeme velice rychlé zamražení a velice vysokou koncentraci </a:t>
            </a:r>
            <a:r>
              <a:rPr lang="cs-CZ" sz="1800" dirty="0" err="1" smtClean="0"/>
              <a:t>kryoprotektiv</a:t>
            </a:r>
            <a:r>
              <a:rPr lang="cs-CZ" sz="1800" dirty="0" smtClean="0"/>
              <a:t> </a:t>
            </a:r>
            <a:r>
              <a:rPr lang="cs-CZ" sz="1800" dirty="0"/>
              <a:t>– vzorek je pak viskózní a nevzniknou ledové krystaly</a:t>
            </a:r>
          </a:p>
          <a:p>
            <a:pPr lvl="2" indent="-506413"/>
            <a:endParaRPr lang="cs-CZ" sz="1800" dirty="0"/>
          </a:p>
          <a:p>
            <a:pPr lvl="2" indent="-506413"/>
            <a:endParaRPr lang="cs-CZ" sz="1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865" y="26772"/>
            <a:ext cx="3351351" cy="156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7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B53A6AD-D698-C29C-B5ED-CF693C1C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/>
              </a:rPr>
              <a:t>Krystalizace vody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701E2C-54F2-AA30-2F1F-B07504948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090586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>
                <a:cs typeface="Arial"/>
              </a:rPr>
              <a:t>m</a:t>
            </a:r>
            <a:r>
              <a:rPr lang="cs-CZ" sz="1800" dirty="0" smtClean="0">
                <a:cs typeface="Arial"/>
              </a:rPr>
              <a:t>aximální hustota vody je při 4˚C</a:t>
            </a:r>
          </a:p>
          <a:p>
            <a:pPr marL="188595" indent="-134620"/>
            <a:r>
              <a:rPr lang="cs-CZ" sz="1800" dirty="0">
                <a:cs typeface="Arial"/>
              </a:rPr>
              <a:t>k</a:t>
            </a:r>
            <a:r>
              <a:rPr lang="cs-CZ" sz="1800" dirty="0" smtClean="0">
                <a:cs typeface="Arial"/>
              </a:rPr>
              <a:t>rystalizace na různých defektech (např. prachové částice)</a:t>
            </a:r>
          </a:p>
          <a:p>
            <a:pPr marL="188595" indent="-134620"/>
            <a:r>
              <a:rPr lang="cs-CZ" sz="1800" dirty="0">
                <a:cs typeface="Arial"/>
              </a:rPr>
              <a:t>d</a:t>
            </a:r>
            <a:r>
              <a:rPr lang="cs-CZ" sz="1800" dirty="0" smtClean="0">
                <a:cs typeface="Arial"/>
              </a:rPr>
              <a:t>estilovanou vodu lze zchladit na -15˚C bez krystalizace</a:t>
            </a:r>
          </a:p>
          <a:p>
            <a:pPr marL="188595" indent="-134620"/>
            <a:r>
              <a:rPr lang="cs-CZ" sz="1800" dirty="0">
                <a:cs typeface="Arial"/>
              </a:rPr>
              <a:t>m</a:t>
            </a:r>
            <a:r>
              <a:rPr lang="cs-CZ" sz="1800" dirty="0" smtClean="0">
                <a:cs typeface="Arial"/>
              </a:rPr>
              <a:t>alý podnět způsobí její krystalizaci, Tg je -137 ˚C</a:t>
            </a:r>
          </a:p>
          <a:p>
            <a:pPr marL="188595" indent="-134620"/>
            <a:r>
              <a:rPr lang="cs-CZ" sz="1800" dirty="0">
                <a:cs typeface="Arial"/>
              </a:rPr>
              <a:t>k</a:t>
            </a:r>
            <a:r>
              <a:rPr lang="cs-CZ" sz="1800" dirty="0" smtClean="0">
                <a:cs typeface="Arial"/>
              </a:rPr>
              <a:t>rystalizace v hexagonální soustavě, </a:t>
            </a:r>
            <a:r>
              <a:rPr lang="cs-CZ" sz="1800" dirty="0" err="1" smtClean="0">
                <a:cs typeface="Arial"/>
              </a:rPr>
              <a:t>lomenný</a:t>
            </a:r>
            <a:r>
              <a:rPr lang="cs-CZ" sz="1800" dirty="0" smtClean="0">
                <a:cs typeface="Arial"/>
              </a:rPr>
              <a:t> tvar </a:t>
            </a:r>
            <a:r>
              <a:rPr lang="cs-CZ" sz="1800" dirty="0">
                <a:cs typeface="Arial"/>
              </a:rPr>
              <a:t>molekuly </a:t>
            </a:r>
            <a:r>
              <a:rPr lang="cs-CZ" sz="1800" dirty="0" smtClean="0">
                <a:cs typeface="Arial"/>
              </a:rPr>
              <a:t>vody s </a:t>
            </a:r>
            <a:r>
              <a:rPr lang="cs-CZ" sz="1800" dirty="0">
                <a:cs typeface="Arial"/>
              </a:rPr>
              <a:t>úhlem </a:t>
            </a:r>
            <a:r>
              <a:rPr lang="cs-CZ" sz="1800" dirty="0" smtClean="0">
                <a:cs typeface="Arial"/>
              </a:rPr>
              <a:t>105°</a:t>
            </a:r>
          </a:p>
          <a:p>
            <a:pPr marL="188595" indent="-134620"/>
            <a:r>
              <a:rPr lang="cs-CZ" sz="1800" dirty="0"/>
              <a:t>uspořádávají do šestiúhelníkového tvaru tak, že na jednu molekulu vody se vážou celkem čtyři další</a:t>
            </a:r>
            <a:r>
              <a:rPr lang="cs-CZ" sz="1800" dirty="0" smtClean="0">
                <a:cs typeface="Arial"/>
              </a:rPr>
              <a:t> </a:t>
            </a:r>
          </a:p>
          <a:p>
            <a:pPr marL="188595" indent="-134620"/>
            <a:endParaRPr lang="cs-CZ" sz="1800" dirty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v</a:t>
            </a:r>
            <a:r>
              <a:rPr lang="cs-CZ" sz="1800" dirty="0" smtClean="0">
                <a:cs typeface="Arial"/>
              </a:rPr>
              <a:t>znik skla – vitrifikace – </a:t>
            </a: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ztráta rotačních a translačních stupňů volnosti </a:t>
            </a:r>
            <a:r>
              <a:rPr lang="cs-CZ" sz="1800" dirty="0" smtClean="0">
                <a:cs typeface="Arial"/>
              </a:rPr>
              <a:t>za zachování pouze vazebných vibrací uvnitř pevné molekulární struktury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764" y="226678"/>
            <a:ext cx="2048180" cy="14692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446" y="62522"/>
            <a:ext cx="1953846" cy="277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B53A6AD-D698-C29C-B5ED-CF693C1C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/>
              </a:rPr>
              <a:t>Krystalizace vody v buňkách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701E2C-54F2-AA30-2F1F-B07504948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40312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 smtClean="0">
                <a:cs typeface="Arial"/>
              </a:rPr>
              <a:t>buňky cca 90 % vody</a:t>
            </a:r>
          </a:p>
          <a:p>
            <a:pPr marL="188595" indent="-134620"/>
            <a:r>
              <a:rPr lang="cs-CZ" sz="1800" dirty="0">
                <a:cs typeface="Arial"/>
              </a:rPr>
              <a:t>n</a:t>
            </a:r>
            <a:r>
              <a:rPr lang="cs-CZ" sz="1800" dirty="0" smtClean="0">
                <a:cs typeface="Arial"/>
              </a:rPr>
              <a:t>ejprve krystalizace extracelulární tekutiny</a:t>
            </a:r>
          </a:p>
          <a:p>
            <a:pPr marL="188595" indent="-134620"/>
            <a:endParaRPr lang="cs-CZ" sz="1800" dirty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z</a:t>
            </a:r>
            <a:r>
              <a:rPr lang="cs-CZ" sz="1800" dirty="0" smtClean="0">
                <a:cs typeface="Arial"/>
              </a:rPr>
              <a:t>vyšuje se koncentrace látek  extracelulární nezmrzlé frakci a tím vzniká </a:t>
            </a: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osmotický gradient </a:t>
            </a:r>
            <a:r>
              <a:rPr lang="cs-CZ" sz="1800" dirty="0" smtClean="0">
                <a:cs typeface="Arial"/>
              </a:rPr>
              <a:t>mezi intra a extracelulárním prostorem</a:t>
            </a:r>
          </a:p>
          <a:p>
            <a:pPr marL="188595" indent="-134620"/>
            <a:r>
              <a:rPr lang="cs-CZ" sz="1800" dirty="0">
                <a:cs typeface="Arial"/>
              </a:rPr>
              <a:t>n</a:t>
            </a:r>
            <a:r>
              <a:rPr lang="cs-CZ" sz="1800" dirty="0" smtClean="0">
                <a:cs typeface="Arial"/>
              </a:rPr>
              <a:t>astává vypuzování </a:t>
            </a:r>
            <a:r>
              <a:rPr lang="cs-CZ" sz="1800" dirty="0" smtClean="0">
                <a:cs typeface="Arial"/>
              </a:rPr>
              <a:t>vody – dojde k </a:t>
            </a: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buněčné dehydrataci </a:t>
            </a:r>
            <a:r>
              <a:rPr lang="cs-CZ" sz="1800" dirty="0" smtClean="0">
                <a:cs typeface="Arial"/>
              </a:rPr>
              <a:t>vedoucí k strukturním změnám buněčné membrány</a:t>
            </a:r>
          </a:p>
          <a:p>
            <a:pPr marL="188595" indent="-134620"/>
            <a:r>
              <a:rPr lang="cs-CZ" sz="1800" dirty="0">
                <a:cs typeface="Arial"/>
              </a:rPr>
              <a:t>m</a:t>
            </a:r>
            <a:r>
              <a:rPr lang="cs-CZ" sz="1800" dirty="0" smtClean="0">
                <a:cs typeface="Arial"/>
              </a:rPr>
              <a:t>embrána je poškozená a buňka umírá</a:t>
            </a:r>
          </a:p>
          <a:p>
            <a:pPr marL="188595" indent="-134620"/>
            <a:endParaRPr lang="cs-CZ" sz="1800" dirty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i</a:t>
            </a:r>
            <a:r>
              <a:rPr lang="cs-CZ" sz="1800" dirty="0" smtClean="0">
                <a:cs typeface="Arial"/>
              </a:rPr>
              <a:t>ntracelulární krystalizace vede k poškození buňky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pokud ovšem je ochlazení příliš rychlé, tak se buňka vody nezbaví a vzniknou intracelulární krystaly</a:t>
            </a: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482" y="409034"/>
            <a:ext cx="2495898" cy="19338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431" y="5266982"/>
            <a:ext cx="1471268" cy="15458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375" y="5380310"/>
            <a:ext cx="1300704" cy="136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1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Poškození buněk při mražení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5553" y="1422399"/>
            <a:ext cx="6133793" cy="50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839" y="852407"/>
            <a:ext cx="8086635" cy="647700"/>
          </a:xfrm>
        </p:spPr>
        <p:txBody>
          <a:bodyPr/>
          <a:lstStyle/>
          <a:p>
            <a:r>
              <a:rPr lang="cs-CZ" sz="2800" dirty="0" err="1" smtClean="0"/>
              <a:t>Kryoprotektiva</a:t>
            </a:r>
            <a:r>
              <a:rPr lang="cs-CZ" sz="2800" dirty="0" smtClean="0"/>
              <a:t> - CPA</a:t>
            </a:r>
            <a:endParaRPr lang="cs-CZ" sz="28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5839" y="1531281"/>
            <a:ext cx="8016114" cy="41682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dirty="0" smtClean="0"/>
              <a:t>jsou v </a:t>
            </a:r>
            <a:r>
              <a:rPr lang="cs-CZ" sz="1800" dirty="0"/>
              <a:t>tělech arktických a antarktických zvířat (hmyz, ryby, obojživelníci) aby minimalizovaly poškození mrazem během zimní </a:t>
            </a:r>
            <a:r>
              <a:rPr lang="cs-CZ" sz="1800" dirty="0" smtClean="0"/>
              <a:t>periody roku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 err="1" smtClean="0"/>
              <a:t>kryoprotektivum</a:t>
            </a:r>
            <a:r>
              <a:rPr lang="cs-CZ" sz="1800" dirty="0" smtClean="0"/>
              <a:t> </a:t>
            </a:r>
            <a:r>
              <a:rPr lang="cs-CZ" sz="1800" dirty="0"/>
              <a:t>by mělo být vysoce solubilní, penetrující a minimálně </a:t>
            </a:r>
            <a:r>
              <a:rPr lang="cs-CZ" sz="1800" dirty="0" smtClean="0"/>
              <a:t>toxické</a:t>
            </a: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 smtClean="0"/>
              <a:t>cílem </a:t>
            </a:r>
            <a:r>
              <a:rPr lang="cs-CZ" sz="1800" dirty="0" err="1"/>
              <a:t>kryoprotektiv</a:t>
            </a:r>
            <a:r>
              <a:rPr lang="cs-CZ" sz="1800" dirty="0"/>
              <a:t> je oddělit maximální </a:t>
            </a:r>
            <a:r>
              <a:rPr lang="cs-CZ" sz="1800" dirty="0" smtClean="0"/>
              <a:t>množství </a:t>
            </a:r>
            <a:r>
              <a:rPr lang="cs-CZ" sz="1800" dirty="0"/>
              <a:t>vody od </a:t>
            </a:r>
            <a:r>
              <a:rPr lang="cs-CZ" sz="1800" dirty="0" smtClean="0"/>
              <a:t>buněk před samotným zamrazením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 smtClean="0"/>
              <a:t>voda </a:t>
            </a:r>
            <a:r>
              <a:rPr lang="cs-CZ" sz="1800" dirty="0"/>
              <a:t>je v embryonálních buňkách nahrazována </a:t>
            </a:r>
            <a:r>
              <a:rPr lang="cs-CZ" sz="1800" dirty="0" smtClean="0"/>
              <a:t>permeabilními </a:t>
            </a:r>
            <a:r>
              <a:rPr lang="cs-CZ" sz="1800" dirty="0"/>
              <a:t>roztoky </a:t>
            </a:r>
            <a:r>
              <a:rPr lang="cs-CZ" sz="1800" dirty="0" err="1"/>
              <a:t>kryoprotektiv</a:t>
            </a:r>
            <a:r>
              <a:rPr lang="cs-CZ" sz="1800" dirty="0"/>
              <a:t> na základě rozdílné koncentrace mezi extra </a:t>
            </a:r>
            <a:r>
              <a:rPr lang="cs-CZ" sz="1800" dirty="0" smtClean="0"/>
              <a:t>a </a:t>
            </a:r>
            <a:r>
              <a:rPr lang="cs-CZ" sz="1800" dirty="0"/>
              <a:t>intracelulárním </a:t>
            </a:r>
            <a:r>
              <a:rPr lang="cs-CZ" sz="1800" dirty="0" smtClean="0"/>
              <a:t>médiem - tím </a:t>
            </a:r>
            <a:r>
              <a:rPr lang="cs-CZ" sz="1800" dirty="0"/>
              <a:t>se redukuje vznik nitrobuněčných ledových </a:t>
            </a:r>
            <a:r>
              <a:rPr lang="cs-CZ" sz="1800" dirty="0" smtClean="0"/>
              <a:t>krystalů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/>
              <a:t>b</a:t>
            </a:r>
            <a:r>
              <a:rPr lang="cs-CZ" sz="1800" dirty="0" smtClean="0"/>
              <a:t>ěhem </a:t>
            </a:r>
            <a:r>
              <a:rPr lang="cs-CZ" sz="1800" dirty="0"/>
              <a:t>výměny látek dochází k mírnému </a:t>
            </a:r>
            <a:r>
              <a:rPr lang="cs-CZ" sz="1800" dirty="0">
                <a:solidFill>
                  <a:schemeClr val="accent1"/>
                </a:solidFill>
              </a:rPr>
              <a:t>osmotickému smršťování</a:t>
            </a:r>
            <a:r>
              <a:rPr lang="cs-CZ" sz="1800" dirty="0"/>
              <a:t>, které ale </a:t>
            </a:r>
          </a:p>
          <a:p>
            <a:pPr marL="179388" indent="0">
              <a:buNone/>
            </a:pPr>
            <a:r>
              <a:rPr lang="cs-CZ" sz="1800" dirty="0" smtClean="0"/>
              <a:t>nepoškozuje embryo</a:t>
            </a:r>
          </a:p>
          <a:p>
            <a:pPr marL="179388" indent="-93663">
              <a:buFont typeface="Arial" panose="020B0604020202020204" pitchFamily="34" charset="0"/>
              <a:buChar char="•"/>
            </a:pPr>
            <a:r>
              <a:rPr lang="cs-CZ" sz="1800" dirty="0" smtClean="0"/>
              <a:t>velmi </a:t>
            </a:r>
            <a:r>
              <a:rPr lang="cs-CZ" sz="1800" dirty="0">
                <a:solidFill>
                  <a:schemeClr val="accent1"/>
                </a:solidFill>
              </a:rPr>
              <a:t>dlouhé vystavení embrya </a:t>
            </a:r>
            <a:r>
              <a:rPr lang="cs-CZ" sz="1800" dirty="0" err="1" smtClean="0">
                <a:solidFill>
                  <a:schemeClr val="accent1"/>
                </a:solidFill>
              </a:rPr>
              <a:t>hyperosmotickému</a:t>
            </a:r>
            <a:r>
              <a:rPr lang="cs-CZ" sz="1800" dirty="0" smtClean="0">
                <a:solidFill>
                  <a:schemeClr val="accent1"/>
                </a:solidFill>
              </a:rPr>
              <a:t> roztoku </a:t>
            </a:r>
            <a:r>
              <a:rPr lang="cs-CZ" sz="1800" dirty="0" smtClean="0"/>
              <a:t>může </a:t>
            </a:r>
            <a:r>
              <a:rPr lang="cs-CZ" sz="1800" dirty="0"/>
              <a:t>vést k silné dehydrataci a toxicitě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54000" indent="0"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1800" b="1" dirty="0">
              <a:solidFill>
                <a:schemeClr val="tx2"/>
              </a:solidFill>
            </a:endParaRPr>
          </a:p>
          <a:p>
            <a:endParaRPr lang="cs-CZ" sz="1800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62" y="175120"/>
            <a:ext cx="15843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6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err="1"/>
              <a:t>Kryoprotektiva</a:t>
            </a:r>
            <a:r>
              <a:rPr lang="cs-CZ" sz="2800"/>
              <a:t> v přírodě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1293331"/>
            <a:ext cx="707062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některé druhy hmyzu hromadí </a:t>
            </a:r>
            <a:r>
              <a:rPr lang="cs-CZ" sz="1800" dirty="0" err="1">
                <a:latin typeface="+mj-lt"/>
              </a:rPr>
              <a:t>kryoprotektiva</a:t>
            </a:r>
            <a:r>
              <a:rPr lang="cs-CZ" sz="1800" dirty="0">
                <a:latin typeface="+mj-lt"/>
              </a:rPr>
              <a:t> ve svém těle před nástupem </a:t>
            </a:r>
            <a:r>
              <a:rPr lang="cs-CZ" sz="1800" dirty="0" smtClean="0">
                <a:latin typeface="+mj-lt"/>
              </a:rPr>
              <a:t>zimy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1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+mj-lt"/>
              </a:rPr>
              <a:t>larva </a:t>
            </a:r>
            <a:r>
              <a:rPr lang="cs-CZ" sz="1800" dirty="0" err="1">
                <a:latin typeface="+mj-lt"/>
              </a:rPr>
              <a:t>drozofilní</a:t>
            </a:r>
            <a:r>
              <a:rPr lang="cs-CZ" sz="1800" dirty="0">
                <a:latin typeface="+mj-lt"/>
              </a:rPr>
              <a:t> mouchy </a:t>
            </a:r>
            <a:r>
              <a:rPr lang="cs-CZ" sz="1800" i="1" dirty="0" err="1">
                <a:latin typeface="+mj-lt"/>
              </a:rPr>
              <a:t>Chymomyza</a:t>
            </a:r>
            <a:r>
              <a:rPr lang="cs-CZ" sz="1800" i="1" dirty="0">
                <a:latin typeface="+mj-lt"/>
              </a:rPr>
              <a:t> </a:t>
            </a:r>
            <a:r>
              <a:rPr lang="cs-CZ" sz="1800" i="1" dirty="0" err="1">
                <a:latin typeface="+mj-lt"/>
              </a:rPr>
              <a:t>costata</a:t>
            </a:r>
            <a:r>
              <a:rPr lang="cs-CZ" sz="1800" i="1" dirty="0">
                <a:latin typeface="+mj-lt"/>
              </a:rPr>
              <a:t> </a:t>
            </a:r>
            <a:r>
              <a:rPr lang="cs-CZ" sz="1800" dirty="0">
                <a:latin typeface="+mj-lt"/>
              </a:rPr>
              <a:t>je pravděpodobně nejsložitějším </a:t>
            </a:r>
            <a:r>
              <a:rPr lang="cs-CZ" sz="1800" dirty="0" smtClean="0">
                <a:latin typeface="+mj-lt"/>
              </a:rPr>
              <a:t>organismem, </a:t>
            </a:r>
            <a:r>
              <a:rPr lang="cs-CZ" sz="1800" dirty="0">
                <a:latin typeface="+mj-lt"/>
              </a:rPr>
              <a:t>který dokáže přežít ponoření do kapalného dusíku (-196 °C) v plně hydratovaném stavu</a:t>
            </a:r>
            <a:r>
              <a:rPr lang="cs-CZ" sz="1800" dirty="0" smtClean="0">
                <a:latin typeface="+mj-lt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1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+mj-lt"/>
              </a:rPr>
              <a:t>larva </a:t>
            </a:r>
            <a:r>
              <a:rPr lang="cs-CZ" sz="1800" dirty="0">
                <a:latin typeface="+mj-lt"/>
              </a:rPr>
              <a:t>pakomára </a:t>
            </a:r>
            <a:r>
              <a:rPr lang="cs-CZ" sz="1800" i="1" dirty="0" err="1">
                <a:latin typeface="+mj-lt"/>
              </a:rPr>
              <a:t>Chironomus</a:t>
            </a:r>
            <a:r>
              <a:rPr lang="cs-CZ" sz="1800" dirty="0">
                <a:latin typeface="+mj-lt"/>
              </a:rPr>
              <a:t> například obsahuje nezmrazenou tekutinu ještě při -32 </a:t>
            </a:r>
            <a:r>
              <a:rPr lang="cs-CZ" sz="1800" dirty="0" smtClean="0">
                <a:latin typeface="+mj-lt"/>
              </a:rPr>
              <a:t>°C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1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parazitická vosa </a:t>
            </a:r>
            <a:r>
              <a:rPr lang="cs-CZ" sz="1800" i="1" dirty="0" err="1">
                <a:latin typeface="+mj-lt"/>
              </a:rPr>
              <a:t>Brochon</a:t>
            </a:r>
            <a:r>
              <a:rPr lang="cs-CZ" sz="1800" i="1" dirty="0">
                <a:latin typeface="+mj-lt"/>
              </a:rPr>
              <a:t> </a:t>
            </a:r>
            <a:r>
              <a:rPr lang="cs-CZ" sz="1800" i="1" dirty="0" err="1">
                <a:latin typeface="+mj-lt"/>
              </a:rPr>
              <a:t>cepti</a:t>
            </a:r>
            <a:r>
              <a:rPr lang="cs-CZ" sz="1800" i="1" dirty="0">
                <a:latin typeface="+mj-lt"/>
              </a:rPr>
              <a:t> </a:t>
            </a:r>
            <a:r>
              <a:rPr lang="cs-CZ" sz="1800" dirty="0">
                <a:latin typeface="+mj-lt"/>
              </a:rPr>
              <a:t>si vytváří glycerol, jehož koncentrace se v zimě zvyšuje. Glycerol snižuje bod tuhnutí na -17 </a:t>
            </a:r>
            <a:r>
              <a:rPr lang="cs-CZ" sz="1800" dirty="0" smtClean="0">
                <a:latin typeface="+mj-lt"/>
              </a:rPr>
              <a:t>°C</a:t>
            </a:r>
            <a:r>
              <a:rPr lang="cs-CZ" sz="1800" dirty="0">
                <a:latin typeface="+mj-lt"/>
              </a:rPr>
              <a:t>, ale je známo, že larvy přežily ochlazení až na -47 </a:t>
            </a:r>
            <a:r>
              <a:rPr lang="cs-CZ" sz="1800" dirty="0" smtClean="0">
                <a:latin typeface="+mj-lt"/>
              </a:rPr>
              <a:t>°C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18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krev arktických ryb </a:t>
            </a:r>
            <a:r>
              <a:rPr lang="cs-CZ" sz="1800" i="1" dirty="0" err="1">
                <a:latin typeface="+mj-lt"/>
              </a:rPr>
              <a:t>Trematomus</a:t>
            </a:r>
            <a:r>
              <a:rPr lang="cs-CZ" sz="1800" dirty="0">
                <a:latin typeface="+mj-lt"/>
              </a:rPr>
              <a:t> zase obsahuje glykoproteinovou nemrznoucí směs, která je 200 až 500krát účinnější než </a:t>
            </a:r>
            <a:r>
              <a:rPr lang="cs-CZ" sz="1800" dirty="0" smtClean="0">
                <a:latin typeface="+mj-lt"/>
              </a:rPr>
              <a:t>sůl, snižuje </a:t>
            </a:r>
            <a:r>
              <a:rPr lang="cs-CZ" sz="1800" dirty="0">
                <a:latin typeface="+mj-lt"/>
              </a:rPr>
              <a:t>teplotu, za které se ledové krystalky zvětšují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756" y="262183"/>
            <a:ext cx="1188823" cy="48162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914" y="1171576"/>
            <a:ext cx="1905000" cy="1438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519" y="5845046"/>
            <a:ext cx="2158567" cy="80359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026" y="2690440"/>
            <a:ext cx="1905000" cy="13607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2086" y="4131743"/>
            <a:ext cx="19050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0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40000" y="720000"/>
            <a:ext cx="8371652" cy="451576"/>
          </a:xfrm>
        </p:spPr>
        <p:txBody>
          <a:bodyPr/>
          <a:lstStyle/>
          <a:p>
            <a:r>
              <a:rPr lang="cs-CZ" sz="2000"/>
              <a:t>AFP – </a:t>
            </a:r>
            <a:r>
              <a:rPr lang="cs-CZ" sz="2000" err="1"/>
              <a:t>antifreeze</a:t>
            </a:r>
            <a:r>
              <a:rPr lang="cs-CZ" sz="2000"/>
              <a:t> </a:t>
            </a:r>
            <a:r>
              <a:rPr lang="cs-CZ" sz="2000" err="1"/>
              <a:t>proteins</a:t>
            </a:r>
            <a:r>
              <a:rPr lang="cs-CZ" sz="2000"/>
              <a:t>, AFGP – </a:t>
            </a:r>
            <a:r>
              <a:rPr lang="cs-CZ" sz="2000" err="1"/>
              <a:t>antifreeze</a:t>
            </a:r>
            <a:r>
              <a:rPr lang="cs-CZ" sz="2000"/>
              <a:t> </a:t>
            </a:r>
            <a:r>
              <a:rPr lang="cs-CZ" sz="2000" err="1"/>
              <a:t>glycopeptides</a:t>
            </a:r>
            <a:endParaRPr lang="cs-CZ" sz="2000"/>
          </a:p>
        </p:txBody>
      </p:sp>
      <p:sp>
        <p:nvSpPr>
          <p:cNvPr id="8" name="Obdélník 7"/>
          <p:cNvSpPr/>
          <p:nvPr/>
        </p:nvSpPr>
        <p:spPr>
          <a:xfrm>
            <a:off x="460375" y="1269747"/>
            <a:ext cx="7899816" cy="46628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  <a:ea typeface="Tahoma"/>
                <a:cs typeface="Tahoma"/>
              </a:rPr>
              <a:t>snižují bod tuhnutí vody a </a:t>
            </a:r>
            <a:r>
              <a:rPr lang="cs-CZ" sz="1800" dirty="0">
                <a:solidFill>
                  <a:schemeClr val="accent1"/>
                </a:solidFill>
                <a:latin typeface="+mj-lt"/>
                <a:ea typeface="Tahoma"/>
                <a:cs typeface="Tahoma"/>
              </a:rPr>
              <a:t>zabraňují růstu ledových krystalů </a:t>
            </a:r>
            <a:r>
              <a:rPr lang="cs-CZ" sz="1800" dirty="0">
                <a:latin typeface="+mj-lt"/>
                <a:ea typeface="Tahoma"/>
                <a:cs typeface="Tahoma"/>
              </a:rPr>
              <a:t>ve zmrzlém </a:t>
            </a:r>
            <a:r>
              <a:rPr lang="cs-CZ" sz="1800" dirty="0" smtClean="0">
                <a:latin typeface="+mj-lt"/>
                <a:ea typeface="Tahoma"/>
                <a:cs typeface="Tahoma"/>
              </a:rPr>
              <a:t>stádiu, brání rekrystalizaci </a:t>
            </a:r>
            <a:endParaRPr lang="cs-CZ" sz="1800" dirty="0" smtClean="0">
              <a:latin typeface="+mj-lt"/>
              <a:ea typeface="Tahoma"/>
              <a:cs typeface="Tahom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>
              <a:latin typeface="+mj-lt"/>
              <a:ea typeface="Tahoma"/>
              <a:cs typeface="Tahom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 smtClean="0">
              <a:latin typeface="+mj-lt"/>
              <a:ea typeface="Tahoma"/>
              <a:cs typeface="Tahom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latin typeface="+mj-lt"/>
                <a:ea typeface="Tahoma"/>
                <a:cs typeface="Tahoma"/>
              </a:rPr>
              <a:t>lze </a:t>
            </a:r>
            <a:r>
              <a:rPr lang="cs-CZ" sz="1800" dirty="0">
                <a:latin typeface="+mj-lt"/>
                <a:ea typeface="Tahoma"/>
                <a:cs typeface="Tahoma"/>
              </a:rPr>
              <a:t>nalézt v různých zdrojích, jako jsou </a:t>
            </a:r>
            <a:r>
              <a:rPr lang="cs-CZ" sz="1800" dirty="0">
                <a:solidFill>
                  <a:schemeClr val="accent1"/>
                </a:solidFill>
                <a:latin typeface="+mj-lt"/>
                <a:ea typeface="Tahoma"/>
                <a:cs typeface="Tahoma"/>
              </a:rPr>
              <a:t>ryby, kvasinky, rostliny, bakterie a hmyz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  <a:ea typeface="Tahoma"/>
                <a:cs typeface="Tahoma"/>
              </a:rPr>
              <a:t>AFP mají široké uplatnění při mrazení potravin, ochranu mrazových rostlin, kryochirurgii a kryokonzervaci buněk a </a:t>
            </a:r>
            <a:r>
              <a:rPr lang="cs-CZ" sz="1800" dirty="0" smtClean="0">
                <a:latin typeface="+mj-lt"/>
                <a:ea typeface="Tahoma"/>
                <a:cs typeface="Tahoma"/>
              </a:rPr>
              <a:t>tkání</a:t>
            </a:r>
            <a:endParaRPr lang="cs-CZ" sz="1800" dirty="0">
              <a:latin typeface="+mj-lt"/>
              <a:ea typeface="Tahoma"/>
              <a:cs typeface="Tahoma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  <a:ea typeface="Tahoma"/>
                <a:cs typeface="Tahoma"/>
              </a:rPr>
              <a:t>AFP/AFGP jsou testovány jako </a:t>
            </a:r>
            <a:r>
              <a:rPr lang="cs-CZ" sz="1800" dirty="0" err="1">
                <a:latin typeface="+mj-lt"/>
                <a:ea typeface="Tahoma"/>
                <a:cs typeface="Tahoma"/>
              </a:rPr>
              <a:t>kryoprotektiva</a:t>
            </a:r>
            <a:r>
              <a:rPr lang="cs-CZ" sz="1800" dirty="0">
                <a:latin typeface="+mj-lt"/>
                <a:ea typeface="Tahoma"/>
                <a:cs typeface="Tahoma"/>
              </a:rPr>
              <a:t> pro mrazení spermií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1"/>
                </a:solidFill>
                <a:latin typeface="+mj-lt"/>
                <a:ea typeface="Tahoma"/>
                <a:cs typeface="Tahoma"/>
              </a:rPr>
              <a:t>AFGP8</a:t>
            </a:r>
            <a:r>
              <a:rPr lang="cs-CZ" sz="1800" dirty="0" smtClean="0">
                <a:latin typeface="+mj-lt"/>
                <a:ea typeface="Tahoma"/>
                <a:cs typeface="Tahoma"/>
              </a:rPr>
              <a:t> </a:t>
            </a:r>
            <a:r>
              <a:rPr lang="cs-CZ" sz="1800" dirty="0">
                <a:latin typeface="+mj-lt"/>
                <a:ea typeface="Tahoma"/>
                <a:cs typeface="Tahoma"/>
              </a:rPr>
              <a:t>z aljašské tresky </a:t>
            </a:r>
            <a:r>
              <a:rPr lang="cs-CZ" sz="1800" i="1" dirty="0" err="1">
                <a:latin typeface="+mj-lt"/>
                <a:ea typeface="Tahoma"/>
                <a:cs typeface="Tahoma"/>
              </a:rPr>
              <a:t>Boreogadus</a:t>
            </a:r>
            <a:r>
              <a:rPr lang="cs-CZ" sz="1800" i="1" dirty="0">
                <a:latin typeface="+mj-lt"/>
                <a:ea typeface="Tahoma"/>
                <a:cs typeface="Tahoma"/>
              </a:rPr>
              <a:t> </a:t>
            </a:r>
            <a:r>
              <a:rPr lang="cs-CZ" sz="1800" i="1" dirty="0" err="1">
                <a:latin typeface="+mj-lt"/>
                <a:ea typeface="Tahoma"/>
                <a:cs typeface="Tahoma"/>
              </a:rPr>
              <a:t>saida</a:t>
            </a:r>
            <a:r>
              <a:rPr lang="cs-CZ" sz="1800" i="1" dirty="0">
                <a:latin typeface="+mj-lt"/>
                <a:ea typeface="Tahoma"/>
                <a:cs typeface="Tahoma"/>
              </a:rPr>
              <a:t> </a:t>
            </a:r>
            <a:r>
              <a:rPr lang="cs-CZ" sz="1800" dirty="0">
                <a:latin typeface="+mj-lt"/>
                <a:ea typeface="Tahoma"/>
                <a:cs typeface="Tahoma"/>
              </a:rPr>
              <a:t>zlepšil </a:t>
            </a:r>
            <a:r>
              <a:rPr lang="cs-CZ" sz="1800" dirty="0" err="1">
                <a:latin typeface="+mj-lt"/>
                <a:ea typeface="Tahoma"/>
                <a:cs typeface="Tahoma"/>
              </a:rPr>
              <a:t>kryotoleranci</a:t>
            </a:r>
            <a:r>
              <a:rPr lang="cs-CZ" sz="1800" dirty="0">
                <a:latin typeface="+mj-lt"/>
                <a:ea typeface="Tahoma"/>
                <a:cs typeface="Tahoma"/>
              </a:rPr>
              <a:t> bovinních blastocyst a </a:t>
            </a:r>
            <a:r>
              <a:rPr lang="cs-CZ" sz="1800" dirty="0" err="1" smtClean="0">
                <a:latin typeface="+mj-lt"/>
                <a:ea typeface="Tahoma"/>
                <a:cs typeface="Tahoma"/>
              </a:rPr>
              <a:t>oocytů</a:t>
            </a:r>
            <a:endParaRPr lang="cs-CZ" sz="1800" dirty="0">
              <a:latin typeface="+mj-lt"/>
              <a:ea typeface="Tahoma"/>
              <a:cs typeface="Tahoma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456" y="326977"/>
            <a:ext cx="1188823" cy="481626"/>
          </a:xfrm>
          <a:prstGeom prst="rect">
            <a:avLst/>
          </a:prstGeom>
        </p:spPr>
      </p:pic>
      <p:sp>
        <p:nvSpPr>
          <p:cNvPr id="7" name="AutoShape 2" descr="FishS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169" y="5559409"/>
            <a:ext cx="3542483" cy="129859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923" y="1783512"/>
            <a:ext cx="2591533" cy="11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3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dirty="0" err="1">
                <a:solidFill>
                  <a:schemeClr val="accent1"/>
                </a:solidFill>
              </a:rPr>
              <a:t>Kryoprotektiva</a:t>
            </a:r>
            <a:endParaRPr lang="cs-CZ" altLang="cs-CZ" sz="3200" dirty="0">
              <a:solidFill>
                <a:schemeClr val="accent1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z</a:t>
            </a:r>
            <a:r>
              <a:rPr lang="cs-CZ" altLang="cs-CZ" sz="1800" dirty="0" smtClean="0"/>
              <a:t>mrazovací </a:t>
            </a:r>
            <a:r>
              <a:rPr lang="cs-CZ" altLang="cs-CZ" sz="1800" dirty="0"/>
              <a:t>techniky jsou založeny na použití jedné, nebo více </a:t>
            </a:r>
          </a:p>
          <a:p>
            <a:pPr marL="446088" indent="-360363">
              <a:lnSpc>
                <a:spcPct val="90000"/>
              </a:lnSpc>
            </a:pPr>
            <a:r>
              <a:rPr lang="cs-CZ" altLang="cs-CZ" sz="1800" dirty="0" smtClean="0"/>
              <a:t>      ochranných </a:t>
            </a:r>
            <a:r>
              <a:rPr lang="cs-CZ" altLang="cs-CZ" sz="1800" dirty="0"/>
              <a:t>látek proti zmrznutí </a:t>
            </a:r>
            <a:r>
              <a:rPr lang="cs-CZ" altLang="cs-CZ" sz="1800" dirty="0" smtClean="0"/>
              <a:t>– </a:t>
            </a:r>
            <a:r>
              <a:rPr lang="cs-CZ" altLang="cs-CZ" sz="1800" dirty="0" err="1" smtClean="0"/>
              <a:t>kryoprotektiv</a:t>
            </a:r>
            <a:r>
              <a:rPr lang="cs-CZ" altLang="cs-CZ" sz="1800" dirty="0" smtClean="0"/>
              <a:t> (CPA)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2000" dirty="0"/>
          </a:p>
          <a:p>
            <a:pPr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1"/>
                </a:solidFill>
              </a:rPr>
              <a:t>Způsoby </a:t>
            </a:r>
            <a:r>
              <a:rPr lang="cs-CZ" altLang="cs-CZ" sz="2000" dirty="0">
                <a:solidFill>
                  <a:schemeClr val="accent1"/>
                </a:solidFill>
              </a:rPr>
              <a:t>působení</a:t>
            </a:r>
            <a:r>
              <a:rPr lang="cs-CZ" altLang="cs-CZ" sz="2000" dirty="0" smtClean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90000"/>
              </a:lnSpc>
            </a:pPr>
            <a:endParaRPr lang="cs-CZ" altLang="cs-CZ" sz="2000" dirty="0">
              <a:solidFill>
                <a:schemeClr val="accent1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accent1"/>
                </a:solidFill>
              </a:rPr>
              <a:t>vážou vodu </a:t>
            </a:r>
            <a:r>
              <a:rPr lang="cs-CZ" altLang="cs-CZ" sz="1800" dirty="0"/>
              <a:t>a tím redukují toxické vlivy vysokých koncentrací dalších </a:t>
            </a:r>
            <a:r>
              <a:rPr lang="cs-CZ" altLang="cs-CZ" sz="1800" dirty="0" smtClean="0"/>
              <a:t>sloučenin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1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chemeClr val="accent1"/>
                </a:solidFill>
              </a:rPr>
              <a:t>ochraňují buňky </a:t>
            </a:r>
            <a:r>
              <a:rPr lang="cs-CZ" altLang="cs-CZ" sz="1800" dirty="0"/>
              <a:t>během pomalého </a:t>
            </a:r>
            <a:r>
              <a:rPr lang="cs-CZ" altLang="cs-CZ" sz="1800" dirty="0" smtClean="0"/>
              <a:t>mražení, </a:t>
            </a:r>
            <a:r>
              <a:rPr lang="cs-CZ" altLang="cs-CZ" sz="1800" dirty="0"/>
              <a:t>kdy jsou buňky velmi dehydrované a jsou obklopeny koncentrovanými solemi </a:t>
            </a:r>
            <a:endParaRPr lang="cs-CZ" altLang="cs-CZ" sz="1800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1800" dirty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ve vysokých koncentracích </a:t>
            </a:r>
            <a:r>
              <a:rPr lang="cs-CZ" altLang="cs-CZ" sz="1800" dirty="0">
                <a:solidFill>
                  <a:schemeClr val="accent1"/>
                </a:solidFill>
              </a:rPr>
              <a:t>minimalizují poškození </a:t>
            </a:r>
            <a:r>
              <a:rPr lang="cs-CZ" altLang="cs-CZ" sz="1800" dirty="0"/>
              <a:t>způsobené vznikem ledových </a:t>
            </a:r>
            <a:r>
              <a:rPr lang="cs-CZ" altLang="cs-CZ" sz="1800" dirty="0" smtClean="0"/>
              <a:t>krystalů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1800" dirty="0"/>
          </a:p>
          <a:p>
            <a:pPr>
              <a:lnSpc>
                <a:spcPct val="90000"/>
              </a:lnSpc>
            </a:pPr>
            <a:endParaRPr lang="cs-CZ" altLang="cs-CZ" sz="1800" dirty="0" smtClean="0"/>
          </a:p>
          <a:p>
            <a:pPr>
              <a:lnSpc>
                <a:spcPct val="90000"/>
              </a:lnSpc>
            </a:pPr>
            <a:r>
              <a:rPr lang="cs-CZ" altLang="cs-CZ" sz="1800" dirty="0" smtClean="0"/>
              <a:t>pro </a:t>
            </a:r>
            <a:r>
              <a:rPr lang="cs-CZ" altLang="cs-CZ" sz="1800" dirty="0"/>
              <a:t>procesy pomalého </a:t>
            </a:r>
            <a:r>
              <a:rPr lang="cs-CZ" altLang="cs-CZ" sz="1800" dirty="0" smtClean="0"/>
              <a:t>mražení </a:t>
            </a:r>
            <a:r>
              <a:rPr lang="cs-CZ" altLang="cs-CZ" sz="1800" dirty="0"/>
              <a:t>se používají koncentrace </a:t>
            </a:r>
            <a:r>
              <a:rPr lang="cs-CZ" altLang="cs-CZ" sz="1800" dirty="0" err="1"/>
              <a:t>kryoprotektiv</a:t>
            </a:r>
            <a:r>
              <a:rPr lang="cs-CZ" altLang="cs-CZ" sz="1800" dirty="0"/>
              <a:t> okolo 1,5 </a:t>
            </a:r>
            <a:r>
              <a:rPr lang="cs-CZ" altLang="cs-CZ" sz="1800" dirty="0" smtClean="0"/>
              <a:t>M, pro vitrifikaci i více než 4 M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25760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6B334AF7-3A89-46AF-ACB9-0FB959BB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40" y="514627"/>
            <a:ext cx="8064900" cy="451576"/>
          </a:xfrm>
        </p:spPr>
        <p:txBody>
          <a:bodyPr/>
          <a:lstStyle/>
          <a:p>
            <a:r>
              <a:rPr lang="cs-CZ"/>
              <a:t>Objev </a:t>
            </a:r>
            <a:r>
              <a:rPr lang="cs-CZ" err="1"/>
              <a:t>kryoprotektiv</a:t>
            </a:r>
            <a:r>
              <a:rPr lang="cs-CZ"/>
              <a:t>:</a:t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4255489-41DF-4A97-A677-D36437EE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999575"/>
            <a:ext cx="6565299" cy="3104999"/>
          </a:xfrm>
        </p:spPr>
        <p:txBody>
          <a:bodyPr vert="horz" lIns="0" tIns="0" rIns="0" bIns="0" rtlCol="0" anchor="t">
            <a:noAutofit/>
          </a:bodyPr>
          <a:lstStyle/>
          <a:p>
            <a:pPr marL="360045" indent="0">
              <a:lnSpc>
                <a:spcPct val="150000"/>
              </a:lnSpc>
              <a:buNone/>
            </a:pPr>
            <a:r>
              <a:rPr lang="cs-CZ" sz="1400" i="1"/>
              <a:t>1949 – </a:t>
            </a:r>
            <a:r>
              <a:rPr lang="en-US" sz="1400" i="1"/>
              <a:t>Christopher</a:t>
            </a:r>
            <a:r>
              <a:rPr lang="cs-CZ" sz="1400" i="1"/>
              <a:t> </a:t>
            </a:r>
            <a:r>
              <a:rPr lang="en-US" sz="1400" i="1" err="1"/>
              <a:t>Polge</a:t>
            </a:r>
            <a:r>
              <a:rPr lang="cs-CZ" sz="1400" i="1"/>
              <a:t> realizuje své experimenty na kohoutích spermiích, kdy přidával glycerol do vzorků aby zvýšil viskozitu vzorků a studoval pohyb spermií, zároveň používal kapalný dusík pro sledování dalších vzorků a sledování jejich struktury, omylem dal vzorek spermií v glycerolu do kapalného dusíku (záměna lahviček v lednici) !! Poté co vzorek zahřál byl překvapen, že se spermie stále hýbou.</a:t>
            </a:r>
            <a:endParaRPr lang="cs-CZ"/>
          </a:p>
          <a:p>
            <a:pPr marL="360045" indent="0">
              <a:lnSpc>
                <a:spcPct val="150000"/>
              </a:lnSpc>
              <a:buNone/>
            </a:pPr>
            <a:endParaRPr lang="cs-CZ" sz="1400">
              <a:cs typeface="Arial"/>
            </a:endParaRPr>
          </a:p>
          <a:p>
            <a:pPr marL="645795" indent="-285750">
              <a:lnSpc>
                <a:spcPct val="150000"/>
              </a:lnSpc>
              <a:buFont typeface="Calibri" panose="020B0604020202020204" pitchFamily="34" charset="0"/>
              <a:buChar char="-"/>
            </a:pPr>
            <a:r>
              <a:rPr lang="cs-CZ" sz="1400"/>
              <a:t>tak byl objeven </a:t>
            </a:r>
            <a:r>
              <a:rPr lang="cs-CZ" sz="1400" err="1"/>
              <a:t>kryoprotektivní</a:t>
            </a:r>
            <a:r>
              <a:rPr lang="cs-CZ" sz="1400"/>
              <a:t> efekt glycerolu, který zabraňuje tvorbě krystalů během mražení cestou dehydratace buněk</a:t>
            </a:r>
            <a:endParaRPr lang="cs-CZ" sz="140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05" y="194238"/>
            <a:ext cx="1188823" cy="481626"/>
          </a:xfrm>
          <a:prstGeom prst="rect">
            <a:avLst/>
          </a:prstGeom>
        </p:spPr>
      </p:pic>
      <p:sp>
        <p:nvSpPr>
          <p:cNvPr id="11" name="AutoShape 2" descr="Christopher Polge - Biologist - Whois - xwho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428" y="1351925"/>
            <a:ext cx="1905000" cy="24003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09" y="3948525"/>
            <a:ext cx="3271603" cy="225086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28" y="4408688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2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CA420F4-A42A-8557-651F-221634FD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Historie</a:t>
            </a:r>
            <a:r>
              <a:rPr lang="en-US" dirty="0">
                <a:cs typeface="Arial"/>
              </a:rPr>
              <a:t> </a:t>
            </a:r>
            <a:r>
              <a:rPr lang="en-US" dirty="0" err="1" smtClean="0">
                <a:cs typeface="Arial"/>
              </a:rPr>
              <a:t>objevů</a:t>
            </a:r>
            <a:r>
              <a:rPr lang="cs-CZ" dirty="0" smtClean="0">
                <a:cs typeface="Arial"/>
              </a:rPr>
              <a:t> </a:t>
            </a:r>
            <a:r>
              <a:rPr lang="cs-CZ" dirty="0" err="1">
                <a:cs typeface="Arial"/>
              </a:rPr>
              <a:t>k</a:t>
            </a:r>
            <a:r>
              <a:rPr lang="cs-CZ" dirty="0" err="1" smtClean="0">
                <a:cs typeface="Arial"/>
              </a:rPr>
              <a:t>ryoprotektiv</a:t>
            </a:r>
            <a:endParaRPr lang="en-US" dirty="0" err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2E08808-E015-F544-30BB-5D0EC514A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2750" y="1692002"/>
            <a:ext cx="4299399" cy="4139998"/>
          </a:xfrm>
        </p:spPr>
      </p:pic>
    </p:spTree>
    <p:extLst>
      <p:ext uri="{BB962C8B-B14F-4D97-AF65-F5344CB8AC3E}">
        <p14:creationId xmlns:p14="http://schemas.microsoft.com/office/powerpoint/2010/main" val="32762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Literatura: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2920" y="284908"/>
            <a:ext cx="1785909" cy="244645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089" y="238378"/>
            <a:ext cx="1681157" cy="25395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329" y="3212982"/>
            <a:ext cx="1714500" cy="26003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822093" y="27047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 smtClean="0">
                <a:latin typeface="+mn-lt"/>
              </a:rPr>
              <a:t>2010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920525" y="27493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 smtClean="0">
                <a:latin typeface="+mn-lt"/>
              </a:rPr>
              <a:t>2012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74147" y="578119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 smtClean="0">
                <a:latin typeface="+mn-lt"/>
              </a:rPr>
              <a:t>2016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6963" y="3245098"/>
            <a:ext cx="1686501" cy="2536092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892920" y="58133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 smtClean="0">
                <a:latin typeface="+mn-lt"/>
              </a:rPr>
              <a:t>2016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696" y="2274681"/>
            <a:ext cx="1640211" cy="2436884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9795" y="2284888"/>
            <a:ext cx="1647012" cy="2426677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2839575" y="472710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 smtClean="0">
                <a:latin typeface="+mn-lt"/>
              </a:rPr>
              <a:t>2018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22696" y="473842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 smtClean="0">
                <a:latin typeface="+mn-lt"/>
              </a:rPr>
              <a:t>2018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14097" y="1741662"/>
            <a:ext cx="319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p</a:t>
            </a:r>
            <a:r>
              <a:rPr lang="cs-CZ" sz="1800" dirty="0" err="1" smtClean="0">
                <a:latin typeface="+mn-lt"/>
              </a:rPr>
              <a:t>df</a:t>
            </a:r>
            <a:r>
              <a:rPr lang="cs-CZ" sz="1800" dirty="0" smtClean="0">
                <a:latin typeface="+mn-lt"/>
              </a:rPr>
              <a:t> přednášek na IS MUNI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448" y="4174819"/>
            <a:ext cx="1270582" cy="1843239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1424967" y="601890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b="1" dirty="0" smtClean="0">
                <a:latin typeface="+mn-lt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29191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cs-CZ" altLang="cs-CZ" sz="3200" dirty="0" err="1" smtClean="0">
                <a:solidFill>
                  <a:srgbClr val="0000DC"/>
                </a:solidFill>
              </a:rPr>
              <a:t>Kryoprotektiva</a:t>
            </a:r>
            <a:r>
              <a:rPr lang="cs-CZ" altLang="cs-CZ" sz="3200" dirty="0" smtClean="0">
                <a:solidFill>
                  <a:srgbClr val="0000DC"/>
                </a:solidFill>
              </a:rPr>
              <a:t> - působení</a:t>
            </a:r>
            <a:endParaRPr lang="cs-CZ" altLang="cs-CZ" sz="3200" dirty="0">
              <a:solidFill>
                <a:srgbClr val="0000DC"/>
              </a:solidFill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40000" y="1739139"/>
            <a:ext cx="8389973" cy="3960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lnSpc>
                <a:spcPct val="90000"/>
              </a:lnSpc>
            </a:pPr>
            <a:r>
              <a:rPr lang="cs-CZ" altLang="cs-CZ" sz="1800" dirty="0" err="1"/>
              <a:t>Kryoprotekce</a:t>
            </a:r>
            <a:r>
              <a:rPr lang="cs-CZ" altLang="cs-CZ" sz="1800" dirty="0"/>
              <a:t> působí dvěma </a:t>
            </a:r>
            <a:r>
              <a:rPr lang="cs-CZ" altLang="cs-CZ" sz="1800" dirty="0" smtClean="0"/>
              <a:t>způsoby:</a:t>
            </a:r>
          </a:p>
          <a:p>
            <a:pPr marL="457200" indent="-457200">
              <a:lnSpc>
                <a:spcPct val="90000"/>
              </a:lnSpc>
            </a:pPr>
            <a:endParaRPr lang="cs-CZ" altLang="cs-CZ" sz="1800" dirty="0" smtClean="0"/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má </a:t>
            </a:r>
            <a:r>
              <a:rPr lang="cs-CZ" altLang="cs-CZ" sz="1800" dirty="0"/>
              <a:t>vliv na fázový přechod </a:t>
            </a:r>
            <a:r>
              <a:rPr lang="cs-CZ" altLang="cs-CZ" sz="1800" dirty="0" smtClean="0"/>
              <a:t>roztoku do pevného stavu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obalí membránu </a:t>
            </a:r>
            <a:r>
              <a:rPr lang="cs-CZ" altLang="cs-CZ" sz="1800" dirty="0"/>
              <a:t>buňky a chrání ji před mechanickým poškozením krystaly z </a:t>
            </a:r>
            <a:r>
              <a:rPr lang="cs-CZ" altLang="cs-CZ" sz="1800" dirty="0" smtClean="0"/>
              <a:t>extracelulárního prostoru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cs-CZ" altLang="cs-CZ" sz="1800" dirty="0" smtClean="0"/>
          </a:p>
          <a:p>
            <a:pPr marL="457200" indent="-457200">
              <a:lnSpc>
                <a:spcPct val="90000"/>
              </a:lnSpc>
            </a:pPr>
            <a:endParaRPr lang="cs-CZ" altLang="cs-CZ" sz="1800" dirty="0"/>
          </a:p>
          <a:p>
            <a:pPr marL="457200" indent="-457200">
              <a:lnSpc>
                <a:spcPct val="90000"/>
              </a:lnSpc>
            </a:pPr>
            <a:r>
              <a:rPr lang="cs-CZ" altLang="cs-CZ" sz="1800" dirty="0" smtClean="0"/>
              <a:t>Z </a:t>
            </a:r>
            <a:r>
              <a:rPr lang="cs-CZ" altLang="cs-CZ" sz="1800" dirty="0"/>
              <a:t>hlediska vlivu na fázový přechod, resp. vznik krystalické fáze roztoku můžeme </a:t>
            </a:r>
            <a:r>
              <a:rPr lang="cs-CZ" altLang="cs-CZ" sz="1800" dirty="0" err="1" smtClean="0"/>
              <a:t>kryoprezervační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materiály </a:t>
            </a:r>
            <a:r>
              <a:rPr lang="cs-CZ" altLang="cs-CZ" sz="1800" dirty="0" smtClean="0"/>
              <a:t>rozdělit:</a:t>
            </a:r>
          </a:p>
          <a:p>
            <a:pPr marL="457200" indent="-457200">
              <a:lnSpc>
                <a:spcPct val="90000"/>
              </a:lnSpc>
            </a:pPr>
            <a:endParaRPr lang="cs-CZ" altLang="cs-CZ" sz="1800" dirty="0" smtClean="0"/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cs-CZ" altLang="cs-CZ" sz="1800" b="1" dirty="0" smtClean="0">
                <a:solidFill>
                  <a:schemeClr val="accent1"/>
                </a:solidFill>
              </a:rPr>
              <a:t>třída</a:t>
            </a:r>
            <a:r>
              <a:rPr lang="cs-CZ" altLang="cs-CZ" sz="1800" dirty="0" smtClean="0"/>
              <a:t>:  například, </a:t>
            </a:r>
            <a:r>
              <a:rPr lang="cs-CZ" altLang="cs-CZ" sz="1800" dirty="0" err="1" smtClean="0"/>
              <a:t>dimethylsulfoxid</a:t>
            </a:r>
            <a:r>
              <a:rPr lang="cs-CZ" altLang="cs-CZ" sz="1800" dirty="0" smtClean="0"/>
              <a:t> </a:t>
            </a:r>
            <a:r>
              <a:rPr lang="cs-CZ" altLang="cs-CZ" sz="1800" dirty="0"/>
              <a:t>(DMSO), trehalóza, či sacharóza, které upravují termodynamiku </a:t>
            </a:r>
            <a:r>
              <a:rPr lang="cs-CZ" altLang="cs-CZ" sz="1800" dirty="0" smtClean="0"/>
              <a:t>procesu mražení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endParaRPr lang="cs-CZ" altLang="cs-CZ" sz="1800" dirty="0"/>
          </a:p>
          <a:p>
            <a:pPr marL="457200" indent="-457200">
              <a:lnSpc>
                <a:spcPct val="90000"/>
              </a:lnSpc>
            </a:pPr>
            <a:r>
              <a:rPr lang="cs-CZ" altLang="cs-CZ" sz="1800" b="1" dirty="0" smtClean="0">
                <a:solidFill>
                  <a:schemeClr val="accent1"/>
                </a:solidFill>
              </a:rPr>
              <a:t>2. 	třída</a:t>
            </a:r>
            <a:r>
              <a:rPr lang="cs-CZ" altLang="cs-CZ" sz="1800" dirty="0" smtClean="0"/>
              <a:t>: </a:t>
            </a:r>
            <a:r>
              <a:rPr lang="cs-CZ" altLang="cs-CZ" sz="1800" dirty="0"/>
              <a:t>například </a:t>
            </a:r>
            <a:r>
              <a:rPr lang="cs-CZ" altLang="cs-CZ" sz="1800" dirty="0" err="1"/>
              <a:t>antifreeze</a:t>
            </a:r>
            <a:r>
              <a:rPr lang="cs-CZ" altLang="cs-CZ" sz="1800" dirty="0"/>
              <a:t> proteiny (AFP), </a:t>
            </a:r>
            <a:r>
              <a:rPr lang="cs-CZ" altLang="cs-CZ" sz="1800" dirty="0" smtClean="0"/>
              <a:t>které se dokáží  </a:t>
            </a:r>
            <a:r>
              <a:rPr lang="cs-CZ" altLang="cs-CZ" sz="1800" dirty="0"/>
              <a:t>navázat na rostoucí krystal ledu a zamezit dalšímu růstu</a:t>
            </a:r>
            <a:r>
              <a:rPr lang="cs-CZ" altLang="cs-CZ" sz="2000" dirty="0"/>
              <a:t>.</a:t>
            </a:r>
            <a:endParaRPr lang="cs-CZ" altLang="cs-CZ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2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3200" dirty="0" err="1">
                <a:solidFill>
                  <a:schemeClr val="accent1"/>
                </a:solidFill>
              </a:rPr>
              <a:t>Kryoprotektiva</a:t>
            </a:r>
            <a:endParaRPr lang="cs-CZ" altLang="cs-CZ" sz="3200" dirty="0">
              <a:solidFill>
                <a:schemeClr val="accent1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43015" y="2554124"/>
            <a:ext cx="8299200" cy="3960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1800" dirty="0" smtClean="0"/>
              <a:t>různorodá skupina látek, které se liší toxicitou, rychlostí přechodu do buňky a bodem tání (</a:t>
            </a:r>
            <a:r>
              <a:rPr lang="cs-CZ" altLang="cs-CZ" sz="1800" dirty="0" err="1" smtClean="0"/>
              <a:t>Tm</a:t>
            </a:r>
            <a:r>
              <a:rPr lang="cs-CZ" altLang="cs-CZ" sz="1800" dirty="0" smtClean="0"/>
              <a:t>) a bodem </a:t>
            </a:r>
            <a:r>
              <a:rPr lang="cs-CZ" altLang="cs-CZ" sz="1800" dirty="0" err="1" smtClean="0"/>
              <a:t>solidifikace</a:t>
            </a:r>
            <a:r>
              <a:rPr lang="cs-CZ" altLang="cs-CZ" sz="1800" dirty="0" smtClean="0"/>
              <a:t> (Tg)</a:t>
            </a:r>
          </a:p>
          <a:p>
            <a:pPr>
              <a:lnSpc>
                <a:spcPct val="90000"/>
              </a:lnSpc>
            </a:pPr>
            <a:r>
              <a:rPr lang="cs-CZ" altLang="cs-CZ" sz="1800" dirty="0" smtClean="0"/>
              <a:t>propustnost </a:t>
            </a:r>
            <a:r>
              <a:rPr lang="cs-CZ" altLang="cs-CZ" sz="1800" dirty="0"/>
              <a:t>membrán pro </a:t>
            </a:r>
            <a:r>
              <a:rPr lang="cs-CZ" altLang="cs-CZ" sz="1800" dirty="0" err="1"/>
              <a:t>kryoprotektiva</a:t>
            </a:r>
            <a:r>
              <a:rPr lang="cs-CZ" altLang="cs-CZ" sz="1800" dirty="0"/>
              <a:t> se liší u </a:t>
            </a:r>
            <a:r>
              <a:rPr lang="cs-CZ" altLang="cs-CZ" sz="1800" dirty="0" err="1"/>
              <a:t>oocytů</a:t>
            </a:r>
            <a:r>
              <a:rPr lang="cs-CZ" altLang="cs-CZ" sz="1800" dirty="0"/>
              <a:t>, embryí a </a:t>
            </a:r>
            <a:r>
              <a:rPr lang="cs-CZ" altLang="cs-CZ" sz="1800" dirty="0" smtClean="0"/>
              <a:t>blastocyst, </a:t>
            </a: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dirty="0" smtClean="0"/>
              <a:t>proto </a:t>
            </a:r>
            <a:r>
              <a:rPr lang="cs-CZ" altLang="cs-CZ" sz="1800" dirty="0"/>
              <a:t>jsou pro mrazení jednotlivých stádií vhodná </a:t>
            </a:r>
            <a:r>
              <a:rPr lang="cs-CZ" altLang="cs-CZ" sz="1800" dirty="0" smtClean="0"/>
              <a:t>různá </a:t>
            </a:r>
            <a:r>
              <a:rPr lang="cs-CZ" altLang="cs-CZ" sz="1800" dirty="0" err="1" smtClean="0"/>
              <a:t>kryoprotektiva</a:t>
            </a:r>
            <a:r>
              <a:rPr lang="cs-CZ" altLang="cs-CZ" sz="1800" dirty="0" smtClean="0"/>
              <a:t> </a:t>
            </a:r>
            <a:endParaRPr lang="cs-CZ" altLang="cs-CZ" sz="1800" dirty="0"/>
          </a:p>
          <a:p>
            <a:pPr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Chemická </a:t>
            </a:r>
            <a:r>
              <a:rPr lang="cs-CZ" altLang="cs-CZ" sz="1800" dirty="0" err="1"/>
              <a:t>kryoprotektiva</a:t>
            </a:r>
            <a:r>
              <a:rPr lang="cs-CZ" altLang="cs-CZ" sz="1800" dirty="0"/>
              <a:t> se dělí: </a:t>
            </a:r>
            <a:endParaRPr lang="cs-CZ" altLang="cs-CZ" sz="1800" dirty="0" smtClean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solidFill>
                  <a:schemeClr val="accent1"/>
                </a:solidFill>
              </a:rPr>
              <a:t>Penetrující</a:t>
            </a:r>
            <a:r>
              <a:rPr lang="cs-CZ" altLang="cs-CZ" sz="1800" dirty="0" smtClean="0"/>
              <a:t>: ovlivňují </a:t>
            </a:r>
            <a:r>
              <a:rPr lang="cs-CZ" altLang="cs-CZ" sz="1800" dirty="0"/>
              <a:t>biochemické a strukturální vlastnosti membrán, čímž zvyšují toleranci k </a:t>
            </a:r>
            <a:r>
              <a:rPr lang="cs-CZ" altLang="cs-CZ" sz="1800" dirty="0" smtClean="0"/>
              <a:t>mrazu, stabilizují proteiny a DNA, minimalizují osmotické změny (</a:t>
            </a:r>
            <a:r>
              <a:rPr lang="cs-CZ" altLang="cs-CZ" sz="1800" dirty="0" err="1" smtClean="0"/>
              <a:t>ethylenglykol</a:t>
            </a:r>
            <a:r>
              <a:rPr lang="cs-CZ" altLang="cs-CZ" sz="1800" dirty="0" smtClean="0"/>
              <a:t>, DMSO, 1,2-propandiol)</a:t>
            </a:r>
          </a:p>
          <a:p>
            <a:pPr>
              <a:lnSpc>
                <a:spcPct val="90000"/>
              </a:lnSpc>
            </a:pPr>
            <a:endParaRPr lang="cs-CZ" altLang="cs-CZ" sz="1800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smtClean="0">
                <a:solidFill>
                  <a:schemeClr val="accent1"/>
                </a:solidFill>
              </a:rPr>
              <a:t>Nepenetrující</a:t>
            </a:r>
            <a:r>
              <a:rPr lang="cs-CZ" altLang="cs-CZ" sz="1800" dirty="0" smtClean="0"/>
              <a:t>: fungují </a:t>
            </a:r>
            <a:r>
              <a:rPr lang="cs-CZ" altLang="cs-CZ" sz="1800" dirty="0"/>
              <a:t>jako osmoticky </a:t>
            </a:r>
            <a:r>
              <a:rPr lang="cs-CZ" altLang="cs-CZ" sz="1800" dirty="0" smtClean="0"/>
              <a:t>dehydratační, minimalizují toxický efekt penetrujících, zvyšují osmotický tlak okolí, dehydratují (trehalóza, sacharóza, PVP)</a:t>
            </a:r>
            <a:endParaRPr lang="cs-CZ" altLang="cs-CZ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231" y="0"/>
            <a:ext cx="3946769" cy="27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61619" y="80663"/>
            <a:ext cx="8064900" cy="451576"/>
          </a:xfrm>
        </p:spPr>
        <p:txBody>
          <a:bodyPr/>
          <a:lstStyle/>
          <a:p>
            <a:r>
              <a:rPr lang="cs-CZ" altLang="cs-CZ" sz="3200">
                <a:solidFill>
                  <a:schemeClr val="accent1"/>
                </a:solidFill>
              </a:rPr>
              <a:t/>
            </a:r>
            <a:br>
              <a:rPr lang="cs-CZ" altLang="cs-CZ" sz="3200">
                <a:solidFill>
                  <a:schemeClr val="accent1"/>
                </a:solidFill>
              </a:rPr>
            </a:br>
            <a:r>
              <a:rPr lang="cs-CZ" altLang="cs-CZ" sz="3200" err="1">
                <a:solidFill>
                  <a:schemeClr val="accent1"/>
                </a:solidFill>
              </a:rPr>
              <a:t>Kryoprotektiva</a:t>
            </a:r>
            <a:r>
              <a:rPr lang="cs-CZ" altLang="cs-CZ" sz="8000">
                <a:solidFill>
                  <a:schemeClr val="accent1"/>
                </a:solidFill>
              </a:rPr>
              <a:t> </a:t>
            </a:r>
            <a:br>
              <a:rPr lang="cs-CZ" altLang="cs-CZ" sz="8000">
                <a:solidFill>
                  <a:schemeClr val="accent1"/>
                </a:solidFill>
              </a:rPr>
            </a:br>
            <a:endParaRPr lang="cs-CZ" altLang="cs-CZ" sz="8000">
              <a:solidFill>
                <a:schemeClr val="accent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2168" y="1812866"/>
            <a:ext cx="8321309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800" dirty="0">
                <a:solidFill>
                  <a:schemeClr val="accent1"/>
                </a:solidFill>
              </a:rPr>
              <a:t>            </a:t>
            </a:r>
            <a:r>
              <a:rPr lang="cs-CZ" altLang="cs-CZ" b="1" dirty="0" smtClean="0">
                <a:solidFill>
                  <a:schemeClr val="accent1"/>
                </a:solidFill>
              </a:rPr>
              <a:t>Penetrující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b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 smtClean="0"/>
              <a:t>Glycerol, DMSO </a:t>
            </a:r>
            <a:r>
              <a:rPr lang="cs-CZ" altLang="cs-CZ" sz="1800" dirty="0"/>
              <a:t>(</a:t>
            </a:r>
            <a:r>
              <a:rPr lang="cs-CZ" altLang="cs-CZ" sz="1800" dirty="0" err="1" smtClean="0"/>
              <a:t>dimethylsulfoxid</a:t>
            </a:r>
            <a:r>
              <a:rPr lang="cs-CZ" altLang="cs-CZ" sz="1800" dirty="0" smtClean="0"/>
              <a:t>), </a:t>
            </a:r>
            <a:r>
              <a:rPr lang="cs-CZ" altLang="cs-CZ" sz="1800" dirty="0" err="1" smtClean="0"/>
              <a:t>Ethylenglykol</a:t>
            </a:r>
            <a:r>
              <a:rPr lang="cs-CZ" altLang="cs-CZ" sz="1800" dirty="0" smtClean="0"/>
              <a:t>, 1,2-propandiol </a:t>
            </a:r>
            <a:r>
              <a:rPr lang="cs-CZ" altLang="cs-CZ" sz="1800" dirty="0"/>
              <a:t>(CG </a:t>
            </a:r>
            <a:r>
              <a:rPr lang="cs-CZ" altLang="cs-CZ" sz="1800" dirty="0" err="1"/>
              <a:t>exocytóza</a:t>
            </a:r>
            <a:r>
              <a:rPr lang="cs-CZ" altLang="cs-CZ" sz="1800" dirty="0" smtClean="0"/>
              <a:t>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 smtClean="0"/>
              <a:t>vysoká polarita, tvoří vodíkové vazby s molekulou vody (DMSO)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s</a:t>
            </a:r>
            <a:r>
              <a:rPr lang="cs-CZ" altLang="cs-CZ" sz="1800" dirty="0" smtClean="0"/>
              <a:t>nadno pronikají do buněk osmózou přes </a:t>
            </a:r>
            <a:r>
              <a:rPr lang="cs-CZ" altLang="cs-CZ" sz="1800" dirty="0" err="1" smtClean="0"/>
              <a:t>akvaporinové</a:t>
            </a:r>
            <a:r>
              <a:rPr lang="cs-CZ" altLang="cs-CZ" sz="1800" dirty="0" smtClean="0"/>
              <a:t> kanály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č</a:t>
            </a:r>
            <a:r>
              <a:rPr lang="cs-CZ" altLang="cs-CZ" sz="1800" dirty="0" smtClean="0"/>
              <a:t>ást intracelulární vody je nahrazena CPA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n</a:t>
            </a:r>
            <a:r>
              <a:rPr lang="cs-CZ" altLang="cs-CZ" sz="1800" dirty="0" smtClean="0"/>
              <a:t>ěkteré zhoršují permeabilitu pro vodu – horší </a:t>
            </a:r>
            <a:r>
              <a:rPr lang="cs-CZ" altLang="cs-CZ" sz="1800" dirty="0" smtClean="0"/>
              <a:t>dehydratace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p</a:t>
            </a:r>
            <a:r>
              <a:rPr lang="cs-CZ" altLang="cs-CZ" sz="1800" dirty="0" smtClean="0"/>
              <a:t>rakticky nejsou v </a:t>
            </a:r>
            <a:r>
              <a:rPr lang="cs-CZ" altLang="cs-CZ" sz="1800" dirty="0" err="1" smtClean="0"/>
              <a:t>rozmražovacích</a:t>
            </a:r>
            <a:r>
              <a:rPr lang="cs-CZ" altLang="cs-CZ" sz="1800" dirty="0" smtClean="0"/>
              <a:t> médiích</a:t>
            </a:r>
            <a:endParaRPr lang="cs-CZ" altLang="cs-CZ" sz="18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800" dirty="0" smtClean="0"/>
              <a:t>Způsobují zvýšení viskozity vedoucí k: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 smtClean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smtClean="0"/>
              <a:t>zpomalení pohybů vody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zpoždění </a:t>
            </a:r>
            <a:r>
              <a:rPr lang="cs-CZ" sz="1800" dirty="0"/>
              <a:t>jevu </a:t>
            </a:r>
            <a:r>
              <a:rPr lang="cs-CZ" sz="1800" dirty="0" smtClean="0"/>
              <a:t>nukleace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snížení </a:t>
            </a:r>
            <a:r>
              <a:rPr lang="cs-CZ" sz="1800" dirty="0"/>
              <a:t>rychlosti růstu ledových </a:t>
            </a:r>
            <a:r>
              <a:rPr lang="cs-CZ" sz="1800" dirty="0" smtClean="0"/>
              <a:t>krystalů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omezení </a:t>
            </a:r>
            <a:r>
              <a:rPr lang="cs-CZ" sz="1800" dirty="0"/>
              <a:t>velikosti krystalů mezi </a:t>
            </a:r>
            <a:r>
              <a:rPr lang="cs-CZ" sz="1800" dirty="0" err="1"/>
              <a:t>Tm</a:t>
            </a:r>
            <a:r>
              <a:rPr lang="cs-CZ" sz="1800" dirty="0"/>
              <a:t> a </a:t>
            </a:r>
            <a:r>
              <a:rPr lang="cs-CZ" sz="1800" dirty="0" smtClean="0"/>
              <a:t>Tg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zhoršení </a:t>
            </a:r>
            <a:r>
              <a:rPr lang="cs-CZ" sz="1800" dirty="0"/>
              <a:t>tvorby </a:t>
            </a:r>
            <a:r>
              <a:rPr lang="cs-CZ" sz="1800" dirty="0" smtClean="0"/>
              <a:t>krystalů</a:t>
            </a:r>
            <a:endParaRPr lang="cs-CZ" altLang="cs-CZ" sz="18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800" dirty="0"/>
          </a:p>
          <a:p>
            <a:pPr>
              <a:lnSpc>
                <a:spcPct val="80000"/>
              </a:lnSpc>
            </a:pPr>
            <a:endParaRPr lang="cs-CZ" altLang="cs-CZ" sz="2400" dirty="0" smtClean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endParaRPr lang="cs-CZ" altLang="cs-CZ" sz="2400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chemeClr val="accent1"/>
                </a:solidFill>
              </a:rPr>
              <a:t>    </a:t>
            </a:r>
            <a:endParaRPr lang="cs-CZ" altLang="cs-CZ" sz="400" dirty="0">
              <a:solidFill>
                <a:schemeClr val="accent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056" y="2619752"/>
            <a:ext cx="2372823" cy="418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461619" y="80663"/>
            <a:ext cx="8064900" cy="451576"/>
          </a:xfrm>
        </p:spPr>
        <p:txBody>
          <a:bodyPr/>
          <a:lstStyle/>
          <a:p>
            <a:r>
              <a:rPr lang="cs-CZ" altLang="cs-CZ" sz="3200">
                <a:solidFill>
                  <a:schemeClr val="accent1"/>
                </a:solidFill>
              </a:rPr>
              <a:t/>
            </a:r>
            <a:br>
              <a:rPr lang="cs-CZ" altLang="cs-CZ" sz="3200">
                <a:solidFill>
                  <a:schemeClr val="accent1"/>
                </a:solidFill>
              </a:rPr>
            </a:br>
            <a:r>
              <a:rPr lang="cs-CZ" altLang="cs-CZ" sz="3200" err="1">
                <a:solidFill>
                  <a:schemeClr val="accent1"/>
                </a:solidFill>
              </a:rPr>
              <a:t>Kryoprotektiva</a:t>
            </a:r>
            <a:r>
              <a:rPr lang="cs-CZ" altLang="cs-CZ" sz="8000">
                <a:solidFill>
                  <a:schemeClr val="accent1"/>
                </a:solidFill>
              </a:rPr>
              <a:t> </a:t>
            </a:r>
            <a:br>
              <a:rPr lang="cs-CZ" altLang="cs-CZ" sz="8000">
                <a:solidFill>
                  <a:schemeClr val="accent1"/>
                </a:solidFill>
              </a:rPr>
            </a:br>
            <a:endParaRPr lang="cs-CZ" altLang="cs-CZ" sz="8000">
              <a:solidFill>
                <a:schemeClr val="accent1"/>
              </a:solidFill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9737" y="1812866"/>
            <a:ext cx="8062913" cy="41148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800" dirty="0">
                <a:solidFill>
                  <a:schemeClr val="accent1"/>
                </a:solidFill>
              </a:rPr>
              <a:t>            </a:t>
            </a:r>
            <a:endParaRPr lang="cs-CZ" altLang="cs-CZ" sz="2400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chemeClr val="accent1"/>
                </a:solidFill>
              </a:rPr>
              <a:t>    </a:t>
            </a:r>
            <a:r>
              <a:rPr lang="cs-CZ" altLang="cs-CZ" b="1" dirty="0" smtClean="0">
                <a:solidFill>
                  <a:schemeClr val="accent1"/>
                </a:solidFill>
              </a:rPr>
              <a:t>Nepenetrující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b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1800" dirty="0" smtClean="0"/>
              <a:t>Sacharóza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Manitol</a:t>
            </a:r>
            <a:r>
              <a:rPr lang="cs-CZ" altLang="cs-CZ" sz="1800" dirty="0"/>
              <a:t>, Sorbitol, Trehalóza</a:t>
            </a:r>
          </a:p>
          <a:p>
            <a:pPr>
              <a:lnSpc>
                <a:spcPct val="80000"/>
              </a:lnSpc>
            </a:pPr>
            <a:endParaRPr lang="cs-CZ" altLang="cs-CZ" sz="1800" dirty="0" smtClean="0"/>
          </a:p>
          <a:p>
            <a:pPr>
              <a:lnSpc>
                <a:spcPct val="80000"/>
              </a:lnSpc>
            </a:pPr>
            <a:r>
              <a:rPr lang="cs-CZ" altLang="cs-CZ" sz="1800" dirty="0" smtClean="0"/>
              <a:t>vysokomolekulární </a:t>
            </a:r>
            <a:r>
              <a:rPr lang="cs-CZ" altLang="cs-CZ" sz="1800" dirty="0"/>
              <a:t>látky, </a:t>
            </a:r>
            <a:r>
              <a:rPr lang="cs-CZ" altLang="cs-CZ" sz="1800" dirty="0" err="1"/>
              <a:t>Ficoll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polyvinylpyrrolidon</a:t>
            </a:r>
            <a:r>
              <a:rPr lang="cs-CZ" altLang="cs-CZ" sz="1800" dirty="0"/>
              <a:t> (PVP)</a:t>
            </a:r>
          </a:p>
          <a:p>
            <a:pPr>
              <a:lnSpc>
                <a:spcPct val="80000"/>
              </a:lnSpc>
            </a:pPr>
            <a:endParaRPr lang="cs-CZ" altLang="cs-CZ" sz="1800" dirty="0" smtClean="0"/>
          </a:p>
          <a:p>
            <a:pPr>
              <a:lnSpc>
                <a:spcPct val="80000"/>
              </a:lnSpc>
            </a:pPr>
            <a:r>
              <a:rPr lang="cs-CZ" altLang="cs-CZ" sz="1800" dirty="0" err="1" smtClean="0"/>
              <a:t>hyaluronan</a:t>
            </a:r>
            <a:r>
              <a:rPr lang="cs-CZ" altLang="cs-CZ" sz="1800" dirty="0"/>
              <a:t>, dextran, </a:t>
            </a:r>
            <a:r>
              <a:rPr lang="cs-CZ" altLang="cs-CZ" sz="1800" dirty="0" err="1"/>
              <a:t>polyethylenglykol</a:t>
            </a:r>
            <a:endParaRPr lang="cs-CZ" altLang="cs-CZ" sz="1800" dirty="0"/>
          </a:p>
          <a:p>
            <a:pPr>
              <a:lnSpc>
                <a:spcPct val="80000"/>
              </a:lnSpc>
            </a:pPr>
            <a:endParaRPr lang="cs-CZ" altLang="cs-CZ" sz="1800" dirty="0" smtClean="0"/>
          </a:p>
          <a:p>
            <a:pPr>
              <a:lnSpc>
                <a:spcPct val="80000"/>
              </a:lnSpc>
            </a:pPr>
            <a:r>
              <a:rPr lang="cs-CZ" altLang="cs-CZ" sz="1800" dirty="0" err="1" smtClean="0"/>
              <a:t>polyvinylalkohol</a:t>
            </a:r>
            <a:r>
              <a:rPr lang="cs-CZ" altLang="cs-CZ" sz="1800" dirty="0"/>
              <a:t>, sérum a jeho </a:t>
            </a:r>
            <a:r>
              <a:rPr lang="cs-CZ" altLang="cs-CZ" sz="1800" dirty="0" smtClean="0"/>
              <a:t>složky</a:t>
            </a:r>
          </a:p>
          <a:p>
            <a:pPr>
              <a:lnSpc>
                <a:spcPct val="80000"/>
              </a:lnSpc>
            </a:pPr>
            <a:endParaRPr lang="cs-CZ" altLang="cs-CZ" sz="1800" dirty="0" smtClean="0"/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sz="1800" dirty="0" smtClean="0"/>
              <a:t>vytváří osmotický tlak na membrány buněk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cs-CZ" altLang="cs-CZ" sz="1800" dirty="0" smtClean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sz="1800" dirty="0" smtClean="0"/>
              <a:t>podporují dehydrataci buněk, netoxické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cs-CZ" altLang="cs-CZ" sz="1800" dirty="0" smtClean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sz="1800" dirty="0" smtClean="0">
                <a:solidFill>
                  <a:schemeClr val="accent1"/>
                </a:solidFill>
              </a:rPr>
              <a:t>chrání membrány před poškozením </a:t>
            </a:r>
            <a:r>
              <a:rPr lang="cs-CZ" altLang="cs-CZ" sz="1800" dirty="0" smtClean="0"/>
              <a:t>extracelulárními krystaly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endParaRPr lang="cs-CZ" altLang="cs-CZ" sz="1800" dirty="0"/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sz="1800" dirty="0"/>
              <a:t>č</a:t>
            </a:r>
            <a:r>
              <a:rPr lang="cs-CZ" altLang="cs-CZ" sz="1800" dirty="0" smtClean="0"/>
              <a:t>astou součástí </a:t>
            </a:r>
            <a:r>
              <a:rPr lang="cs-CZ" altLang="cs-CZ" sz="1800" dirty="0" err="1" smtClean="0">
                <a:solidFill>
                  <a:schemeClr val="accent1"/>
                </a:solidFill>
              </a:rPr>
              <a:t>rozmražovacích</a:t>
            </a:r>
            <a:r>
              <a:rPr lang="cs-CZ" altLang="cs-CZ" sz="1800" dirty="0" smtClean="0">
                <a:solidFill>
                  <a:schemeClr val="accent1"/>
                </a:solidFill>
              </a:rPr>
              <a:t> médií</a:t>
            </a:r>
            <a:r>
              <a:rPr lang="cs-CZ" altLang="cs-CZ" sz="1800" dirty="0" smtClean="0"/>
              <a:t>, chrání před osmotickým šokem</a:t>
            </a:r>
          </a:p>
          <a:p>
            <a:pPr>
              <a:lnSpc>
                <a:spcPct val="80000"/>
              </a:lnSpc>
            </a:pPr>
            <a:endParaRPr lang="cs-CZ" altLang="cs-CZ" sz="1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0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774CDA3-1924-749E-E87D-88A89E9DB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20" y="569977"/>
            <a:ext cx="8842722" cy="603800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9177DAA-3F55-B13C-D319-D852943819BE}"/>
              </a:ext>
            </a:extLst>
          </p:cNvPr>
          <p:cNvSpPr/>
          <p:nvPr/>
        </p:nvSpPr>
        <p:spPr bwMode="auto">
          <a:xfrm>
            <a:off x="7722066" y="4429387"/>
            <a:ext cx="914400" cy="32717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F090DAA-6ACD-07CE-7EE8-C202592210FE}"/>
              </a:ext>
            </a:extLst>
          </p:cNvPr>
          <p:cNvSpPr/>
          <p:nvPr/>
        </p:nvSpPr>
        <p:spPr bwMode="auto">
          <a:xfrm>
            <a:off x="4209176" y="4335010"/>
            <a:ext cx="1166069" cy="29571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B9888319-95B2-D7F2-00CC-823AB3BA0604}"/>
              </a:ext>
            </a:extLst>
          </p:cNvPr>
          <p:cNvSpPr/>
          <p:nvPr/>
        </p:nvSpPr>
        <p:spPr bwMode="auto">
          <a:xfrm>
            <a:off x="8015680" y="5299744"/>
            <a:ext cx="1124124" cy="56835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2324CF-886C-A4DD-A914-ED55355721E9}"/>
              </a:ext>
            </a:extLst>
          </p:cNvPr>
          <p:cNvSpPr txBox="1"/>
          <p:nvPr/>
        </p:nvSpPr>
        <p:spPr>
          <a:xfrm>
            <a:off x="2267648" y="154672"/>
            <a:ext cx="50648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latin typeface="+mn-lt"/>
                <a:cs typeface="Arial"/>
              </a:rPr>
              <a:t>Teplotní</a:t>
            </a:r>
            <a:r>
              <a:rPr lang="en-US" sz="2800" b="1" dirty="0">
                <a:latin typeface="+mn-lt"/>
                <a:cs typeface="Arial"/>
              </a:rPr>
              <a:t> bod </a:t>
            </a:r>
            <a:r>
              <a:rPr lang="en-US" sz="2800" b="1" err="1">
                <a:latin typeface="+mn-lt"/>
                <a:cs typeface="Arial"/>
              </a:rPr>
              <a:t>solidifikace</a:t>
            </a:r>
            <a:r>
              <a:rPr lang="en-US" sz="2800" b="1" dirty="0">
                <a:latin typeface="+mn-lt"/>
                <a:cs typeface="Arial"/>
              </a:rPr>
              <a:t> Tg</a:t>
            </a:r>
            <a:endParaRPr lang="en-US" sz="2800" b="1" dirty="0" err="1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12D41B-4F0B-02B7-1412-ABBC37ECE518}"/>
              </a:ext>
            </a:extLst>
          </p:cNvPr>
          <p:cNvSpPr txBox="1"/>
          <p:nvPr/>
        </p:nvSpPr>
        <p:spPr>
          <a:xfrm>
            <a:off x="1942575" y="1824604"/>
            <a:ext cx="15336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b="1" dirty="0" err="1">
                <a:latin typeface="+mn-lt"/>
                <a:cs typeface="Arial"/>
              </a:rPr>
              <a:t>Ficoll</a:t>
            </a:r>
            <a:endParaRPr lang="en-US" sz="1800" b="1" dirty="0" err="1">
              <a:latin typeface="+mn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3563E4E-0ADD-78B1-6A39-F51E0A3F23D0}"/>
              </a:ext>
            </a:extLst>
          </p:cNvPr>
          <p:cNvSpPr/>
          <p:nvPr/>
        </p:nvSpPr>
        <p:spPr bwMode="auto">
          <a:xfrm>
            <a:off x="1776368" y="1860257"/>
            <a:ext cx="1166069" cy="29571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29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D164156-2353-E9FE-FA9E-AB3278A60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CPA - </a:t>
            </a:r>
            <a:r>
              <a:rPr lang="en-US" dirty="0" err="1">
                <a:cs typeface="Arial"/>
              </a:rPr>
              <a:t>přehled</a:t>
            </a:r>
            <a:endParaRPr lang="en-US" dirty="0" err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37B2E11-89B4-E70B-CE79-9BFF2FB72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942" y="1250462"/>
            <a:ext cx="6688882" cy="5197230"/>
          </a:xfrm>
        </p:spPr>
      </p:pic>
    </p:spTree>
    <p:extLst>
      <p:ext uri="{BB962C8B-B14F-4D97-AF65-F5344CB8AC3E}">
        <p14:creationId xmlns:p14="http://schemas.microsoft.com/office/powerpoint/2010/main" val="42359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buněk při kryokonzervaci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77477" y="2848679"/>
            <a:ext cx="80649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dirty="0" smtClean="0"/>
              <a:t>Poškození v důsledku:</a:t>
            </a:r>
          </a:p>
          <a:p>
            <a:pPr marL="54000" indent="0">
              <a:buNone/>
            </a:pPr>
            <a:endParaRPr lang="cs-CZ" dirty="0" smtClean="0"/>
          </a:p>
          <a:p>
            <a:pPr marL="719138" indent="-273050">
              <a:buFont typeface="Wingdings" panose="05000000000000000000" pitchFamily="2" charset="2"/>
              <a:buChar char="§"/>
            </a:pPr>
            <a:r>
              <a:rPr lang="cs-CZ" dirty="0" smtClean="0"/>
              <a:t>použití CPA o příliš vysoké koncentraci nebo po příliš dlouhou dobu</a:t>
            </a:r>
          </a:p>
          <a:p>
            <a:pPr marL="719138" indent="-273050">
              <a:buFont typeface="Wingdings" panose="05000000000000000000" pitchFamily="2" charset="2"/>
              <a:buChar char="§"/>
            </a:pPr>
            <a:r>
              <a:rPr lang="cs-CZ" dirty="0" smtClean="0"/>
              <a:t>použití nevhodných CPA</a:t>
            </a:r>
          </a:p>
          <a:p>
            <a:pPr marL="719138" indent="-273050">
              <a:buFont typeface="Wingdings" panose="05000000000000000000" pitchFamily="2" charset="2"/>
              <a:buChar char="§"/>
            </a:pPr>
            <a:r>
              <a:rPr lang="cs-CZ" dirty="0" smtClean="0"/>
              <a:t>špatný postup </a:t>
            </a:r>
            <a:r>
              <a:rPr lang="cs-CZ" dirty="0" err="1" smtClean="0"/>
              <a:t>zamražování</a:t>
            </a:r>
            <a:endParaRPr lang="cs-CZ" dirty="0" smtClean="0"/>
          </a:p>
          <a:p>
            <a:pPr marL="719138" indent="-273050">
              <a:buFont typeface="Wingdings" panose="05000000000000000000" pitchFamily="2" charset="2"/>
              <a:buChar char="§"/>
            </a:pPr>
            <a:r>
              <a:rPr lang="cs-CZ" dirty="0" smtClean="0"/>
              <a:t>nevhodná teplota při mražení, uchovávání či rozmražení</a:t>
            </a:r>
          </a:p>
          <a:p>
            <a:pPr marL="719138" indent="-273050">
              <a:buFont typeface="Wingdings" panose="05000000000000000000" pitchFamily="2" charset="2"/>
              <a:buChar char="§"/>
            </a:pPr>
            <a:r>
              <a:rPr lang="cs-CZ" dirty="0" smtClean="0"/>
              <a:t>špatný průběh ochlazování či zahřátí</a:t>
            </a:r>
          </a:p>
          <a:p>
            <a:pPr marL="719138" indent="-273050">
              <a:buFont typeface="Wingdings" panose="05000000000000000000" pitchFamily="2" charset="2"/>
              <a:buChar char="§"/>
            </a:pPr>
            <a:r>
              <a:rPr lang="cs-CZ" dirty="0" smtClean="0"/>
              <a:t>kontaminace infekčním agens</a:t>
            </a:r>
          </a:p>
          <a:p>
            <a:pPr marL="54000" indent="0">
              <a:buNone/>
            </a:pP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785" y="1200671"/>
            <a:ext cx="3602251" cy="19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B53A6AD-D698-C29C-B5ED-CF693C1C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Glycerol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701E2C-54F2-AA30-2F1F-B07504948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 err="1">
                <a:cs typeface="Arial"/>
              </a:rPr>
              <a:t>p</a:t>
            </a:r>
            <a:r>
              <a:rPr lang="en-US" sz="1800" dirty="0" err="1" smtClean="0">
                <a:cs typeface="Arial"/>
              </a:rPr>
              <a:t>rvní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objevené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kryoprotektivum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Tg -65˚</a:t>
            </a:r>
            <a:r>
              <a:rPr lang="cs-CZ" sz="1800" dirty="0" smtClean="0">
                <a:cs typeface="Arial"/>
              </a:rPr>
              <a:t>C, bod tání </a:t>
            </a:r>
            <a:r>
              <a:rPr lang="cs-CZ" sz="1800" dirty="0">
                <a:cs typeface="Arial"/>
              </a:rPr>
              <a:t>17,8 ˚</a:t>
            </a:r>
            <a:r>
              <a:rPr lang="cs-CZ" sz="1800" dirty="0" smtClean="0">
                <a:cs typeface="Arial"/>
              </a:rPr>
              <a:t>C, MW 92,1 g/mol</a:t>
            </a:r>
            <a:endParaRPr lang="cs-CZ" sz="1800" dirty="0">
              <a:cs typeface="Arial"/>
            </a:endParaRPr>
          </a:p>
          <a:p>
            <a:pPr marL="188595" indent="-134620"/>
            <a:r>
              <a:rPr lang="cs-CZ" sz="1800" dirty="0" smtClean="0">
                <a:cs typeface="Arial"/>
              </a:rPr>
              <a:t>pomaleji prostupující než DMSO či </a:t>
            </a:r>
            <a:r>
              <a:rPr lang="cs-CZ" sz="1800" dirty="0" err="1" smtClean="0">
                <a:cs typeface="Arial"/>
              </a:rPr>
              <a:t>ethylenglykol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 err="1">
                <a:cs typeface="Arial"/>
              </a:rPr>
              <a:t>t</a:t>
            </a:r>
            <a:r>
              <a:rPr lang="cs-CZ" sz="1800" dirty="0" err="1" smtClean="0">
                <a:cs typeface="Arial"/>
              </a:rPr>
              <a:t>říuhlíkatý</a:t>
            </a:r>
            <a:r>
              <a:rPr lang="cs-CZ" sz="1800" dirty="0" smtClean="0">
                <a:cs typeface="Arial"/>
              </a:rPr>
              <a:t> cukerný alkohol</a:t>
            </a:r>
          </a:p>
          <a:p>
            <a:pPr marL="188595" indent="-134620"/>
            <a:r>
              <a:rPr lang="cs-CZ" sz="1800" dirty="0"/>
              <a:t>bezbarvá viskózní kapalina bez zápachu, sladké </a:t>
            </a:r>
            <a:r>
              <a:rPr lang="cs-CZ" sz="1800" dirty="0" smtClean="0"/>
              <a:t>chuti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 smtClean="0"/>
              <a:t>propan-1,2,3-triol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často v kosmetice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glycerinové čípky</a:t>
            </a: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cs-CZ" sz="1800" dirty="0" err="1">
                <a:cs typeface="Arial"/>
              </a:rPr>
              <a:t>v</a:t>
            </a:r>
            <a:r>
              <a:rPr lang="en-US" sz="1800" dirty="0" err="1" smtClean="0">
                <a:cs typeface="Arial"/>
              </a:rPr>
              <a:t>elice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nízká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toxicita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oproti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ostatním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penetrujícím</a:t>
            </a:r>
            <a:r>
              <a:rPr lang="en-US" sz="1800" dirty="0">
                <a:cs typeface="Arial"/>
              </a:rPr>
              <a:t> CPA</a:t>
            </a:r>
          </a:p>
          <a:p>
            <a:pPr marL="188595" indent="-134620"/>
            <a:r>
              <a:rPr lang="cs-CZ" sz="1800" dirty="0" err="1">
                <a:cs typeface="Arial"/>
              </a:rPr>
              <a:t>v</a:t>
            </a:r>
            <a:r>
              <a:rPr lang="en-US" sz="1800" dirty="0" err="1" smtClean="0">
                <a:cs typeface="Arial"/>
              </a:rPr>
              <a:t>yšší</a:t>
            </a:r>
            <a:r>
              <a:rPr lang="en-US" sz="1800" dirty="0" smtClean="0">
                <a:cs typeface="Arial"/>
              </a:rPr>
              <a:t> o</a:t>
            </a:r>
            <a:r>
              <a:rPr lang="cs-CZ" sz="1800" dirty="0" smtClean="0">
                <a:cs typeface="Arial"/>
              </a:rPr>
              <a:t>s</a:t>
            </a:r>
            <a:r>
              <a:rPr lang="en-US" sz="1800" dirty="0" err="1" smtClean="0">
                <a:cs typeface="Arial"/>
              </a:rPr>
              <a:t>motická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lýza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oproti</a:t>
            </a:r>
            <a:r>
              <a:rPr lang="en-US" sz="1800" dirty="0">
                <a:cs typeface="Arial"/>
              </a:rPr>
              <a:t> DMSO</a:t>
            </a: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300" y="134212"/>
            <a:ext cx="2667000" cy="11715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0" y="2210159"/>
            <a:ext cx="1551842" cy="155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086D672-E23D-021A-2717-57B7E0E9B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cs typeface="Arial"/>
              </a:rPr>
              <a:t>Dimethyl</a:t>
            </a:r>
            <a:r>
              <a:rPr lang="cs-CZ" dirty="0" smtClean="0">
                <a:cs typeface="Arial"/>
              </a:rPr>
              <a:t> </a:t>
            </a:r>
            <a:r>
              <a:rPr lang="cs-CZ" dirty="0" err="1" smtClean="0">
                <a:cs typeface="Arial"/>
              </a:rPr>
              <a:t>sulfoxid</a:t>
            </a:r>
            <a:r>
              <a:rPr lang="cs-CZ" dirty="0" smtClean="0">
                <a:cs typeface="Arial"/>
              </a:rPr>
              <a:t> - </a:t>
            </a:r>
            <a:r>
              <a:rPr lang="en-US" dirty="0" smtClean="0">
                <a:cs typeface="Arial"/>
              </a:rPr>
              <a:t>DMSO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EC96F6-5C57-B156-F19D-6DBBC5823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77" y="1324680"/>
            <a:ext cx="7884985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 smtClean="0">
                <a:cs typeface="Arial"/>
              </a:rPr>
              <a:t>významné polární rozpouštědlo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bezbarvá</a:t>
            </a:r>
            <a:r>
              <a:rPr lang="cs-CZ" sz="1800" dirty="0">
                <a:cs typeface="Arial"/>
              </a:rPr>
              <a:t>, hydroskopická kapalina, prakticky bez </a:t>
            </a:r>
            <a:r>
              <a:rPr lang="cs-CZ" sz="1800" dirty="0" smtClean="0">
                <a:cs typeface="Arial"/>
              </a:rPr>
              <a:t>zápachu </a:t>
            </a:r>
            <a:endParaRPr lang="cs-CZ" sz="1800" dirty="0">
              <a:cs typeface="Arial"/>
            </a:endParaRPr>
          </a:p>
          <a:p>
            <a:pPr marL="53975" indent="0">
              <a:buNone/>
            </a:pPr>
            <a:r>
              <a:rPr lang="cs-CZ" sz="1800" dirty="0" smtClean="0">
                <a:cs typeface="Arial"/>
              </a:rPr>
              <a:t>či </a:t>
            </a:r>
            <a:r>
              <a:rPr lang="cs-CZ" sz="1800" dirty="0">
                <a:cs typeface="Arial"/>
              </a:rPr>
              <a:t>s lehkým česnekovým odérem, s nasládlou chutí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 smtClean="0">
                <a:cs typeface="Arial"/>
              </a:rPr>
              <a:t>MW 78,13 g/mol, Tg  -65˚C, </a:t>
            </a:r>
            <a:r>
              <a:rPr lang="cs-CZ" sz="1800" dirty="0" err="1" smtClean="0">
                <a:cs typeface="Arial"/>
              </a:rPr>
              <a:t>Tm</a:t>
            </a:r>
            <a:r>
              <a:rPr lang="cs-CZ" sz="1800" dirty="0" smtClean="0">
                <a:cs typeface="Arial"/>
              </a:rPr>
              <a:t> 19˚C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DMSO </a:t>
            </a:r>
            <a:r>
              <a:rPr lang="cs-CZ" sz="1800" dirty="0">
                <a:cs typeface="Arial"/>
              </a:rPr>
              <a:t>je </a:t>
            </a:r>
            <a:r>
              <a:rPr lang="cs-CZ" sz="1800" dirty="0">
                <a:solidFill>
                  <a:schemeClr val="accent1"/>
                </a:solidFill>
                <a:cs typeface="Arial"/>
              </a:rPr>
              <a:t>běžné </a:t>
            </a:r>
            <a:r>
              <a:rPr lang="cs-CZ" sz="1800" dirty="0" err="1">
                <a:solidFill>
                  <a:schemeClr val="accent1"/>
                </a:solidFill>
                <a:cs typeface="Arial"/>
              </a:rPr>
              <a:t>kryoprotektivum</a:t>
            </a:r>
            <a:r>
              <a:rPr lang="cs-CZ" sz="1800" dirty="0">
                <a:cs typeface="Arial"/>
              </a:rPr>
              <a:t>, v současnosti je nejčastěji součástí </a:t>
            </a:r>
            <a:r>
              <a:rPr lang="cs-CZ" sz="1800" dirty="0" err="1">
                <a:cs typeface="Arial"/>
              </a:rPr>
              <a:t>kryoprotektivních</a:t>
            </a:r>
            <a:r>
              <a:rPr lang="cs-CZ" sz="1800" dirty="0">
                <a:cs typeface="Arial"/>
              </a:rPr>
              <a:t> </a:t>
            </a:r>
            <a:r>
              <a:rPr lang="cs-CZ" sz="1800" dirty="0" smtClean="0">
                <a:cs typeface="Arial"/>
              </a:rPr>
              <a:t>směsí</a:t>
            </a:r>
            <a:r>
              <a:rPr lang="cs-CZ" sz="1800" dirty="0">
                <a:cs typeface="Arial"/>
              </a:rPr>
              <a:t>, například s </a:t>
            </a:r>
            <a:r>
              <a:rPr lang="cs-CZ" sz="1800" dirty="0" smtClean="0">
                <a:cs typeface="Arial"/>
              </a:rPr>
              <a:t>EG </a:t>
            </a:r>
            <a:r>
              <a:rPr lang="cs-CZ" sz="1800" dirty="0">
                <a:cs typeface="Arial"/>
              </a:rPr>
              <a:t>tvoří dobře rozpustitelnou směs, u které bylo </a:t>
            </a:r>
            <a:r>
              <a:rPr lang="cs-CZ" sz="1800" dirty="0" smtClean="0">
                <a:cs typeface="Arial"/>
              </a:rPr>
              <a:t>dosaženo výborných </a:t>
            </a:r>
            <a:r>
              <a:rPr lang="cs-CZ" sz="1800" dirty="0" err="1">
                <a:cs typeface="Arial"/>
              </a:rPr>
              <a:t>kryoprotektivních</a:t>
            </a:r>
            <a:r>
              <a:rPr lang="cs-CZ" sz="1800" dirty="0">
                <a:cs typeface="Arial"/>
              </a:rPr>
              <a:t> výsledků u </a:t>
            </a:r>
            <a:r>
              <a:rPr lang="cs-CZ" sz="1800" dirty="0" smtClean="0">
                <a:cs typeface="Arial"/>
              </a:rPr>
              <a:t>embryí</a:t>
            </a:r>
          </a:p>
          <a:p>
            <a:pPr marL="188595" indent="-134620"/>
            <a:r>
              <a:rPr lang="cs-CZ" sz="1800" dirty="0">
                <a:solidFill>
                  <a:schemeClr val="accent1"/>
                </a:solidFill>
                <a:cs typeface="Arial"/>
              </a:rPr>
              <a:t>c</a:t>
            </a:r>
            <a:r>
              <a:rPr lang="en-US" sz="1800" dirty="0" err="1">
                <a:solidFill>
                  <a:schemeClr val="accent1"/>
                </a:solidFill>
                <a:cs typeface="Arial"/>
              </a:rPr>
              <a:t>ytotoxické</a:t>
            </a:r>
            <a:r>
              <a:rPr lang="en-US" sz="1800" dirty="0">
                <a:solidFill>
                  <a:schemeClr val="accent1"/>
                </a:solidFill>
                <a:cs typeface="Arial"/>
              </a:rPr>
              <a:t> </a:t>
            </a:r>
            <a:r>
              <a:rPr lang="en-US" sz="1800" dirty="0">
                <a:cs typeface="Arial"/>
              </a:rPr>
              <a:t>pro </a:t>
            </a:r>
            <a:r>
              <a:rPr lang="en-US" sz="1800" dirty="0" err="1">
                <a:cs typeface="Arial"/>
              </a:rPr>
              <a:t>některé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bunky</a:t>
            </a:r>
            <a:r>
              <a:rPr lang="cs-CZ" sz="1800" dirty="0"/>
              <a:t> (koncentrace nad 10 w/w%)</a:t>
            </a:r>
            <a:endParaRPr lang="en-US" sz="1800" dirty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s</a:t>
            </a:r>
            <a:r>
              <a:rPr lang="en-US" sz="1800" dirty="0" err="1">
                <a:cs typeface="Arial"/>
              </a:rPr>
              <a:t>pojována</a:t>
            </a:r>
            <a:r>
              <a:rPr lang="en-US" sz="1800" dirty="0">
                <a:cs typeface="Arial"/>
              </a:rPr>
              <a:t> s </a:t>
            </a:r>
            <a:r>
              <a:rPr lang="en-US" sz="1800" dirty="0" err="1">
                <a:cs typeface="Arial"/>
              </a:rPr>
              <a:t>toxicitou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buněčných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membránách</a:t>
            </a:r>
            <a:endParaRPr lang="en-US" sz="1800" dirty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možný v</a:t>
            </a:r>
            <a:r>
              <a:rPr lang="en-US" sz="1800" dirty="0">
                <a:cs typeface="Arial"/>
              </a:rPr>
              <a:t>liv </a:t>
            </a:r>
            <a:r>
              <a:rPr lang="en-US" sz="1800" dirty="0" err="1">
                <a:cs typeface="Arial"/>
              </a:rPr>
              <a:t>na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epigenetický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profil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buňky</a:t>
            </a:r>
            <a:r>
              <a:rPr lang="cs-CZ" sz="1800" dirty="0" smtClean="0">
                <a:cs typeface="Arial"/>
              </a:rPr>
              <a:t>, snadno proniká kůží, narkotické účinky</a:t>
            </a: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cs-CZ" sz="1800" dirty="0" err="1" smtClean="0">
                <a:cs typeface="Arial"/>
              </a:rPr>
              <a:t>kryoprotektiva</a:t>
            </a:r>
            <a:r>
              <a:rPr lang="cs-CZ" sz="1800" dirty="0" smtClean="0">
                <a:cs typeface="Arial"/>
              </a:rPr>
              <a:t> </a:t>
            </a:r>
            <a:r>
              <a:rPr lang="cs-CZ" sz="1800" dirty="0">
                <a:cs typeface="Arial"/>
              </a:rPr>
              <a:t>s malou </a:t>
            </a:r>
            <a:r>
              <a:rPr lang="cs-CZ" sz="1800" dirty="0" smtClean="0">
                <a:cs typeface="Arial"/>
              </a:rPr>
              <a:t>molekulou (jako DMSO), </a:t>
            </a:r>
            <a:r>
              <a:rPr lang="cs-CZ" sz="1800" dirty="0">
                <a:cs typeface="Arial"/>
              </a:rPr>
              <a:t>jsou obecně výhodnější, </a:t>
            </a:r>
            <a:r>
              <a:rPr lang="cs-CZ" sz="1800" dirty="0">
                <a:solidFill>
                  <a:schemeClr val="accent1"/>
                </a:solidFill>
                <a:cs typeface="Arial"/>
              </a:rPr>
              <a:t>rychleji prostupují do buněk a zkracují expoziční </a:t>
            </a: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dobu</a:t>
            </a:r>
            <a:r>
              <a:rPr lang="cs-CZ" sz="1800" dirty="0">
                <a:cs typeface="Arial"/>
              </a:rPr>
              <a:t>. Při rozmražení se DMSO rychle dostává z buněk, buňky mohou rychle nabýt na svém </a:t>
            </a:r>
            <a:r>
              <a:rPr lang="cs-CZ" sz="1800" dirty="0" smtClean="0">
                <a:cs typeface="Arial"/>
              </a:rPr>
              <a:t>původním </a:t>
            </a:r>
            <a:r>
              <a:rPr lang="cs-CZ" sz="1800" dirty="0">
                <a:cs typeface="Arial"/>
              </a:rPr>
              <a:t>objemu a předejít osmotickému </a:t>
            </a:r>
            <a:r>
              <a:rPr lang="cs-CZ" sz="1800" dirty="0" smtClean="0">
                <a:cs typeface="Arial"/>
              </a:rPr>
              <a:t>poškození</a:t>
            </a:r>
            <a:endParaRPr lang="cs-CZ" sz="1800" dirty="0">
              <a:cs typeface="Arial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730" y="121875"/>
            <a:ext cx="2397926" cy="142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9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Ethylenglykol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7046" y="1593714"/>
            <a:ext cx="8338277" cy="4139998"/>
          </a:xfrm>
        </p:spPr>
        <p:txBody>
          <a:bodyPr/>
          <a:lstStyle/>
          <a:p>
            <a:r>
              <a:rPr lang="cs-CZ" sz="1800" dirty="0"/>
              <a:t>ethan-1,2-diol (nebo </a:t>
            </a:r>
            <a:r>
              <a:rPr lang="cs-CZ" sz="1800" dirty="0" smtClean="0"/>
              <a:t>1,2-ethandiol)</a:t>
            </a:r>
          </a:p>
          <a:p>
            <a:r>
              <a:rPr lang="cs-CZ" sz="1800" dirty="0" smtClean="0"/>
              <a:t>MW 62,07 g/mol</a:t>
            </a:r>
          </a:p>
          <a:p>
            <a:r>
              <a:rPr lang="cs-CZ" sz="1800" dirty="0" smtClean="0"/>
              <a:t>teplota varu 197,3˚C</a:t>
            </a:r>
          </a:p>
          <a:p>
            <a:r>
              <a:rPr lang="cs-CZ" sz="1800" dirty="0" smtClean="0"/>
              <a:t>teplota tání -12,9˚C, </a:t>
            </a:r>
            <a:r>
              <a:rPr lang="cs-CZ" sz="1800" dirty="0">
                <a:cs typeface="Arial"/>
              </a:rPr>
              <a:t>Tg </a:t>
            </a:r>
            <a:r>
              <a:rPr lang="cs-CZ" sz="1800" dirty="0" smtClean="0">
                <a:cs typeface="Arial"/>
              </a:rPr>
              <a:t>-85</a:t>
            </a:r>
            <a:r>
              <a:rPr lang="cs-CZ" sz="1800" dirty="0">
                <a:cs typeface="Arial"/>
              </a:rPr>
              <a:t>˚C</a:t>
            </a:r>
          </a:p>
          <a:p>
            <a:r>
              <a:rPr lang="cs-CZ" sz="1800" dirty="0" smtClean="0"/>
              <a:t>pro myší </a:t>
            </a:r>
            <a:r>
              <a:rPr lang="cs-CZ" sz="1800" dirty="0"/>
              <a:t>embrya a blastocysty je málo toxický a rychle difunduje skrz </a:t>
            </a:r>
            <a:r>
              <a:rPr lang="cs-CZ" sz="1800" dirty="0" err="1"/>
              <a:t>zona</a:t>
            </a:r>
            <a:r>
              <a:rPr lang="cs-CZ" sz="1800" dirty="0"/>
              <a:t> </a:t>
            </a:r>
            <a:r>
              <a:rPr lang="cs-CZ" sz="1800" dirty="0" err="1"/>
              <a:t>pellucida</a:t>
            </a:r>
            <a:r>
              <a:rPr lang="cs-CZ" sz="1800" dirty="0"/>
              <a:t> a </a:t>
            </a:r>
            <a:r>
              <a:rPr lang="cs-CZ" sz="1800" dirty="0" smtClean="0"/>
              <a:t>přes membrány</a:t>
            </a:r>
          </a:p>
          <a:p>
            <a:r>
              <a:rPr lang="cs-CZ" sz="1800" dirty="0" smtClean="0"/>
              <a:t>nejméně toxický pro buňky ze všech penetrujících CPA</a:t>
            </a:r>
          </a:p>
          <a:p>
            <a:r>
              <a:rPr lang="cs-CZ" sz="1800" dirty="0" smtClean="0"/>
              <a:t>velice často používaná na embrya</a:t>
            </a:r>
          </a:p>
          <a:p>
            <a:r>
              <a:rPr lang="cs-CZ" sz="1800" dirty="0" smtClean="0"/>
              <a:t>chladící kapaliny, sladká chuť, velice jedovatý pro člověka (</a:t>
            </a:r>
            <a:r>
              <a:rPr lang="cs-CZ" sz="1800" dirty="0"/>
              <a:t>příčinou toxicity není </a:t>
            </a:r>
            <a:r>
              <a:rPr lang="cs-CZ" sz="1800" dirty="0" err="1"/>
              <a:t>ethylenglykol</a:t>
            </a:r>
            <a:r>
              <a:rPr lang="cs-CZ" sz="1800" dirty="0"/>
              <a:t> samotný, nýbrž jeho </a:t>
            </a:r>
            <a:r>
              <a:rPr lang="cs-CZ" sz="1800" dirty="0" smtClean="0"/>
              <a:t>metabolity), otrava častá (100 ml smrtelná dávka)</a:t>
            </a:r>
          </a:p>
          <a:p>
            <a:endParaRPr lang="cs-CZ" sz="1600" i="1" dirty="0" smtClean="0">
              <a:solidFill>
                <a:schemeClr val="tx2"/>
              </a:solidFill>
            </a:endParaRPr>
          </a:p>
          <a:p>
            <a:r>
              <a:rPr lang="cs-CZ" sz="1600" i="1" dirty="0" smtClean="0">
                <a:solidFill>
                  <a:schemeClr val="tx2"/>
                </a:solidFill>
              </a:rPr>
              <a:t>po </a:t>
            </a:r>
            <a:r>
              <a:rPr lang="cs-CZ" sz="1600" i="1" dirty="0">
                <a:solidFill>
                  <a:schemeClr val="tx2"/>
                </a:solidFill>
              </a:rPr>
              <a:t>požití </a:t>
            </a:r>
            <a:r>
              <a:rPr lang="cs-CZ" sz="1600" i="1" dirty="0" err="1">
                <a:solidFill>
                  <a:schemeClr val="tx2"/>
                </a:solidFill>
              </a:rPr>
              <a:t>Fridexu</a:t>
            </a:r>
            <a:r>
              <a:rPr lang="cs-CZ" sz="1600" i="1" dirty="0">
                <a:solidFill>
                  <a:schemeClr val="tx2"/>
                </a:solidFill>
              </a:rPr>
              <a:t> </a:t>
            </a:r>
            <a:r>
              <a:rPr lang="cs-CZ" sz="1600" i="1" dirty="0" smtClean="0">
                <a:solidFill>
                  <a:schemeClr val="tx2"/>
                </a:solidFill>
              </a:rPr>
              <a:t>podat </a:t>
            </a:r>
            <a:r>
              <a:rPr lang="cs-CZ" sz="1600" i="1" dirty="0">
                <a:solidFill>
                  <a:schemeClr val="tx2"/>
                </a:solidFill>
              </a:rPr>
              <a:t>otrávenému větší množství tvrdého alkoholu (např. vodky), tím utlumíme metabolismus </a:t>
            </a:r>
            <a:r>
              <a:rPr lang="cs-CZ" sz="1600" i="1" dirty="0" err="1">
                <a:solidFill>
                  <a:schemeClr val="tx2"/>
                </a:solidFill>
              </a:rPr>
              <a:t>ethylenglykolu</a:t>
            </a:r>
            <a:r>
              <a:rPr lang="cs-CZ" sz="1600" i="1" dirty="0">
                <a:solidFill>
                  <a:schemeClr val="tx2"/>
                </a:solidFill>
              </a:rPr>
              <a:t>, protože tělo bude přednostně odbourávat </a:t>
            </a:r>
            <a:r>
              <a:rPr lang="cs-CZ" sz="1600" i="1" dirty="0" err="1">
                <a:solidFill>
                  <a:schemeClr val="tx2"/>
                </a:solidFill>
              </a:rPr>
              <a:t>ethanol</a:t>
            </a:r>
            <a:r>
              <a:rPr lang="cs-CZ" sz="1600" i="1" dirty="0">
                <a:solidFill>
                  <a:schemeClr val="tx2"/>
                </a:solidFill>
              </a:rPr>
              <a:t> z vodky.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431" y="297862"/>
            <a:ext cx="2454469" cy="6419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431" y="1171576"/>
            <a:ext cx="264795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5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6B334AF7-3A89-46AF-ACB9-0FB959BB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40" y="514627"/>
            <a:ext cx="8064900" cy="451576"/>
          </a:xfrm>
        </p:spPr>
        <p:txBody>
          <a:bodyPr/>
          <a:lstStyle/>
          <a:p>
            <a:r>
              <a:rPr lang="cs-CZ" dirty="0" smtClean="0"/>
              <a:t>Historie </a:t>
            </a:r>
            <a:r>
              <a:rPr lang="cs-CZ" dirty="0" err="1" smtClean="0"/>
              <a:t>kryokonzeravce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4255489-41DF-4A97-A677-D36437EE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8" y="1250035"/>
            <a:ext cx="6565299" cy="3104999"/>
          </a:xfrm>
        </p:spPr>
        <p:txBody>
          <a:bodyPr/>
          <a:lstStyle/>
          <a:p>
            <a:pPr marL="360363" indent="0">
              <a:lnSpc>
                <a:spcPct val="150000"/>
              </a:lnSpc>
              <a:buNone/>
            </a:pPr>
            <a:r>
              <a:rPr lang="cs-CZ" sz="1400" dirty="0"/>
              <a:t>1668 – </a:t>
            </a:r>
            <a:r>
              <a:rPr lang="cs-CZ" sz="1400" dirty="0" err="1"/>
              <a:t>Rober</a:t>
            </a:r>
            <a:r>
              <a:rPr lang="cs-CZ" sz="1400" dirty="0"/>
              <a:t> </a:t>
            </a:r>
            <a:r>
              <a:rPr lang="cs-CZ" sz="1400" dirty="0" err="1"/>
              <a:t>Boyle</a:t>
            </a:r>
            <a:r>
              <a:rPr lang="cs-CZ" sz="1400" dirty="0"/>
              <a:t>, zakladatel moderní chemie zveřejnil práci „</a:t>
            </a:r>
            <a:r>
              <a:rPr lang="en-US" sz="1400" dirty="0">
                <a:solidFill>
                  <a:schemeClr val="accent1"/>
                </a:solidFill>
              </a:rPr>
              <a:t>New Experiments and Observations Touching Cold</a:t>
            </a:r>
            <a:r>
              <a:rPr lang="en-US" sz="1400" dirty="0"/>
              <a:t>“</a:t>
            </a:r>
            <a:r>
              <a:rPr lang="cs-CZ" sz="1400" dirty="0"/>
              <a:t> irský filozof věřil, že některá zvířata lze zmrazit a opět oživit pokud se pomalu rozmrazí</a:t>
            </a:r>
          </a:p>
          <a:p>
            <a:pPr marL="360363" indent="0">
              <a:lnSpc>
                <a:spcPct val="150000"/>
              </a:lnSpc>
              <a:buNone/>
            </a:pPr>
            <a:endParaRPr lang="cs-CZ" sz="1400" dirty="0"/>
          </a:p>
          <a:p>
            <a:pPr marL="360363" indent="0">
              <a:lnSpc>
                <a:spcPct val="150000"/>
              </a:lnSpc>
              <a:buNone/>
            </a:pPr>
            <a:r>
              <a:rPr lang="cs-CZ" sz="1400" dirty="0"/>
              <a:t>1898 – ruský fyzik G. </a:t>
            </a:r>
            <a:r>
              <a:rPr lang="cs-CZ" sz="1400" dirty="0" err="1"/>
              <a:t>Tammann</a:t>
            </a:r>
            <a:r>
              <a:rPr lang="cs-CZ" sz="1400" dirty="0"/>
              <a:t> píše o tom, že molekuly sloučenin uhlíku mohou ztuhnout v podobě amorfního skla aniž by vytvořily krystaly</a:t>
            </a:r>
          </a:p>
          <a:p>
            <a:pPr marL="360363" indent="0">
              <a:lnSpc>
                <a:spcPct val="150000"/>
              </a:lnSpc>
              <a:buNone/>
            </a:pPr>
            <a:endParaRPr lang="cs-CZ" sz="1400" dirty="0"/>
          </a:p>
          <a:p>
            <a:pPr marL="360363" indent="0">
              <a:lnSpc>
                <a:spcPct val="150000"/>
              </a:lnSpc>
              <a:buNone/>
            </a:pPr>
            <a:r>
              <a:rPr lang="cs-CZ" sz="1400" dirty="0"/>
              <a:t>1940 – kniha „</a:t>
            </a:r>
            <a:r>
              <a:rPr lang="en-US" sz="1400" dirty="0">
                <a:solidFill>
                  <a:schemeClr val="accent1"/>
                </a:solidFill>
              </a:rPr>
              <a:t>Life and Death at Low Temperatures</a:t>
            </a:r>
            <a:r>
              <a:rPr lang="en-US" sz="1400" dirty="0"/>
              <a:t>”</a:t>
            </a:r>
            <a:r>
              <a:rPr lang="cs-CZ" sz="1400" dirty="0"/>
              <a:t> základ pro další rozvoj oboru a její autor švýcarský kněz </a:t>
            </a:r>
            <a:r>
              <a:rPr lang="cs-CZ" sz="1400" dirty="0" err="1"/>
              <a:t>B.J.Luyet</a:t>
            </a:r>
            <a:r>
              <a:rPr lang="cs-CZ" sz="1400" dirty="0"/>
              <a:t> se stal otcem oboru kryobiologie</a:t>
            </a:r>
          </a:p>
          <a:p>
            <a:pPr marL="360363" indent="0">
              <a:lnSpc>
                <a:spcPct val="150000"/>
              </a:lnSpc>
              <a:buNone/>
            </a:pPr>
            <a:endParaRPr lang="cs-CZ" sz="1400" dirty="0"/>
          </a:p>
          <a:p>
            <a:pPr marL="360363" indent="0">
              <a:lnSpc>
                <a:spcPct val="150000"/>
              </a:lnSpc>
              <a:buNone/>
            </a:pPr>
            <a:r>
              <a:rPr lang="cs-CZ" sz="1400" dirty="0"/>
              <a:t>1949 – práce „</a:t>
            </a:r>
            <a:r>
              <a:rPr lang="en-US" sz="1400" dirty="0">
                <a:solidFill>
                  <a:schemeClr val="accent1"/>
                </a:solidFill>
              </a:rPr>
              <a:t>Revival of Spermatozoa after Dehydration and </a:t>
            </a:r>
            <a:r>
              <a:rPr lang="en-US" sz="1400" dirty="0" err="1">
                <a:solidFill>
                  <a:schemeClr val="accent1"/>
                </a:solidFill>
              </a:rPr>
              <a:t>Vitrification</a:t>
            </a:r>
            <a:r>
              <a:rPr lang="en-US" sz="1400" dirty="0">
                <a:solidFill>
                  <a:schemeClr val="accent1"/>
                </a:solidFill>
              </a:rPr>
              <a:t> at Low Temperatures</a:t>
            </a:r>
            <a:r>
              <a:rPr lang="cs-CZ" sz="1400" dirty="0"/>
              <a:t>“ první efektivní použití glycerolu jako </a:t>
            </a:r>
            <a:r>
              <a:rPr lang="cs-CZ" sz="1400" dirty="0" err="1"/>
              <a:t>kryoprotektiva</a:t>
            </a:r>
            <a:r>
              <a:rPr lang="cs-CZ" sz="1400" dirty="0"/>
              <a:t> (</a:t>
            </a:r>
            <a:r>
              <a:rPr lang="en-US" sz="1400" dirty="0" err="1" smtClean="0"/>
              <a:t>Polge</a:t>
            </a:r>
            <a:r>
              <a:rPr lang="en-US" sz="1400" dirty="0" smtClean="0"/>
              <a:t> </a:t>
            </a:r>
            <a:r>
              <a:rPr lang="en-US" sz="1400" dirty="0"/>
              <a:t>Christopher, Audrey </a:t>
            </a:r>
            <a:r>
              <a:rPr lang="en-US" sz="1400" dirty="0" err="1" smtClean="0"/>
              <a:t>Ursu</a:t>
            </a:r>
            <a:r>
              <a:rPr lang="cs-CZ" sz="1400" dirty="0" smtClean="0"/>
              <a:t>l</a:t>
            </a:r>
            <a:r>
              <a:rPr lang="en-US" sz="1400" dirty="0" smtClean="0"/>
              <a:t>a </a:t>
            </a:r>
            <a:r>
              <a:rPr lang="en-US" sz="1400" dirty="0"/>
              <a:t>Smith, and Alan Sterling Parkes</a:t>
            </a:r>
            <a:r>
              <a:rPr lang="cs-CZ" sz="1400" dirty="0"/>
              <a:t>)</a:t>
            </a:r>
          </a:p>
          <a:p>
            <a:endParaRPr lang="cs-CZ" sz="1400" dirty="0"/>
          </a:p>
          <a:p>
            <a:pPr marL="54000" indent="0">
              <a:buNone/>
            </a:pPr>
            <a:endParaRPr lang="cs-CZ" sz="1400" dirty="0"/>
          </a:p>
          <a:p>
            <a:pPr marL="54000" indent="0">
              <a:buNone/>
            </a:pP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05" y="194238"/>
            <a:ext cx="1188823" cy="48162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068" y="1494711"/>
            <a:ext cx="1089152" cy="10891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164" y="3726179"/>
            <a:ext cx="808935" cy="12248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8735" y="2906998"/>
            <a:ext cx="795841" cy="106013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10" y="5539740"/>
            <a:ext cx="1215390" cy="1215390"/>
          </a:xfrm>
          <a:prstGeom prst="rect">
            <a:avLst/>
          </a:prstGeom>
        </p:spPr>
      </p:pic>
      <p:sp>
        <p:nvSpPr>
          <p:cNvPr id="11" name="AutoShape 2" descr="Christopher Polge - Biologist - Whois - xwho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515" y="5486844"/>
            <a:ext cx="1238250" cy="12382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354" y="5486843"/>
            <a:ext cx="1207765" cy="120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B53A6AD-D698-C29C-B5ED-CF693C1C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cs typeface="Arial"/>
              </a:rPr>
              <a:t>Propandiol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701E2C-54F2-AA30-2F1F-B07504948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>
                <a:cs typeface="Arial"/>
              </a:rPr>
              <a:t>č</a:t>
            </a:r>
            <a:r>
              <a:rPr lang="cs-CZ" sz="1800" dirty="0" smtClean="0">
                <a:cs typeface="Arial"/>
              </a:rPr>
              <a:t>asto používané na mražení časných embryí</a:t>
            </a:r>
          </a:p>
          <a:p>
            <a:pPr marL="188595" indent="-134620"/>
            <a:r>
              <a:rPr lang="cs-CZ" sz="1800" dirty="0" smtClean="0"/>
              <a:t>propan-1,2-diol, </a:t>
            </a:r>
            <a:r>
              <a:rPr lang="cs-CZ" sz="1800" dirty="0" err="1" smtClean="0"/>
              <a:t>propylenglykol</a:t>
            </a:r>
            <a:endParaRPr lang="cs-CZ" sz="1800" dirty="0" smtClean="0"/>
          </a:p>
          <a:p>
            <a:pPr marL="188595" indent="-134620"/>
            <a:r>
              <a:rPr lang="cs-CZ" sz="1800" dirty="0" smtClean="0">
                <a:cs typeface="Arial"/>
              </a:rPr>
              <a:t>MW 76,1 g/mol</a:t>
            </a:r>
          </a:p>
          <a:p>
            <a:pPr marL="188595" indent="-134620"/>
            <a:r>
              <a:rPr lang="cs-CZ" sz="1800" dirty="0">
                <a:cs typeface="Arial"/>
              </a:rPr>
              <a:t>b</a:t>
            </a:r>
            <a:r>
              <a:rPr lang="cs-CZ" sz="1800" dirty="0" smtClean="0">
                <a:cs typeface="Arial"/>
              </a:rPr>
              <a:t>od tání -59 ˚C, Tg -</a:t>
            </a:r>
            <a:r>
              <a:rPr lang="cs-CZ" sz="1800" dirty="0">
                <a:cs typeface="Arial"/>
              </a:rPr>
              <a:t>68 ˚C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 smtClean="0">
                <a:cs typeface="Arial"/>
              </a:rPr>
              <a:t>tradiční CPA, jedno z nejdéle používaných </a:t>
            </a:r>
            <a:r>
              <a:rPr lang="cs-CZ" sz="1800" dirty="0" err="1" smtClean="0">
                <a:cs typeface="Arial"/>
              </a:rPr>
              <a:t>kryoprotektiv</a:t>
            </a:r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m</a:t>
            </a:r>
            <a:r>
              <a:rPr lang="cs-CZ" sz="1800" dirty="0" smtClean="0">
                <a:cs typeface="Arial"/>
              </a:rPr>
              <a:t>enší toxicita než DMSO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málo dráždivý, není kancerogenní a genotoxický</a:t>
            </a:r>
          </a:p>
          <a:p>
            <a:pPr marL="188595" indent="-134620"/>
            <a:r>
              <a:rPr lang="cs-CZ" sz="1800" dirty="0">
                <a:cs typeface="Arial"/>
              </a:rPr>
              <a:t>h</a:t>
            </a:r>
            <a:r>
              <a:rPr lang="cs-CZ" sz="1800" dirty="0" smtClean="0">
                <a:cs typeface="Arial"/>
              </a:rPr>
              <a:t>lavní součást deodorantů, e-cigaret, vonné oleje</a:t>
            </a:r>
          </a:p>
          <a:p>
            <a:pPr marL="188595" indent="-134620"/>
            <a:r>
              <a:rPr lang="cs-CZ" sz="1800" dirty="0">
                <a:cs typeface="Arial"/>
              </a:rPr>
              <a:t>l</a:t>
            </a:r>
            <a:r>
              <a:rPr lang="cs-CZ" sz="1800" dirty="0" smtClean="0">
                <a:cs typeface="Arial"/>
              </a:rPr>
              <a:t>ékařský lubrikant, chladící médium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6179" y="343762"/>
            <a:ext cx="1984461" cy="120594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284" y="4956541"/>
            <a:ext cx="29051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Sacharóza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51100" y="2332037"/>
            <a:ext cx="8064900" cy="4139998"/>
          </a:xfrm>
        </p:spPr>
        <p:txBody>
          <a:bodyPr/>
          <a:lstStyle/>
          <a:p>
            <a:r>
              <a:rPr lang="cs-CZ" sz="1800" dirty="0" smtClean="0"/>
              <a:t>C</a:t>
            </a:r>
            <a:r>
              <a:rPr lang="cs-CZ" sz="1800" baseline="-25000" dirty="0" smtClean="0"/>
              <a:t>12</a:t>
            </a:r>
            <a:r>
              <a:rPr lang="cs-CZ" sz="1800" dirty="0" smtClean="0"/>
              <a:t>H</a:t>
            </a:r>
            <a:r>
              <a:rPr lang="cs-CZ" sz="1800" baseline="-25000" dirty="0" smtClean="0"/>
              <a:t>22</a:t>
            </a:r>
            <a:r>
              <a:rPr lang="cs-CZ" sz="1800" dirty="0" smtClean="0"/>
              <a:t>O</a:t>
            </a:r>
            <a:r>
              <a:rPr lang="cs-CZ" sz="1800" baseline="-25000" dirty="0" smtClean="0"/>
              <a:t>11</a:t>
            </a:r>
          </a:p>
          <a:p>
            <a:r>
              <a:rPr lang="cs-CZ" sz="1800" dirty="0" smtClean="0"/>
              <a:t>MW 342,3g/mol, </a:t>
            </a:r>
            <a:r>
              <a:rPr lang="cs-CZ" sz="1800" dirty="0">
                <a:cs typeface="Arial"/>
              </a:rPr>
              <a:t>Tg </a:t>
            </a:r>
            <a:r>
              <a:rPr lang="cs-CZ" sz="1800" dirty="0" smtClean="0">
                <a:cs typeface="Arial"/>
              </a:rPr>
              <a:t>60˚C, </a:t>
            </a:r>
            <a:r>
              <a:rPr lang="cs-CZ" sz="1800" dirty="0" err="1" smtClean="0">
                <a:cs typeface="Arial"/>
              </a:rPr>
              <a:t>Tm</a:t>
            </a:r>
            <a:r>
              <a:rPr lang="cs-CZ" sz="1800" dirty="0" smtClean="0">
                <a:cs typeface="Arial"/>
              </a:rPr>
              <a:t> 186 ˚</a:t>
            </a:r>
            <a:r>
              <a:rPr lang="cs-CZ" sz="1800" dirty="0">
                <a:cs typeface="Arial"/>
              </a:rPr>
              <a:t>C</a:t>
            </a:r>
          </a:p>
          <a:p>
            <a:r>
              <a:rPr lang="cs-CZ" sz="1800" dirty="0" smtClean="0"/>
              <a:t>bílá </a:t>
            </a:r>
            <a:r>
              <a:rPr lang="cs-CZ" sz="1800" dirty="0"/>
              <a:t>krystalická </a:t>
            </a:r>
            <a:r>
              <a:rPr lang="cs-CZ" sz="1800" dirty="0" smtClean="0"/>
              <a:t>látka </a:t>
            </a:r>
            <a:r>
              <a:rPr lang="cs-CZ" sz="1800" dirty="0"/>
              <a:t>se sladkou chutí, rozpustná ve </a:t>
            </a:r>
            <a:r>
              <a:rPr lang="cs-CZ" sz="1800" dirty="0" smtClean="0"/>
              <a:t>vodě</a:t>
            </a:r>
          </a:p>
          <a:p>
            <a:r>
              <a:rPr lang="cs-CZ" sz="1800" dirty="0" smtClean="0"/>
              <a:t>běžně používaný </a:t>
            </a:r>
            <a:r>
              <a:rPr lang="cs-CZ" sz="1800" dirty="0" err="1" smtClean="0"/>
              <a:t>kryoprotektant</a:t>
            </a:r>
            <a:endParaRPr lang="cs-CZ" sz="1800" dirty="0" smtClean="0"/>
          </a:p>
          <a:p>
            <a:r>
              <a:rPr lang="cs-CZ" sz="1800" dirty="0" smtClean="0"/>
              <a:t>velkou </a:t>
            </a:r>
            <a:r>
              <a:rPr lang="cs-CZ" sz="1800" dirty="0"/>
              <a:t>molekulu patří mezi nepronikající </a:t>
            </a:r>
            <a:r>
              <a:rPr lang="cs-CZ" sz="1800" dirty="0" err="1"/>
              <a:t>kryoprotektiva</a:t>
            </a:r>
            <a:r>
              <a:rPr lang="cs-CZ" sz="1800" dirty="0"/>
              <a:t> a její vlastností je </a:t>
            </a:r>
            <a:r>
              <a:rPr lang="cs-CZ" sz="1800" dirty="0" smtClean="0"/>
              <a:t>osmoticky </a:t>
            </a:r>
            <a:r>
              <a:rPr lang="cs-CZ" sz="1800" dirty="0"/>
              <a:t>dehydratovat buňku a tím jí chránit před krystalizací, která by poškodila buněčné </a:t>
            </a:r>
            <a:r>
              <a:rPr lang="cs-CZ" sz="1800" dirty="0" smtClean="0"/>
              <a:t>membrány</a:t>
            </a:r>
          </a:p>
          <a:p>
            <a:r>
              <a:rPr lang="cs-CZ" sz="1800" dirty="0"/>
              <a:t>poživatelný </a:t>
            </a:r>
            <a:r>
              <a:rPr lang="cs-CZ" sz="1800" dirty="0" smtClean="0"/>
              <a:t>sacharid, </a:t>
            </a:r>
            <a:r>
              <a:rPr lang="cs-CZ" sz="1800" dirty="0"/>
              <a:t>není </a:t>
            </a:r>
            <a:r>
              <a:rPr lang="cs-CZ" sz="1800" dirty="0" smtClean="0"/>
              <a:t>toxická, nedráždí, není genotoxická</a:t>
            </a:r>
          </a:p>
          <a:p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973" y="504031"/>
            <a:ext cx="28575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Trehalóza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35469" y="2230437"/>
            <a:ext cx="8064900" cy="4139998"/>
          </a:xfrm>
        </p:spPr>
        <p:txBody>
          <a:bodyPr/>
          <a:lstStyle/>
          <a:p>
            <a:r>
              <a:rPr lang="cs-CZ" sz="1800" dirty="0" smtClean="0"/>
              <a:t>C</a:t>
            </a:r>
            <a:r>
              <a:rPr lang="cs-CZ" sz="1800" baseline="-25000" dirty="0" smtClean="0"/>
              <a:t>12</a:t>
            </a:r>
            <a:r>
              <a:rPr lang="cs-CZ" sz="1800" dirty="0" smtClean="0"/>
              <a:t>H</a:t>
            </a:r>
            <a:r>
              <a:rPr lang="cs-CZ" sz="1800" baseline="-25000" dirty="0" smtClean="0"/>
              <a:t>22</a:t>
            </a:r>
            <a:r>
              <a:rPr lang="cs-CZ" sz="1800" dirty="0" smtClean="0"/>
              <a:t>O</a:t>
            </a:r>
            <a:r>
              <a:rPr lang="cs-CZ" sz="1800" baseline="-25000" dirty="0" smtClean="0"/>
              <a:t>11</a:t>
            </a:r>
          </a:p>
          <a:p>
            <a:r>
              <a:rPr lang="cs-CZ" sz="1800" dirty="0" smtClean="0"/>
              <a:t>MW 342,3 g/mol, </a:t>
            </a:r>
            <a:r>
              <a:rPr lang="cs-CZ" sz="1800" dirty="0">
                <a:solidFill>
                  <a:schemeClr val="accent1"/>
                </a:solidFill>
                <a:cs typeface="Arial"/>
              </a:rPr>
              <a:t>Tg </a:t>
            </a: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106˚C !!, </a:t>
            </a:r>
            <a:r>
              <a:rPr lang="cs-CZ" sz="1800" dirty="0" err="1" smtClean="0">
                <a:cs typeface="Arial"/>
              </a:rPr>
              <a:t>Tm</a:t>
            </a:r>
            <a:r>
              <a:rPr lang="cs-CZ" sz="1800" dirty="0" smtClean="0">
                <a:cs typeface="Arial"/>
              </a:rPr>
              <a:t> 203</a:t>
            </a:r>
            <a:r>
              <a:rPr lang="cs-CZ" sz="1800" dirty="0">
                <a:cs typeface="Arial"/>
              </a:rPr>
              <a:t>˚</a:t>
            </a:r>
            <a:r>
              <a:rPr lang="cs-CZ" sz="1800" dirty="0" smtClean="0">
                <a:cs typeface="Arial"/>
              </a:rPr>
              <a:t>C</a:t>
            </a:r>
            <a:endParaRPr lang="cs-CZ" sz="1800" dirty="0">
              <a:cs typeface="Arial"/>
            </a:endParaRPr>
          </a:p>
          <a:p>
            <a:r>
              <a:rPr lang="cs-CZ" sz="1800" dirty="0" smtClean="0"/>
              <a:t>bílá </a:t>
            </a:r>
            <a:r>
              <a:rPr lang="cs-CZ" sz="1800" dirty="0"/>
              <a:t>krystalická </a:t>
            </a:r>
            <a:r>
              <a:rPr lang="cs-CZ" sz="1800" dirty="0" smtClean="0"/>
              <a:t>látka </a:t>
            </a:r>
            <a:r>
              <a:rPr lang="cs-CZ" sz="1800" dirty="0"/>
              <a:t>se sladkou chutí, rozpustná ve vodě, </a:t>
            </a:r>
            <a:r>
              <a:rPr lang="cs-CZ" sz="1800" dirty="0" err="1"/>
              <a:t>ethanolu</a:t>
            </a:r>
            <a:r>
              <a:rPr lang="cs-CZ" sz="1800" dirty="0"/>
              <a:t>, </a:t>
            </a:r>
            <a:r>
              <a:rPr lang="cs-CZ" sz="1800" dirty="0" smtClean="0"/>
              <a:t>benzenu </a:t>
            </a:r>
            <a:r>
              <a:rPr lang="cs-CZ" sz="1800" dirty="0"/>
              <a:t>a </a:t>
            </a:r>
            <a:r>
              <a:rPr lang="cs-CZ" sz="1800" dirty="0" err="1" smtClean="0"/>
              <a:t>dimethyletheru</a:t>
            </a:r>
            <a:endParaRPr lang="cs-CZ" sz="1800" dirty="0" smtClean="0"/>
          </a:p>
          <a:p>
            <a:r>
              <a:rPr lang="cs-CZ" sz="1800" dirty="0" smtClean="0"/>
              <a:t>je </a:t>
            </a:r>
            <a:r>
              <a:rPr lang="cs-CZ" sz="1800" dirty="0"/>
              <a:t>více </a:t>
            </a:r>
            <a:r>
              <a:rPr lang="cs-CZ" sz="1800" dirty="0">
                <a:solidFill>
                  <a:schemeClr val="accent1"/>
                </a:solidFill>
              </a:rPr>
              <a:t>účinný </a:t>
            </a:r>
            <a:r>
              <a:rPr lang="cs-CZ" sz="1800" dirty="0" err="1">
                <a:solidFill>
                  <a:schemeClr val="accent1"/>
                </a:solidFill>
              </a:rPr>
              <a:t>kryoprotektant</a:t>
            </a:r>
            <a:r>
              <a:rPr lang="cs-CZ" sz="1800" dirty="0">
                <a:solidFill>
                  <a:schemeClr val="accent1"/>
                </a:solidFill>
              </a:rPr>
              <a:t> </a:t>
            </a:r>
            <a:r>
              <a:rPr lang="cs-CZ" sz="1800" dirty="0"/>
              <a:t>než běžně </a:t>
            </a:r>
            <a:r>
              <a:rPr lang="cs-CZ" sz="1800" dirty="0" smtClean="0"/>
              <a:t>používané </a:t>
            </a:r>
            <a:r>
              <a:rPr lang="cs-CZ" sz="1800" dirty="0" err="1" smtClean="0"/>
              <a:t>kryoprotektanty</a:t>
            </a:r>
            <a:r>
              <a:rPr lang="cs-CZ" sz="1800" dirty="0" smtClean="0"/>
              <a:t> </a:t>
            </a:r>
            <a:r>
              <a:rPr lang="cs-CZ" sz="1800" dirty="0"/>
              <a:t>(sacharóza, </a:t>
            </a:r>
            <a:r>
              <a:rPr lang="cs-CZ" sz="1800" dirty="0" err="1"/>
              <a:t>matlóza</a:t>
            </a:r>
            <a:r>
              <a:rPr lang="cs-CZ" sz="1800" dirty="0"/>
              <a:t>)</a:t>
            </a:r>
            <a:endParaRPr lang="cs-CZ" sz="1800" dirty="0" smtClean="0"/>
          </a:p>
          <a:p>
            <a:r>
              <a:rPr lang="cs-CZ" sz="1800" dirty="0"/>
              <a:t>velkou </a:t>
            </a:r>
            <a:r>
              <a:rPr lang="cs-CZ" sz="1800" dirty="0" smtClean="0"/>
              <a:t>molekulou </a:t>
            </a:r>
            <a:r>
              <a:rPr lang="cs-CZ" sz="1800" dirty="0"/>
              <a:t>patří mezi nepronikající </a:t>
            </a:r>
            <a:r>
              <a:rPr lang="cs-CZ" sz="1800" dirty="0" err="1"/>
              <a:t>kryoprotektiva</a:t>
            </a:r>
            <a:r>
              <a:rPr lang="cs-CZ" sz="1800" dirty="0"/>
              <a:t> a její vlastností je </a:t>
            </a:r>
            <a:r>
              <a:rPr lang="cs-CZ" sz="1800" dirty="0" smtClean="0">
                <a:solidFill>
                  <a:schemeClr val="accent1"/>
                </a:solidFill>
              </a:rPr>
              <a:t>osmoticky </a:t>
            </a:r>
            <a:r>
              <a:rPr lang="cs-CZ" sz="1800" dirty="0">
                <a:solidFill>
                  <a:schemeClr val="accent1"/>
                </a:solidFill>
              </a:rPr>
              <a:t>dehydratovat buňku </a:t>
            </a:r>
            <a:r>
              <a:rPr lang="cs-CZ" sz="1800" dirty="0"/>
              <a:t>a tím jí chránit před krystalizací, která by poškodila buněčné </a:t>
            </a:r>
            <a:r>
              <a:rPr lang="cs-CZ" sz="1800" dirty="0" smtClean="0"/>
              <a:t>membrány</a:t>
            </a:r>
          </a:p>
          <a:p>
            <a:r>
              <a:rPr lang="cs-CZ" sz="1800" dirty="0"/>
              <a:t>poživatelný </a:t>
            </a:r>
            <a:r>
              <a:rPr lang="cs-CZ" sz="1800" dirty="0" smtClean="0"/>
              <a:t>sacharid, </a:t>
            </a:r>
            <a:r>
              <a:rPr lang="cs-CZ" sz="1800" dirty="0"/>
              <a:t>není </a:t>
            </a:r>
            <a:r>
              <a:rPr lang="cs-CZ" sz="1800" dirty="0" smtClean="0"/>
              <a:t>toxická, nedráždí, není genotoxická</a:t>
            </a:r>
          </a:p>
          <a:p>
            <a:r>
              <a:rPr lang="cs-CZ" sz="1800" dirty="0"/>
              <a:t>s</a:t>
            </a:r>
            <a:r>
              <a:rPr lang="cs-CZ" sz="1800" dirty="0" smtClean="0"/>
              <a:t>e zvyšující </a:t>
            </a:r>
            <a:r>
              <a:rPr lang="cs-CZ" sz="1800" dirty="0"/>
              <a:t>se koncentrací trehalózy se snižuje schopnost vody tvořit celistvé </a:t>
            </a:r>
            <a:r>
              <a:rPr lang="cs-CZ" sz="1800" dirty="0" smtClean="0"/>
              <a:t>krystaly, </a:t>
            </a:r>
            <a:r>
              <a:rPr lang="cs-CZ" sz="1800" dirty="0"/>
              <a:t>vytváří se </a:t>
            </a:r>
            <a:r>
              <a:rPr lang="cs-CZ" sz="1800" dirty="0" err="1"/>
              <a:t>polyamorfní</a:t>
            </a:r>
            <a:r>
              <a:rPr lang="cs-CZ" sz="1800" dirty="0"/>
              <a:t> </a:t>
            </a:r>
            <a:r>
              <a:rPr lang="cs-CZ" sz="1800" dirty="0" smtClean="0"/>
              <a:t>krystality</a:t>
            </a:r>
          </a:p>
          <a:p>
            <a:endParaRPr lang="cs-CZ" sz="1800" dirty="0" smtClean="0"/>
          </a:p>
          <a:p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092" y="144463"/>
            <a:ext cx="3496408" cy="230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24BB39-1ABB-A46C-ECB8-A9554F0CC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DAB99169-DF88-2B78-B581-B9D50C10D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/>
              </a:rPr>
              <a:t>Polyvinylpyrolidon </a:t>
            </a:r>
            <a:r>
              <a:rPr lang="en-US" dirty="0" smtClean="0">
                <a:cs typeface="Arial"/>
              </a:rPr>
              <a:t>PVP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8CF29A-CE1C-28D6-80F0-79B998290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cs-CZ" sz="1800" dirty="0" err="1">
                <a:cs typeface="Arial"/>
              </a:rPr>
              <a:t>n</a:t>
            </a:r>
            <a:r>
              <a:rPr lang="en-US" sz="1800" dirty="0" err="1" smtClean="0">
                <a:cs typeface="Arial"/>
              </a:rPr>
              <a:t>eprostupující</a:t>
            </a:r>
            <a:r>
              <a:rPr lang="en-US" sz="1800" dirty="0" smtClean="0">
                <a:cs typeface="Arial"/>
              </a:rPr>
              <a:t> CPA</a:t>
            </a:r>
            <a:r>
              <a:rPr lang="cs-CZ" sz="1800" dirty="0" smtClean="0">
                <a:cs typeface="Arial"/>
              </a:rPr>
              <a:t>, stabilizátor potravin E1201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MW </a:t>
            </a:r>
            <a:r>
              <a:rPr lang="nn-NO" sz="1800" dirty="0"/>
              <a:t>2 500 – 25 000 000 </a:t>
            </a:r>
            <a:r>
              <a:rPr lang="nn-NO" sz="1800" dirty="0" smtClean="0"/>
              <a:t>g/mol</a:t>
            </a:r>
            <a:r>
              <a:rPr lang="cs-CZ" sz="1800" dirty="0" smtClean="0"/>
              <a:t>, </a:t>
            </a:r>
            <a:r>
              <a:rPr lang="cs-CZ" sz="1800" dirty="0"/>
              <a:t>bod tání 130 ˚C </a:t>
            </a:r>
            <a:endParaRPr lang="cs-CZ" sz="1800" dirty="0" smtClean="0"/>
          </a:p>
          <a:p>
            <a:pPr marL="188595" indent="-134620"/>
            <a:r>
              <a:rPr lang="cs-CZ" sz="1800" dirty="0" smtClean="0">
                <a:cs typeface="Arial"/>
              </a:rPr>
              <a:t>m</a:t>
            </a:r>
            <a:r>
              <a:rPr lang="en-US" sz="1800" dirty="0" err="1" smtClean="0">
                <a:cs typeface="Arial"/>
              </a:rPr>
              <a:t>ůže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ovlivnit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smtClean="0">
                <a:cs typeface="Arial"/>
              </a:rPr>
              <a:t>in</a:t>
            </a:r>
            <a:r>
              <a:rPr lang="cs-CZ" sz="1800" dirty="0" smtClean="0">
                <a:cs typeface="Arial"/>
              </a:rPr>
              <a:t>t</a:t>
            </a:r>
            <a:r>
              <a:rPr lang="en-US" sz="1800" dirty="0" err="1" smtClean="0">
                <a:cs typeface="Arial"/>
              </a:rPr>
              <a:t>egritu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nukleových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kyselin</a:t>
            </a:r>
            <a:endParaRPr lang="cs-CZ" sz="1800" dirty="0" smtClean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 err="1" smtClean="0">
                <a:cs typeface="Arial"/>
              </a:rPr>
              <a:t>makromolekuly</a:t>
            </a:r>
            <a:r>
              <a:rPr lang="en-US" sz="1800" dirty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jako</a:t>
            </a:r>
            <a:r>
              <a:rPr lang="en-US" sz="1800" dirty="0">
                <a:cs typeface="Arial"/>
              </a:rPr>
              <a:t> je </a:t>
            </a:r>
            <a:r>
              <a:rPr lang="en-US" sz="1800" dirty="0" err="1">
                <a:cs typeface="Arial"/>
              </a:rPr>
              <a:t>polyEG</a:t>
            </a:r>
            <a:r>
              <a:rPr lang="en-US" sz="1800" dirty="0">
                <a:cs typeface="Arial"/>
              </a:rPr>
              <a:t>, </a:t>
            </a:r>
            <a:r>
              <a:rPr lang="cs-CZ" sz="1800" dirty="0" err="1">
                <a:cs typeface="Arial"/>
              </a:rPr>
              <a:t>F</a:t>
            </a:r>
            <a:r>
              <a:rPr lang="en-US" sz="1800" dirty="0" err="1" smtClean="0">
                <a:cs typeface="Arial"/>
              </a:rPr>
              <a:t>icoll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nebo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polyvinylpyrrolidon</a:t>
            </a:r>
            <a:r>
              <a:rPr lang="en-US" sz="1800" dirty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které</a:t>
            </a:r>
            <a:r>
              <a:rPr lang="en-US" sz="1800" dirty="0">
                <a:cs typeface="Arial"/>
              </a:rPr>
              <a:t> se </a:t>
            </a:r>
            <a:r>
              <a:rPr lang="en-US" sz="1800" dirty="0" err="1">
                <a:cs typeface="Arial"/>
              </a:rPr>
              <a:t>používají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jako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doplňky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vitrifikačním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médiu</a:t>
            </a:r>
            <a:r>
              <a:rPr lang="en-US" sz="1800" dirty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podporují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vitrifikaci</a:t>
            </a:r>
            <a:r>
              <a:rPr lang="en-US" sz="1800" dirty="0">
                <a:cs typeface="Arial"/>
              </a:rPr>
              <a:t> s </a:t>
            </a:r>
            <a:r>
              <a:rPr lang="en-US" sz="1800" dirty="0" err="1">
                <a:cs typeface="Arial"/>
              </a:rPr>
              <a:t>nižšími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koncentracemi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smtClean="0">
                <a:cs typeface="Arial"/>
              </a:rPr>
              <a:t>CPA</a:t>
            </a:r>
            <a:endParaRPr lang="cs-CZ" sz="1800" dirty="0" smtClean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cs-CZ" sz="1800" dirty="0" err="1">
                <a:cs typeface="Arial"/>
              </a:rPr>
              <a:t>d</a:t>
            </a:r>
            <a:r>
              <a:rPr lang="en-US" sz="1800" dirty="0" err="1" smtClean="0">
                <a:cs typeface="Arial"/>
              </a:rPr>
              <a:t>alším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zvýšením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rychlosti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ochlazování</a:t>
            </a:r>
            <a:r>
              <a:rPr lang="en-US" sz="1800" dirty="0">
                <a:cs typeface="Arial"/>
              </a:rPr>
              <a:t> (&gt;10 000 °C/min), </a:t>
            </a:r>
            <a:r>
              <a:rPr lang="en-US" sz="1800" dirty="0" err="1">
                <a:cs typeface="Arial"/>
              </a:rPr>
              <a:t>která</a:t>
            </a:r>
            <a:r>
              <a:rPr lang="en-US" sz="1800" dirty="0">
                <a:cs typeface="Arial"/>
              </a:rPr>
              <a:t> je </a:t>
            </a:r>
            <a:r>
              <a:rPr lang="en-US" sz="1800" dirty="0" err="1">
                <a:cs typeface="Arial"/>
              </a:rPr>
              <a:t>potřebná</a:t>
            </a:r>
            <a:r>
              <a:rPr lang="en-US" sz="1800" dirty="0">
                <a:cs typeface="Arial"/>
              </a:rPr>
              <a:t> pro </a:t>
            </a:r>
            <a:r>
              <a:rPr lang="en-US" sz="1800" dirty="0" err="1">
                <a:cs typeface="Arial"/>
              </a:rPr>
              <a:t>úspěšnou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vitrifikaci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oocytů</a:t>
            </a:r>
            <a:r>
              <a:rPr lang="en-US" sz="1800" dirty="0">
                <a:cs typeface="Arial"/>
              </a:rPr>
              <a:t>/</a:t>
            </a:r>
            <a:r>
              <a:rPr lang="en-US" sz="1800" dirty="0" err="1">
                <a:cs typeface="Arial"/>
              </a:rPr>
              <a:t>embryí</a:t>
            </a:r>
            <a:r>
              <a:rPr lang="en-US" sz="1800" dirty="0">
                <a:cs typeface="Arial"/>
              </a:rPr>
              <a:t>, se </a:t>
            </a:r>
            <a:r>
              <a:rPr lang="en-US" sz="1800" dirty="0" err="1" smtClean="0">
                <a:cs typeface="Arial"/>
              </a:rPr>
              <a:t>konečný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objem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vitrifikačních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mikrokapiček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snížil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>
                <a:cs typeface="Arial"/>
              </a:rPr>
              <a:t>a to </a:t>
            </a:r>
            <a:r>
              <a:rPr lang="en-US" sz="1800" dirty="0" err="1">
                <a:cs typeface="Arial"/>
              </a:rPr>
              <a:t>až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smtClean="0">
                <a:cs typeface="Arial"/>
              </a:rPr>
              <a:t>1 </a:t>
            </a:r>
            <a:r>
              <a:rPr lang="en-US" sz="1800" dirty="0" err="1" smtClean="0">
                <a:cs typeface="Arial"/>
              </a:rPr>
              <a:t>μl</a:t>
            </a:r>
            <a:r>
              <a:rPr lang="en-US" sz="1800" dirty="0" smtClean="0">
                <a:cs typeface="Arial"/>
              </a:rPr>
              <a:t>.</a:t>
            </a:r>
            <a:endParaRPr lang="en-US" sz="1800" dirty="0"/>
          </a:p>
          <a:p>
            <a:pPr marL="53975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</p:txBody>
      </p:sp>
      <p:pic>
        <p:nvPicPr>
          <p:cNvPr id="1026" name="Picture 2" descr="strukturní vzor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68" y="207600"/>
            <a:ext cx="11906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585" y="207600"/>
            <a:ext cx="1350962" cy="135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570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46F9BC2-819E-6A88-4E99-207E4D917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cs typeface="Arial"/>
              </a:rPr>
              <a:t>Polymerní</a:t>
            </a:r>
            <a:r>
              <a:rPr lang="en-US" dirty="0">
                <a:cs typeface="Arial"/>
              </a:rPr>
              <a:t> CPA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EC37955-64C7-7ED8-8C6E-DAD68E206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77" y="1277787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 smtClean="0">
                <a:cs typeface="Arial"/>
              </a:rPr>
              <a:t>vyšší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>
                <a:cs typeface="Arial"/>
              </a:rPr>
              <a:t>Tg </a:t>
            </a:r>
            <a:r>
              <a:rPr lang="en-US" sz="1800" dirty="0" err="1">
                <a:cs typeface="Arial"/>
              </a:rPr>
              <a:t>než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penetrující</a:t>
            </a:r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 err="1">
                <a:cs typeface="Arial"/>
              </a:rPr>
              <a:t>jejich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použití</a:t>
            </a:r>
            <a:r>
              <a:rPr lang="en-US" sz="1800" dirty="0">
                <a:cs typeface="Arial"/>
              </a:rPr>
              <a:t> </a:t>
            </a:r>
            <a:r>
              <a:rPr lang="en-US" sz="1800" dirty="0" err="1">
                <a:cs typeface="Arial"/>
              </a:rPr>
              <a:t>zvyšuje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smtClean="0">
                <a:cs typeface="Arial"/>
              </a:rPr>
              <a:t>vi</a:t>
            </a:r>
            <a:r>
              <a:rPr lang="cs-CZ" sz="1800" dirty="0" smtClean="0">
                <a:cs typeface="Arial"/>
              </a:rPr>
              <a:t>s</a:t>
            </a:r>
            <a:r>
              <a:rPr lang="en-US" sz="1800" dirty="0" err="1" smtClean="0">
                <a:cs typeface="Arial"/>
              </a:rPr>
              <a:t>kozitu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roztoku</a:t>
            </a:r>
            <a:r>
              <a:rPr lang="en-US" sz="1800" dirty="0">
                <a:cs typeface="Arial"/>
              </a:rPr>
              <a:t> </a:t>
            </a:r>
            <a:r>
              <a:rPr lang="en-US" sz="1800" dirty="0" err="1">
                <a:cs typeface="Arial"/>
              </a:rPr>
              <a:t>zvyšuje</a:t>
            </a:r>
            <a:r>
              <a:rPr lang="en-US" sz="1800" dirty="0">
                <a:cs typeface="Arial"/>
              </a:rPr>
              <a:t> Tg a </a:t>
            </a:r>
            <a:r>
              <a:rPr lang="en-US" sz="1800" dirty="0" err="1">
                <a:cs typeface="Arial"/>
              </a:rPr>
              <a:t>snižuje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teplotu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tání</a:t>
            </a:r>
            <a:r>
              <a:rPr lang="en-US" sz="1800" dirty="0">
                <a:cs typeface="Arial"/>
              </a:rPr>
              <a:t> Tm</a:t>
            </a:r>
          </a:p>
          <a:p>
            <a:pPr marL="188595" indent="-134620"/>
            <a:r>
              <a:rPr lang="en-US" sz="1800" dirty="0" err="1">
                <a:cs typeface="Arial"/>
              </a:rPr>
              <a:t>tyto</a:t>
            </a:r>
            <a:r>
              <a:rPr lang="en-US" sz="1800" dirty="0">
                <a:cs typeface="Arial"/>
              </a:rPr>
              <a:t> CPA </a:t>
            </a:r>
            <a:r>
              <a:rPr lang="en-US" sz="1800" dirty="0" err="1">
                <a:cs typeface="Arial"/>
              </a:rPr>
              <a:t>tak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zkracují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dobu</a:t>
            </a:r>
            <a:r>
              <a:rPr lang="en-US" sz="1800" dirty="0">
                <a:cs typeface="Arial"/>
              </a:rPr>
              <a:t> </a:t>
            </a:r>
            <a:r>
              <a:rPr lang="en-US" sz="1800" dirty="0" err="1" smtClean="0">
                <a:cs typeface="Arial"/>
              </a:rPr>
              <a:t>změny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teploty</a:t>
            </a:r>
            <a:r>
              <a:rPr lang="en-US" sz="1800" dirty="0">
                <a:cs typeface="Arial"/>
              </a:rPr>
              <a:t> Tm </a:t>
            </a:r>
            <a:r>
              <a:rPr lang="en-US" sz="1800" dirty="0" err="1">
                <a:cs typeface="Arial"/>
              </a:rPr>
              <a:t>až</a:t>
            </a:r>
            <a:r>
              <a:rPr lang="en-US" sz="1800" dirty="0">
                <a:cs typeface="Arial"/>
              </a:rPr>
              <a:t> Tg - </a:t>
            </a:r>
            <a:r>
              <a:rPr lang="en-US" sz="1800" dirty="0" err="1">
                <a:cs typeface="Arial"/>
              </a:rPr>
              <a:t>která</a:t>
            </a:r>
            <a:r>
              <a:rPr lang="en-US" sz="1800" dirty="0">
                <a:cs typeface="Arial"/>
              </a:rPr>
              <a:t> je </a:t>
            </a:r>
            <a:r>
              <a:rPr lang="en-US" sz="1800" dirty="0" err="1">
                <a:cs typeface="Arial"/>
              </a:rPr>
              <a:t>obecně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dobou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kdy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dochází</a:t>
            </a:r>
            <a:r>
              <a:rPr lang="en-US" sz="1800" dirty="0">
                <a:cs typeface="Arial"/>
              </a:rPr>
              <a:t> k </a:t>
            </a:r>
            <a:r>
              <a:rPr lang="en-US" sz="1800" dirty="0" err="1">
                <a:cs typeface="Arial"/>
              </a:rPr>
              <a:t>tvorbě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škodlivých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extracelulárních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krystalů</a:t>
            </a:r>
            <a:endParaRPr lang="en-US" sz="1800" dirty="0">
              <a:cs typeface="Arial"/>
            </a:endParaRPr>
          </a:p>
          <a:p>
            <a:pPr marL="188595" indent="-134620"/>
            <a:r>
              <a:rPr lang="cs-CZ" sz="1800" dirty="0" err="1">
                <a:cs typeface="Arial"/>
              </a:rPr>
              <a:t>z</a:t>
            </a:r>
            <a:r>
              <a:rPr lang="en-US" sz="1800" dirty="0" err="1" smtClean="0">
                <a:cs typeface="Arial"/>
              </a:rPr>
              <a:t>mírňují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negativní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dopad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penetrujících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makromolekul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na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 smtClean="0">
                <a:cs typeface="Arial"/>
              </a:rPr>
              <a:t>bu</a:t>
            </a:r>
            <a:r>
              <a:rPr lang="cs-CZ" sz="1800" dirty="0" smtClean="0">
                <a:cs typeface="Arial"/>
              </a:rPr>
              <a:t>ň</a:t>
            </a:r>
            <a:r>
              <a:rPr lang="en-US" sz="1800" dirty="0" err="1" smtClean="0">
                <a:cs typeface="Arial"/>
              </a:rPr>
              <a:t>ky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53975" indent="0">
              <a:buNone/>
            </a:pPr>
            <a:r>
              <a:rPr lang="cs-CZ" sz="1800" dirty="0" err="1">
                <a:cs typeface="Arial"/>
              </a:rPr>
              <a:t>m</a:t>
            </a:r>
            <a:r>
              <a:rPr lang="en-US" sz="1800" dirty="0" err="1" smtClean="0">
                <a:cs typeface="Arial"/>
              </a:rPr>
              <a:t>noho</a:t>
            </a:r>
            <a:r>
              <a:rPr lang="en-US" sz="1800" dirty="0" smtClean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typů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makromolekul</a:t>
            </a:r>
            <a:r>
              <a:rPr lang="en-US" sz="1800" dirty="0">
                <a:cs typeface="Arial"/>
              </a:rPr>
              <a:t> s </a:t>
            </a:r>
            <a:r>
              <a:rPr lang="en-US" sz="1800" dirty="0" err="1">
                <a:cs typeface="Arial"/>
              </a:rPr>
              <a:t>kryoprotektivním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ůčinkem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016" y="3791205"/>
            <a:ext cx="4540739" cy="29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95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1785CC8-4101-9259-C574-A9A585DA5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/>
              </a:rPr>
              <a:t>CPA </a:t>
            </a:r>
            <a:r>
              <a:rPr lang="en-US" dirty="0" err="1">
                <a:cs typeface="Arial"/>
              </a:rPr>
              <a:t>makromolekuly</a:t>
            </a:r>
            <a:endParaRPr lang="en-US" dirty="0" err="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39BA039-4B24-3736-FF03-77E76B149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en-US" sz="1800" dirty="0" err="1">
                <a:cs typeface="Arial"/>
              </a:rPr>
              <a:t>Přirozené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makromolekuly</a:t>
            </a:r>
            <a:r>
              <a:rPr lang="en-US" sz="1800" dirty="0">
                <a:cs typeface="Arial"/>
              </a:rPr>
              <a:t>: HA</a:t>
            </a:r>
            <a:r>
              <a:rPr lang="en-US" sz="1800" dirty="0" smtClean="0">
                <a:cs typeface="Arial"/>
              </a:rPr>
              <a:t>, </a:t>
            </a:r>
            <a:r>
              <a:rPr lang="en-US" sz="1800" dirty="0" err="1">
                <a:cs typeface="Arial"/>
              </a:rPr>
              <a:t>dextren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 err="1">
                <a:cs typeface="Arial"/>
              </a:rPr>
              <a:t>Semisyntetické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makromolekuly</a:t>
            </a:r>
            <a:r>
              <a:rPr lang="en-US" sz="1800" dirty="0">
                <a:cs typeface="Arial"/>
              </a:rPr>
              <a:t>: HES, </a:t>
            </a:r>
            <a:r>
              <a:rPr lang="en-US" sz="1800" dirty="0" err="1">
                <a:ea typeface="+mn-lt"/>
                <a:cs typeface="+mn-lt"/>
              </a:rPr>
              <a:t>semisyntetické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deriváty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celulózy</a:t>
            </a:r>
            <a:endParaRPr lang="en-US" sz="1800" dirty="0">
              <a:ea typeface="+mn-lt"/>
              <a:cs typeface="+mn-lt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 err="1">
                <a:cs typeface="Arial"/>
              </a:rPr>
              <a:t>Syntetické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makromolekuly</a:t>
            </a:r>
            <a:r>
              <a:rPr lang="en-US" sz="1800" dirty="0">
                <a:cs typeface="Arial"/>
              </a:rPr>
              <a:t>:</a:t>
            </a:r>
            <a:r>
              <a:rPr lang="en-US" sz="1800" dirty="0">
                <a:ea typeface="+mn-lt"/>
                <a:cs typeface="+mn-lt"/>
              </a:rPr>
              <a:t>  </a:t>
            </a:r>
            <a:r>
              <a:rPr lang="en-US" sz="1800" dirty="0" err="1">
                <a:ea typeface="+mn-lt"/>
                <a:cs typeface="+mn-lt"/>
              </a:rPr>
              <a:t>Ficoll</a:t>
            </a:r>
            <a:r>
              <a:rPr lang="en-US" sz="1800" dirty="0">
                <a:ea typeface="+mn-lt"/>
                <a:cs typeface="+mn-lt"/>
              </a:rPr>
              <a:t>®, PEG, PVP, PVA, </a:t>
            </a:r>
            <a:r>
              <a:rPr lang="en-US" sz="1800" dirty="0" err="1">
                <a:ea typeface="+mn-lt"/>
                <a:cs typeface="+mn-lt"/>
              </a:rPr>
              <a:t>trehalose</a:t>
            </a:r>
            <a:r>
              <a:rPr lang="en-US" sz="1800" dirty="0">
                <a:ea typeface="+mn-lt"/>
                <a:cs typeface="+mn-lt"/>
              </a:rPr>
              <a:t>-based </a:t>
            </a:r>
            <a:r>
              <a:rPr lang="en-US" sz="1800" dirty="0" err="1" smtClean="0">
                <a:ea typeface="+mn-lt"/>
                <a:cs typeface="+mn-lt"/>
              </a:rPr>
              <a:t>polyet</a:t>
            </a:r>
            <a:r>
              <a:rPr lang="cs-CZ" sz="1800" dirty="0" err="1" smtClean="0">
                <a:ea typeface="+mn-lt"/>
                <a:cs typeface="+mn-lt"/>
              </a:rPr>
              <a:t>ery</a:t>
            </a:r>
            <a:r>
              <a:rPr lang="en-US" sz="1800" dirty="0" smtClean="0">
                <a:ea typeface="+mn-lt"/>
                <a:cs typeface="+mn-lt"/>
              </a:rPr>
              <a:t>, </a:t>
            </a:r>
            <a:r>
              <a:rPr lang="en-US" sz="1800" dirty="0" err="1" smtClean="0">
                <a:ea typeface="+mn-lt"/>
                <a:cs typeface="+mn-lt"/>
              </a:rPr>
              <a:t>polyampholyt</a:t>
            </a:r>
            <a:r>
              <a:rPr lang="cs-CZ" sz="1800" dirty="0" smtClean="0">
                <a:ea typeface="+mn-lt"/>
                <a:cs typeface="+mn-lt"/>
              </a:rPr>
              <a:t>y</a:t>
            </a:r>
            <a:endParaRPr lang="en-US" sz="1800" dirty="0">
              <a:cs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85" y="5043657"/>
            <a:ext cx="2727569" cy="9546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453" y="4454181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86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861" y="265723"/>
            <a:ext cx="8797395" cy="52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791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Osmotická toxicita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19240" y="3078856"/>
            <a:ext cx="8064900" cy="4139998"/>
          </a:xfrm>
        </p:spPr>
        <p:txBody>
          <a:bodyPr/>
          <a:lstStyle/>
          <a:p>
            <a:r>
              <a:rPr lang="cs-CZ" sz="1800" dirty="0"/>
              <a:t>o</a:t>
            </a:r>
            <a:r>
              <a:rPr lang="cs-CZ" sz="1800" dirty="0" smtClean="0"/>
              <a:t>smotická </a:t>
            </a:r>
            <a:r>
              <a:rPr lang="cs-CZ" sz="1800" dirty="0"/>
              <a:t>toxicita </a:t>
            </a:r>
            <a:r>
              <a:rPr lang="cs-CZ" sz="1800" dirty="0" smtClean="0"/>
              <a:t>může </a:t>
            </a:r>
            <a:r>
              <a:rPr lang="cs-CZ" sz="1800" dirty="0"/>
              <a:t>nastat v souvislosti s přidáváním </a:t>
            </a:r>
            <a:r>
              <a:rPr lang="cs-CZ" sz="1800" dirty="0" err="1"/>
              <a:t>kryoprotektiv</a:t>
            </a:r>
            <a:r>
              <a:rPr lang="cs-CZ" sz="1800" dirty="0"/>
              <a:t> s </a:t>
            </a:r>
            <a:r>
              <a:rPr lang="cs-CZ" sz="1800" dirty="0" smtClean="0"/>
              <a:t>narůstající koncentrací</a:t>
            </a:r>
            <a:r>
              <a:rPr lang="cs-CZ" sz="1800" dirty="0"/>
              <a:t>. Pokud molekuly vody začnou pronikat přes plazmatickou membránu </a:t>
            </a:r>
            <a:r>
              <a:rPr lang="cs-CZ" sz="1800" dirty="0" smtClean="0"/>
              <a:t>z </a:t>
            </a:r>
            <a:r>
              <a:rPr lang="cs-CZ" sz="1800" dirty="0"/>
              <a:t>buňky </a:t>
            </a:r>
            <a:r>
              <a:rPr lang="cs-CZ" sz="1800" dirty="0" smtClean="0"/>
              <a:t>rychleji než </a:t>
            </a:r>
            <a:r>
              <a:rPr lang="cs-CZ" sz="1800" dirty="0" err="1"/>
              <a:t>kryoprotektiva</a:t>
            </a:r>
            <a:r>
              <a:rPr lang="cs-CZ" sz="1800" dirty="0"/>
              <a:t> dovnitř, nastane </a:t>
            </a:r>
            <a:r>
              <a:rPr lang="cs-CZ" sz="1800" dirty="0">
                <a:solidFill>
                  <a:schemeClr val="accent1"/>
                </a:solidFill>
              </a:rPr>
              <a:t>objemový kolaps </a:t>
            </a:r>
            <a:r>
              <a:rPr lang="cs-CZ" sz="1800" dirty="0"/>
              <a:t>buňky. </a:t>
            </a:r>
            <a:endParaRPr lang="cs-CZ" sz="1800" dirty="0" smtClean="0"/>
          </a:p>
          <a:p>
            <a:endParaRPr lang="cs-CZ" sz="1800" dirty="0"/>
          </a:p>
          <a:p>
            <a:r>
              <a:rPr lang="cs-CZ" sz="1800" dirty="0">
                <a:solidFill>
                  <a:schemeClr val="accent1"/>
                </a:solidFill>
              </a:rPr>
              <a:t>p</a:t>
            </a:r>
            <a:r>
              <a:rPr lang="cs-CZ" sz="1800" dirty="0" smtClean="0">
                <a:solidFill>
                  <a:schemeClr val="accent1"/>
                </a:solidFill>
              </a:rPr>
              <a:t>ři </a:t>
            </a:r>
            <a:r>
              <a:rPr lang="cs-CZ" sz="1800" dirty="0">
                <a:solidFill>
                  <a:schemeClr val="accent1"/>
                </a:solidFill>
              </a:rPr>
              <a:t>rozmrazovacím </a:t>
            </a:r>
            <a:r>
              <a:rPr lang="cs-CZ" sz="1800" dirty="0"/>
              <a:t>procesu však </a:t>
            </a:r>
            <a:r>
              <a:rPr lang="cs-CZ" sz="1800" dirty="0" smtClean="0"/>
              <a:t>může </a:t>
            </a:r>
            <a:r>
              <a:rPr lang="cs-CZ" sz="1800" dirty="0"/>
              <a:t>nastat děj opačný. Promýváním buněk </a:t>
            </a:r>
            <a:r>
              <a:rPr lang="cs-CZ" sz="1800" dirty="0" smtClean="0"/>
              <a:t>v </a:t>
            </a:r>
            <a:r>
              <a:rPr lang="cs-CZ" sz="1800" dirty="0"/>
              <a:t>izotonickém roztoku pronikají </a:t>
            </a:r>
            <a:r>
              <a:rPr lang="cs-CZ" sz="1800" dirty="0" err="1"/>
              <a:t>kryoprotektiva</a:t>
            </a:r>
            <a:r>
              <a:rPr lang="cs-CZ" sz="1800" dirty="0"/>
              <a:t> z buňky přes plazmatickou </a:t>
            </a:r>
            <a:r>
              <a:rPr lang="cs-CZ" sz="1800" dirty="0" smtClean="0"/>
              <a:t>membránu pomaleji</a:t>
            </a:r>
            <a:r>
              <a:rPr lang="cs-CZ" sz="1800" dirty="0"/>
              <a:t>, dochází tak rychle k </a:t>
            </a:r>
            <a:r>
              <a:rPr lang="cs-CZ" sz="1800" dirty="0">
                <a:solidFill>
                  <a:schemeClr val="accent1"/>
                </a:solidFill>
              </a:rPr>
              <a:t>nadměrnému bobtnání </a:t>
            </a:r>
            <a:r>
              <a:rPr lang="cs-CZ" sz="1800" dirty="0"/>
              <a:t>buňky.</a:t>
            </a:r>
          </a:p>
          <a:p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191" y="281745"/>
            <a:ext cx="2976384" cy="227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Mrazicí roztoky – obecné složení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40000" y="1910833"/>
            <a:ext cx="8064900" cy="4139998"/>
          </a:xfrm>
        </p:spPr>
        <p:txBody>
          <a:bodyPr/>
          <a:lstStyle/>
          <a:p>
            <a:r>
              <a:rPr lang="cs-CZ" sz="1800" dirty="0" smtClean="0"/>
              <a:t>základem je většinou fosfátový pufr nebo HEPES</a:t>
            </a:r>
          </a:p>
          <a:p>
            <a:r>
              <a:rPr lang="cs-CZ" sz="1800" dirty="0" err="1"/>
              <a:t>k</a:t>
            </a:r>
            <a:r>
              <a:rPr lang="cs-CZ" sz="1800" dirty="0" err="1" smtClean="0"/>
              <a:t>ryoprotektiva</a:t>
            </a:r>
            <a:r>
              <a:rPr lang="cs-CZ" sz="1800" dirty="0" smtClean="0"/>
              <a:t> (</a:t>
            </a:r>
            <a:r>
              <a:rPr lang="cs-CZ" sz="1800" dirty="0" err="1" smtClean="0"/>
              <a:t>penetrující+nepenetrující</a:t>
            </a:r>
            <a:r>
              <a:rPr lang="cs-CZ" sz="1800" dirty="0" smtClean="0"/>
              <a:t>)</a:t>
            </a:r>
          </a:p>
          <a:p>
            <a:r>
              <a:rPr lang="cs-CZ" sz="1800" dirty="0"/>
              <a:t>p</a:t>
            </a:r>
            <a:r>
              <a:rPr lang="cs-CZ" sz="1800" dirty="0" smtClean="0"/>
              <a:t>omocné složky jako sérový albumin, vaječný žloutek, </a:t>
            </a:r>
            <a:r>
              <a:rPr lang="cs-CZ" sz="1800" dirty="0" err="1" smtClean="0"/>
              <a:t>Ficoll</a:t>
            </a:r>
            <a:endParaRPr lang="cs-CZ" sz="1800" dirty="0" smtClean="0"/>
          </a:p>
          <a:p>
            <a:r>
              <a:rPr lang="cs-CZ" sz="1800" dirty="0"/>
              <a:t>v</a:t>
            </a:r>
            <a:r>
              <a:rPr lang="cs-CZ" sz="1800" dirty="0" smtClean="0"/>
              <a:t>zestupná koncentrace </a:t>
            </a:r>
            <a:r>
              <a:rPr lang="cs-CZ" sz="1800" dirty="0" err="1" smtClean="0"/>
              <a:t>kryoprotektiv</a:t>
            </a:r>
            <a:endParaRPr lang="cs-CZ" sz="1800" dirty="0" smtClean="0"/>
          </a:p>
          <a:p>
            <a:endParaRPr lang="cs-CZ" sz="1800" dirty="0"/>
          </a:p>
          <a:p>
            <a:r>
              <a:rPr lang="cs-CZ" sz="1800" dirty="0" smtClean="0"/>
              <a:t>postupným zvyšováním koncentrací je ustálena osmotická rovnováha </a:t>
            </a:r>
          </a:p>
          <a:p>
            <a:endParaRPr lang="cs-CZ" sz="1800" dirty="0"/>
          </a:p>
          <a:p>
            <a:r>
              <a:rPr lang="cs-CZ" sz="1800" dirty="0"/>
              <a:t>v dnešní době se doporučuje </a:t>
            </a:r>
            <a:r>
              <a:rPr lang="cs-CZ" sz="1800" dirty="0">
                <a:solidFill>
                  <a:schemeClr val="accent1"/>
                </a:solidFill>
              </a:rPr>
              <a:t>míchat různé CPA</a:t>
            </a:r>
            <a:r>
              <a:rPr lang="cs-CZ" sz="1800" dirty="0"/>
              <a:t>, aby se předešlo potenciálnímu riziku toxicity - kombinace CPA umožňuje snížení jednotlivých složek pod jejich toxický práh a zkracuje na minimum dobu expozice </a:t>
            </a:r>
            <a:r>
              <a:rPr lang="cs-CZ" sz="1800" dirty="0" err="1"/>
              <a:t>oocytů</a:t>
            </a:r>
            <a:r>
              <a:rPr lang="cs-CZ" sz="1800" dirty="0"/>
              <a:t>/embryí roztoku 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460242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631A758D-A4AA-BE33-2124-F355D1C5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08" y="1795033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 smtClean="0">
                <a:cs typeface="Arial"/>
              </a:rPr>
              <a:t>nejčastěji </a:t>
            </a:r>
            <a:r>
              <a:rPr lang="cs-CZ" sz="1800" dirty="0">
                <a:cs typeface="Arial"/>
              </a:rPr>
              <a:t>používané zmrazovací </a:t>
            </a:r>
            <a:r>
              <a:rPr lang="cs-CZ" sz="1800" dirty="0" smtClean="0">
                <a:cs typeface="Arial"/>
              </a:rPr>
              <a:t>roztoky se </a:t>
            </a:r>
            <a:r>
              <a:rPr lang="cs-CZ" sz="1800" dirty="0">
                <a:cs typeface="Arial"/>
              </a:rPr>
              <a:t>skládají z </a:t>
            </a:r>
            <a:r>
              <a:rPr lang="cs-CZ" sz="1800" dirty="0" smtClean="0">
                <a:cs typeface="Arial"/>
              </a:rPr>
              <a:t>penetrujících </a:t>
            </a:r>
            <a:r>
              <a:rPr lang="cs-CZ" sz="1800" dirty="0">
                <a:cs typeface="Arial"/>
              </a:rPr>
              <a:t>(např. </a:t>
            </a:r>
            <a:r>
              <a:rPr lang="cs-CZ" sz="1800" dirty="0" err="1" smtClean="0">
                <a:cs typeface="Arial"/>
              </a:rPr>
              <a:t>ethylenglykolu</a:t>
            </a:r>
            <a:r>
              <a:rPr lang="cs-CZ" sz="1800" dirty="0" smtClean="0">
                <a:cs typeface="Arial"/>
              </a:rPr>
              <a:t>, glycerolu, </a:t>
            </a:r>
            <a:r>
              <a:rPr lang="cs-CZ" sz="1800" dirty="0" err="1" smtClean="0">
                <a:cs typeface="Arial"/>
              </a:rPr>
              <a:t>dimethylsulfoxidu</a:t>
            </a:r>
            <a:r>
              <a:rPr lang="cs-CZ" sz="1800" dirty="0" smtClean="0">
                <a:cs typeface="Arial"/>
              </a:rPr>
              <a:t>, </a:t>
            </a:r>
            <a:r>
              <a:rPr lang="cs-CZ" sz="1800" dirty="0">
                <a:cs typeface="Arial"/>
              </a:rPr>
              <a:t>propylenglykolu, acetamidu; </a:t>
            </a:r>
            <a:r>
              <a:rPr lang="cs-CZ" sz="1800" dirty="0" smtClean="0">
                <a:cs typeface="Arial"/>
              </a:rPr>
              <a:t>&lt;4 </a:t>
            </a:r>
            <a:r>
              <a:rPr lang="cs-CZ" sz="1800" dirty="0">
                <a:cs typeface="Arial"/>
              </a:rPr>
              <a:t>M) a </a:t>
            </a:r>
            <a:r>
              <a:rPr lang="cs-CZ" sz="1800" dirty="0" smtClean="0">
                <a:cs typeface="Arial"/>
              </a:rPr>
              <a:t>nepenetrujících </a:t>
            </a:r>
            <a:r>
              <a:rPr lang="cs-CZ" sz="1800" dirty="0">
                <a:cs typeface="Arial"/>
              </a:rPr>
              <a:t>(např. sacharóza, trehalóza; </a:t>
            </a:r>
            <a:r>
              <a:rPr lang="cs-CZ" sz="1800" dirty="0" smtClean="0">
                <a:cs typeface="Arial"/>
              </a:rPr>
              <a:t>&lt;0,5 </a:t>
            </a:r>
            <a:r>
              <a:rPr lang="cs-CZ" sz="1800" dirty="0">
                <a:cs typeface="Arial"/>
              </a:rPr>
              <a:t>M</a:t>
            </a:r>
            <a:r>
              <a:rPr lang="cs-CZ" sz="1800" dirty="0" smtClean="0">
                <a:cs typeface="Arial"/>
              </a:rPr>
              <a:t>)</a:t>
            </a:r>
          </a:p>
          <a:p>
            <a:pPr marL="188595" indent="-134620"/>
            <a:endParaRPr lang="cs-CZ" sz="1800" dirty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n</a:t>
            </a:r>
            <a:r>
              <a:rPr lang="cs-CZ" sz="1800" dirty="0" smtClean="0">
                <a:cs typeface="Arial"/>
              </a:rPr>
              <a:t>ejpoužívanější </a:t>
            </a:r>
            <a:r>
              <a:rPr lang="cs-CZ" sz="1800" dirty="0">
                <a:cs typeface="Arial"/>
              </a:rPr>
              <a:t>protokol pro oocyty i embrya zahrnuje kombinaci 15 % DMSO, 15 % EG a 0,5 M sacharózy při </a:t>
            </a:r>
            <a:r>
              <a:rPr lang="cs-CZ" sz="1800" dirty="0" smtClean="0">
                <a:cs typeface="Arial"/>
              </a:rPr>
              <a:t>objemu </a:t>
            </a:r>
            <a:r>
              <a:rPr lang="cs-CZ" sz="1800" dirty="0">
                <a:cs typeface="Arial"/>
              </a:rPr>
              <a:t>≤1 </a:t>
            </a:r>
            <a:r>
              <a:rPr lang="cs-CZ" sz="1800" dirty="0" err="1">
                <a:cs typeface="Arial"/>
              </a:rPr>
              <a:t>μl</a:t>
            </a:r>
            <a:r>
              <a:rPr lang="cs-CZ" sz="1800" dirty="0">
                <a:cs typeface="Arial"/>
              </a:rPr>
              <a:t> </a:t>
            </a:r>
            <a:r>
              <a:rPr lang="cs-CZ" sz="1800" dirty="0" smtClean="0">
                <a:cs typeface="Arial"/>
              </a:rPr>
              <a:t> </a:t>
            </a:r>
          </a:p>
          <a:p>
            <a:pPr marL="188595" indent="-134620"/>
            <a:endParaRPr lang="cs-CZ" sz="1800" dirty="0" smtClean="0">
              <a:cs typeface="Arial"/>
            </a:endParaRPr>
          </a:p>
          <a:p>
            <a:pPr marL="188595" indent="-134620"/>
            <a:r>
              <a:rPr lang="cs-CZ" sz="1800" dirty="0">
                <a:cs typeface="Arial"/>
              </a:rPr>
              <a:t>č</a:t>
            </a:r>
            <a:r>
              <a:rPr lang="cs-CZ" sz="1800" dirty="0" smtClean="0">
                <a:cs typeface="Arial"/>
              </a:rPr>
              <a:t>asto je používaná kombinace DMSO </a:t>
            </a:r>
            <a:r>
              <a:rPr lang="cs-CZ" sz="1800" dirty="0">
                <a:cs typeface="Arial"/>
              </a:rPr>
              <a:t>a </a:t>
            </a:r>
            <a:r>
              <a:rPr lang="cs-CZ" sz="1800" dirty="0" smtClean="0">
                <a:cs typeface="Arial"/>
              </a:rPr>
              <a:t>sacharóza, </a:t>
            </a:r>
            <a:r>
              <a:rPr lang="cs-CZ" sz="1800" dirty="0">
                <a:cs typeface="Arial"/>
              </a:rPr>
              <a:t>zatímco DMSO snižuje koncentraci rozpuštěné látky, vyšší podíl sacharózy má přímý vliv na zvýšení hodnoty Tg, a tím zvyšuje bezpečnou skladovací teplotu </a:t>
            </a:r>
            <a:r>
              <a:rPr lang="cs-CZ" sz="1800" dirty="0" smtClean="0">
                <a:cs typeface="Arial"/>
              </a:rPr>
              <a:t>vzorku</a:t>
            </a:r>
            <a:r>
              <a:rPr lang="cs-CZ" sz="1800" dirty="0">
                <a:cs typeface="Arial"/>
              </a:rPr>
              <a:t>  </a:t>
            </a:r>
          </a:p>
        </p:txBody>
      </p:sp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 smtClean="0"/>
              <a:t>Mrazicí roztoky - </a:t>
            </a:r>
            <a:r>
              <a:rPr lang="cs-CZ" dirty="0" err="1" smtClean="0"/>
              <a:t>kryoprotektiva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6755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7B649DD-A7B2-7806-BC2D-EF0653C3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Historie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krykonzervace</a:t>
            </a:r>
            <a:r>
              <a:rPr lang="en-US">
                <a:cs typeface="Arial"/>
              </a:rPr>
              <a:t> v ČR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6ED5E7-A385-3249-DC2C-2DF8E7F81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324038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en-US" sz="1800" dirty="0">
                <a:cs typeface="Arial"/>
              </a:rPr>
              <a:t>1952 </a:t>
            </a:r>
            <a:r>
              <a:rPr lang="en-US" sz="1800" dirty="0" err="1">
                <a:cs typeface="Arial"/>
              </a:rPr>
              <a:t>založení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Tkáňové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ústředny</a:t>
            </a:r>
            <a:r>
              <a:rPr lang="en-US" sz="1800" dirty="0">
                <a:cs typeface="Arial"/>
              </a:rPr>
              <a:t> v </a:t>
            </a:r>
            <a:r>
              <a:rPr lang="en-US" sz="1800" dirty="0" err="1">
                <a:cs typeface="Arial"/>
              </a:rPr>
              <a:t>Hradci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Králové</a:t>
            </a:r>
            <a:r>
              <a:rPr lang="en-US" sz="1800" dirty="0">
                <a:cs typeface="Arial"/>
              </a:rPr>
              <a:t> (prof. </a:t>
            </a:r>
            <a:r>
              <a:rPr lang="en-US" sz="1800" dirty="0" err="1">
                <a:cs typeface="Arial"/>
              </a:rPr>
              <a:t>Klen</a:t>
            </a:r>
            <a:r>
              <a:rPr lang="en-US" sz="1800" dirty="0">
                <a:cs typeface="Arial"/>
              </a:rPr>
              <a:t>)</a:t>
            </a: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>
                <a:cs typeface="Arial"/>
              </a:rPr>
              <a:t>1966 </a:t>
            </a:r>
            <a:r>
              <a:rPr lang="en-US" sz="1800" dirty="0" err="1">
                <a:cs typeface="Arial"/>
              </a:rPr>
              <a:t>Ferox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Děčín</a:t>
            </a:r>
            <a:r>
              <a:rPr lang="en-US" sz="1800" dirty="0">
                <a:cs typeface="Arial"/>
              </a:rPr>
              <a:t> </a:t>
            </a:r>
            <a:r>
              <a:rPr lang="en-US" sz="1800" dirty="0" err="1">
                <a:cs typeface="Arial"/>
              </a:rPr>
              <a:t>začal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vyrábět</a:t>
            </a:r>
            <a:r>
              <a:rPr lang="en-US" sz="1800" dirty="0">
                <a:cs typeface="Arial"/>
              </a:rPr>
              <a:t> </a:t>
            </a:r>
            <a:r>
              <a:rPr lang="en-US" sz="1800" dirty="0" err="1">
                <a:cs typeface="Arial"/>
              </a:rPr>
              <a:t>kryokontejnery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>
                <a:cs typeface="Arial"/>
              </a:rPr>
              <a:t>1969 </a:t>
            </a:r>
            <a:r>
              <a:rPr lang="en-US" sz="1800" dirty="0" err="1">
                <a:cs typeface="Arial"/>
              </a:rPr>
              <a:t>Sekce</a:t>
            </a:r>
            <a:r>
              <a:rPr lang="en-US" sz="1800" dirty="0">
                <a:cs typeface="Arial"/>
              </a:rPr>
              <a:t> pro </a:t>
            </a:r>
            <a:r>
              <a:rPr lang="en-US" sz="1800" dirty="0" err="1">
                <a:cs typeface="Arial"/>
              </a:rPr>
              <a:t>biologii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nízkých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teplot</a:t>
            </a:r>
            <a:r>
              <a:rPr lang="en-US" sz="1800" dirty="0">
                <a:cs typeface="Arial"/>
              </a:rPr>
              <a:t> (prof. </a:t>
            </a:r>
            <a:r>
              <a:rPr lang="en-US" sz="1800" dirty="0" err="1">
                <a:cs typeface="Arial"/>
              </a:rPr>
              <a:t>Klen</a:t>
            </a:r>
            <a:r>
              <a:rPr lang="en-US" sz="1800" dirty="0">
                <a:cs typeface="Arial"/>
              </a:rPr>
              <a:t>) v ČSBS</a:t>
            </a: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>
                <a:cs typeface="Arial"/>
              </a:rPr>
              <a:t>1992 </a:t>
            </a:r>
            <a:r>
              <a:rPr lang="en-US" sz="1800" dirty="0" err="1">
                <a:cs typeface="Arial"/>
              </a:rPr>
              <a:t>zahájen</a:t>
            </a:r>
            <a:r>
              <a:rPr lang="en-US" sz="1800" dirty="0">
                <a:cs typeface="Arial"/>
              </a:rPr>
              <a:t> program </a:t>
            </a:r>
            <a:r>
              <a:rPr lang="en-US" sz="1800" dirty="0" err="1">
                <a:cs typeface="Arial"/>
              </a:rPr>
              <a:t>kryokonzervace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embryí</a:t>
            </a:r>
            <a:r>
              <a:rPr lang="en-US" sz="1800" dirty="0">
                <a:cs typeface="Arial"/>
              </a:rPr>
              <a:t> (FN Brno)</a:t>
            </a:r>
            <a:endParaRPr lang="en-US" sz="1800" dirty="0"/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>
                <a:cs typeface="Arial"/>
              </a:rPr>
              <a:t>1993 </a:t>
            </a:r>
            <a:r>
              <a:rPr lang="en-US" sz="1800" dirty="0" err="1">
                <a:cs typeface="Arial"/>
              </a:rPr>
              <a:t>první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dítě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</a:t>
            </a:r>
            <a:r>
              <a:rPr lang="en-US" sz="1800" dirty="0">
                <a:cs typeface="Arial"/>
              </a:rPr>
              <a:t> KET v </a:t>
            </a:r>
            <a:r>
              <a:rPr lang="en-US" sz="1800" dirty="0" smtClean="0">
                <a:cs typeface="Arial"/>
              </a:rPr>
              <a:t>ČR</a:t>
            </a:r>
            <a:r>
              <a:rPr lang="cs-CZ" sz="1800" dirty="0" smtClean="0">
                <a:cs typeface="Arial"/>
              </a:rPr>
              <a:t> (FN Brno)</a:t>
            </a:r>
            <a:endParaRPr lang="en-US" sz="1800" dirty="0">
              <a:cs typeface="Arial"/>
            </a:endParaRPr>
          </a:p>
          <a:p>
            <a:pPr marL="188595" indent="-134620"/>
            <a:endParaRPr lang="en-US" sz="1800" dirty="0">
              <a:cs typeface="Arial"/>
            </a:endParaRPr>
          </a:p>
          <a:p>
            <a:pPr marL="188595" indent="-134620"/>
            <a:r>
              <a:rPr lang="en-US" sz="1800" dirty="0">
                <a:cs typeface="Arial"/>
              </a:rPr>
              <a:t>2003 </a:t>
            </a:r>
            <a:r>
              <a:rPr lang="en-US" sz="1800" dirty="0" err="1">
                <a:cs typeface="Arial"/>
              </a:rPr>
              <a:t>první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dítě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narozené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po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vitrifikaci</a:t>
            </a:r>
            <a:r>
              <a:rPr lang="en-US" sz="1800" dirty="0">
                <a:cs typeface="Arial"/>
              </a:rPr>
              <a:t> </a:t>
            </a:r>
            <a:r>
              <a:rPr lang="en-US" sz="1800" dirty="0" err="1">
                <a:cs typeface="Arial"/>
              </a:rPr>
              <a:t>oocytů</a:t>
            </a:r>
            <a:r>
              <a:rPr lang="en-US" sz="1800" dirty="0">
                <a:cs typeface="Arial"/>
              </a:rPr>
              <a:t> (</a:t>
            </a:r>
            <a:r>
              <a:rPr lang="en-US" sz="1800" dirty="0" err="1">
                <a:cs typeface="Arial"/>
              </a:rPr>
              <a:t>Pronatal</a:t>
            </a:r>
            <a:r>
              <a:rPr lang="en-US" sz="1800" dirty="0">
                <a:cs typeface="Arial"/>
              </a:rPr>
              <a:t> Praha)</a:t>
            </a:r>
            <a:endParaRPr lang="en-US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506" y="2110279"/>
            <a:ext cx="1038469" cy="10384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37" y="165246"/>
            <a:ext cx="2958371" cy="19450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746" y="3763650"/>
            <a:ext cx="1891162" cy="12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631A758D-A4AA-BE33-2124-F355D1C5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08" y="1795033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53975" indent="0">
              <a:buNone/>
            </a:pPr>
            <a:r>
              <a:rPr lang="cs-CZ" sz="1800" dirty="0" smtClean="0">
                <a:cs typeface="Arial"/>
              </a:rPr>
              <a:t>Kromě médií a CPA obsahují další pomocné látky</a:t>
            </a:r>
          </a:p>
          <a:p>
            <a:pPr marL="188595" indent="-134620"/>
            <a:endParaRPr lang="cs-CZ" sz="1800" dirty="0">
              <a:cs typeface="Arial"/>
            </a:endParaRPr>
          </a:p>
          <a:p>
            <a:pPr marL="719138" indent="-360363"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accent1"/>
                </a:solidFill>
                <a:cs typeface="Arial"/>
              </a:rPr>
              <a:t>hydroxypropylcelulóza</a:t>
            </a:r>
            <a:r>
              <a:rPr lang="cs-CZ" sz="1800" dirty="0" smtClean="0">
                <a:cs typeface="Arial"/>
              </a:rPr>
              <a:t> derivát celulózy – ochrana membrán</a:t>
            </a:r>
          </a:p>
          <a:p>
            <a:pPr marL="719138" indent="-360363">
              <a:buFont typeface="Arial" panose="020B0604020202020204" pitchFamily="34" charset="0"/>
              <a:buChar char="•"/>
            </a:pPr>
            <a:endParaRPr lang="cs-CZ" sz="1800" dirty="0" smtClean="0">
              <a:cs typeface="Arial"/>
            </a:endParaRPr>
          </a:p>
          <a:p>
            <a:pPr marL="719138" indent="-360363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pufry</a:t>
            </a:r>
            <a:r>
              <a:rPr lang="cs-CZ" sz="1800" dirty="0" smtClean="0">
                <a:cs typeface="Arial"/>
              </a:rPr>
              <a:t> stabilizace pH jako v médiích</a:t>
            </a:r>
          </a:p>
          <a:p>
            <a:pPr marL="719138" indent="-360363">
              <a:buFont typeface="Arial" panose="020B0604020202020204" pitchFamily="34" charset="0"/>
              <a:buChar char="•"/>
            </a:pPr>
            <a:endParaRPr lang="cs-CZ" sz="1800" dirty="0" smtClean="0">
              <a:cs typeface="Arial"/>
            </a:endParaRPr>
          </a:p>
          <a:p>
            <a:pPr marL="719138" indent="-360363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antibiotika</a:t>
            </a:r>
            <a:r>
              <a:rPr lang="cs-CZ" sz="1800" dirty="0" smtClean="0">
                <a:cs typeface="Arial"/>
              </a:rPr>
              <a:t> nejčastěji </a:t>
            </a:r>
            <a:r>
              <a:rPr lang="cs-CZ" sz="1800" dirty="0" err="1" smtClean="0">
                <a:cs typeface="Arial"/>
              </a:rPr>
              <a:t>gentamicin</a:t>
            </a:r>
            <a:r>
              <a:rPr lang="cs-CZ" sz="1800" dirty="0" smtClean="0">
                <a:cs typeface="Arial"/>
              </a:rPr>
              <a:t>, nemá negativní vliv na </a:t>
            </a:r>
            <a:r>
              <a:rPr lang="cs-CZ" sz="1800" dirty="0" err="1" smtClean="0">
                <a:cs typeface="Arial"/>
              </a:rPr>
              <a:t>gonocyty</a:t>
            </a:r>
            <a:r>
              <a:rPr lang="cs-CZ" sz="1800" dirty="0" smtClean="0">
                <a:cs typeface="Arial"/>
              </a:rPr>
              <a:t> či embrya</a:t>
            </a:r>
          </a:p>
          <a:p>
            <a:pPr marL="719138" indent="-360363">
              <a:buFont typeface="Arial" panose="020B0604020202020204" pitchFamily="34" charset="0"/>
              <a:buChar char="•"/>
            </a:pPr>
            <a:endParaRPr lang="cs-CZ" sz="1800" dirty="0" smtClean="0">
              <a:cs typeface="Arial"/>
            </a:endParaRPr>
          </a:p>
          <a:p>
            <a:pPr marL="719138" indent="-360363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albumin</a:t>
            </a:r>
            <a:r>
              <a:rPr lang="cs-CZ" sz="1800" dirty="0" smtClean="0">
                <a:cs typeface="Arial"/>
              </a:rPr>
              <a:t> MW 67 000, snižuje přilnavost buněk k nástrojům</a:t>
            </a:r>
          </a:p>
          <a:p>
            <a:pPr marL="719138" indent="-360363">
              <a:buFont typeface="Arial" panose="020B0604020202020204" pitchFamily="34" charset="0"/>
              <a:buChar char="•"/>
            </a:pPr>
            <a:endParaRPr lang="cs-CZ" sz="1800" dirty="0" smtClean="0">
              <a:cs typeface="Arial"/>
            </a:endParaRPr>
          </a:p>
          <a:p>
            <a:pPr marL="719138" indent="-360363"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accent1"/>
                </a:solidFill>
                <a:cs typeface="Arial"/>
              </a:rPr>
              <a:t>vaječný žloutek </a:t>
            </a:r>
            <a:r>
              <a:rPr lang="cs-CZ" sz="1800" dirty="0" smtClean="0">
                <a:cs typeface="Arial"/>
              </a:rPr>
              <a:t>dnes pouze v některých médiích pro spermie, může být zdrojem kontaminace</a:t>
            </a:r>
            <a:r>
              <a:rPr lang="cs-CZ" sz="1800" dirty="0">
                <a:cs typeface="Arial"/>
              </a:rPr>
              <a:t>  </a:t>
            </a:r>
          </a:p>
        </p:txBody>
      </p:sp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 smtClean="0"/>
              <a:t>Mrazicí roztoky – pomocné látky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139" y="177800"/>
            <a:ext cx="1834662" cy="183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0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D202623E-FCCF-11D7-0DC1-6468A6C4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CPA pro oocyty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F51E6AC-2D08-AEB8-3EAE-86397C59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973725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sz="1800" dirty="0">
                <a:cs typeface="Arial"/>
              </a:rPr>
              <a:t>p</a:t>
            </a:r>
            <a:r>
              <a:rPr lang="cs-CZ" sz="1800" dirty="0" smtClean="0">
                <a:cs typeface="Arial"/>
              </a:rPr>
              <a:t>okud </a:t>
            </a:r>
            <a:r>
              <a:rPr lang="cs-CZ" sz="1800" dirty="0">
                <a:cs typeface="Arial"/>
              </a:rPr>
              <a:t>jde o vitrifikaci oocytů, bylo v průběhu let vyvinuto několik řešení a protokolů pro rychlé </a:t>
            </a:r>
            <a:r>
              <a:rPr lang="cs-CZ" sz="1800" dirty="0" smtClean="0">
                <a:cs typeface="Arial"/>
              </a:rPr>
              <a:t>mrazení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varianty </a:t>
            </a:r>
            <a:r>
              <a:rPr lang="cs-CZ" sz="1800" dirty="0">
                <a:cs typeface="Arial"/>
              </a:rPr>
              <a:t>protokolu založeného na DMSO byly poprvé představeny v roce </a:t>
            </a:r>
            <a:r>
              <a:rPr lang="cs-CZ" sz="1800" dirty="0" smtClean="0">
                <a:cs typeface="Arial"/>
              </a:rPr>
              <a:t>1998</a:t>
            </a:r>
          </a:p>
          <a:p>
            <a:pPr marL="188595" indent="-134620"/>
            <a:r>
              <a:rPr lang="cs-CZ" sz="1800" dirty="0" smtClean="0">
                <a:cs typeface="Arial"/>
              </a:rPr>
              <a:t>kromě </a:t>
            </a:r>
            <a:r>
              <a:rPr lang="cs-CZ" sz="1800" dirty="0">
                <a:cs typeface="Arial"/>
              </a:rPr>
              <a:t>protokolu založeného na DMSO byl vyvinut </a:t>
            </a:r>
            <a:r>
              <a:rPr lang="cs-CZ" sz="1800" dirty="0" err="1">
                <a:cs typeface="Arial"/>
              </a:rPr>
              <a:t>vitrifikační</a:t>
            </a:r>
            <a:r>
              <a:rPr lang="cs-CZ" sz="1800" dirty="0">
                <a:cs typeface="Arial"/>
              </a:rPr>
              <a:t> systém skládající se z fosfátem pufrovaného média doplněného o 20 % lidského sérového albuminu (HSA) a G a/nebo EG ve zvyšujících se koncentracích </a:t>
            </a:r>
            <a:endParaRPr lang="cs-CZ" sz="1800" dirty="0"/>
          </a:p>
          <a:p>
            <a:pPr marL="188595" indent="-134620"/>
            <a:r>
              <a:rPr lang="cs-CZ" sz="1800" dirty="0" smtClean="0">
                <a:cs typeface="Arial"/>
              </a:rPr>
              <a:t>absence </a:t>
            </a:r>
            <a:r>
              <a:rPr lang="cs-CZ" sz="1800" dirty="0">
                <a:cs typeface="Arial"/>
              </a:rPr>
              <a:t>DMSO umožňuje pomalejší ochlazování, větší objemy mikrokapiček a různé </a:t>
            </a:r>
            <a:r>
              <a:rPr lang="cs-CZ" sz="1800" dirty="0" smtClean="0">
                <a:cs typeface="Arial"/>
              </a:rPr>
              <a:t>nosiče</a:t>
            </a:r>
            <a:r>
              <a:rPr lang="cs-CZ" sz="1800" dirty="0">
                <a:cs typeface="Arial"/>
              </a:rPr>
              <a:t> </a:t>
            </a:r>
            <a:r>
              <a:rPr lang="cs-CZ" sz="1800" dirty="0" smtClean="0">
                <a:cs typeface="Arial"/>
              </a:rPr>
              <a:t>(</a:t>
            </a:r>
            <a:r>
              <a:rPr lang="cs-CZ" sz="1800" dirty="0" err="1" smtClean="0">
                <a:cs typeface="Arial"/>
              </a:rPr>
              <a:t>Vitrolife</a:t>
            </a:r>
            <a:r>
              <a:rPr lang="cs-CZ" sz="1800" dirty="0" smtClean="0">
                <a:cs typeface="Arial"/>
              </a:rPr>
              <a:t>)</a:t>
            </a:r>
            <a:endParaRPr lang="cs-CZ" sz="1800" dirty="0">
              <a:cs typeface="Arial"/>
            </a:endParaRPr>
          </a:p>
          <a:p>
            <a:pPr marL="53975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511" y="329833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998733" y="426472"/>
            <a:ext cx="8064900" cy="451576"/>
          </a:xfrm>
        </p:spPr>
        <p:txBody>
          <a:bodyPr/>
          <a:lstStyle/>
          <a:p>
            <a:r>
              <a:rPr lang="cs-CZ" dirty="0" smtClean="0"/>
              <a:t>Kryogenní médium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38639" y="1078725"/>
            <a:ext cx="7627077" cy="4139998"/>
          </a:xfrm>
        </p:spPr>
        <p:txBody>
          <a:bodyPr/>
          <a:lstStyle/>
          <a:p>
            <a:r>
              <a:rPr lang="cs-CZ" sz="1800" dirty="0" smtClean="0"/>
              <a:t>1883 </a:t>
            </a:r>
            <a:r>
              <a:rPr lang="cs-CZ" sz="1800" dirty="0"/>
              <a:t>připraven polskými fyziky </a:t>
            </a:r>
            <a:r>
              <a:rPr lang="cs-CZ" sz="1800" dirty="0" err="1"/>
              <a:t>Wroblewskim</a:t>
            </a:r>
            <a:r>
              <a:rPr lang="cs-CZ" sz="1800" dirty="0"/>
              <a:t> a </a:t>
            </a:r>
            <a:r>
              <a:rPr lang="cs-CZ" sz="1800" dirty="0" err="1"/>
              <a:t>Olszewskim</a:t>
            </a:r>
            <a:endParaRPr lang="cs-CZ" sz="1800" dirty="0"/>
          </a:p>
          <a:p>
            <a:r>
              <a:rPr lang="cs-CZ" sz="1800" dirty="0" smtClean="0"/>
              <a:t>dusík málo reaktivní plyn, teplota varu -</a:t>
            </a:r>
            <a:r>
              <a:rPr lang="cs-CZ" sz="1800" dirty="0"/>
              <a:t>195,8˚C</a:t>
            </a:r>
          </a:p>
          <a:p>
            <a:r>
              <a:rPr lang="cs-CZ" sz="1800" dirty="0" smtClean="0"/>
              <a:t>MW 28 g/mol, hustota 0,8 g/ml</a:t>
            </a:r>
            <a:endParaRPr lang="cs-CZ" sz="1800" dirty="0"/>
          </a:p>
          <a:p>
            <a:r>
              <a:rPr lang="cs-CZ" sz="1800" dirty="0" smtClean="0"/>
              <a:t>kapalný dusík při atmosférickém tlaku je vroucí, průhledná kapalina</a:t>
            </a:r>
          </a:p>
          <a:p>
            <a:r>
              <a:rPr lang="cs-CZ" sz="1800" dirty="0"/>
              <a:t>v</a:t>
            </a:r>
            <a:r>
              <a:rPr lang="cs-CZ" sz="1800" dirty="0" smtClean="0"/>
              <a:t>ýroba </a:t>
            </a:r>
            <a:r>
              <a:rPr lang="cs-CZ" sz="1800" dirty="0"/>
              <a:t>zkapalněním vzduchu pomocí kryogenních </a:t>
            </a:r>
            <a:r>
              <a:rPr lang="cs-CZ" sz="1800" dirty="0" smtClean="0"/>
              <a:t>zařízení</a:t>
            </a:r>
          </a:p>
          <a:p>
            <a:r>
              <a:rPr lang="cs-CZ" sz="1800" dirty="0" smtClean="0"/>
              <a:t>vytěsňuje kyslík ze vzduchu – nebezpečí udušení v nevětraných místnostech</a:t>
            </a:r>
          </a:p>
          <a:p>
            <a:r>
              <a:rPr lang="cs-CZ" sz="1800" dirty="0" smtClean="0"/>
              <a:t>speciální efekty – při odpaření strhne vodní páru</a:t>
            </a:r>
          </a:p>
          <a:p>
            <a:r>
              <a:rPr lang="cs-CZ" sz="1800" dirty="0"/>
              <a:t>v</a:t>
            </a:r>
            <a:r>
              <a:rPr lang="cs-CZ" sz="1800" dirty="0" smtClean="0"/>
              <a:t>ýrazná změna objemu: plyn až 694x větší objem než kapalina</a:t>
            </a:r>
          </a:p>
          <a:p>
            <a:r>
              <a:rPr lang="cs-CZ" sz="1800" dirty="0"/>
              <a:t>p</a:t>
            </a:r>
            <a:r>
              <a:rPr lang="cs-CZ" sz="1800" dirty="0" smtClean="0"/>
              <a:t>ozor na zatavení kapalného dusíku do </a:t>
            </a:r>
            <a:r>
              <a:rPr lang="cs-CZ" sz="1800" dirty="0" err="1" smtClean="0"/>
              <a:t>pejety</a:t>
            </a:r>
            <a:r>
              <a:rPr lang="cs-CZ" sz="1800" dirty="0" smtClean="0"/>
              <a:t> !</a:t>
            </a:r>
          </a:p>
          <a:p>
            <a:r>
              <a:rPr lang="cs-CZ" sz="1800" dirty="0"/>
              <a:t>r</a:t>
            </a:r>
            <a:r>
              <a:rPr lang="cs-CZ" sz="1800" dirty="0" smtClean="0"/>
              <a:t>ychle se odpařuje – vhodná obuv při manipulaci</a:t>
            </a:r>
          </a:p>
          <a:p>
            <a:endParaRPr 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962" y="3696677"/>
            <a:ext cx="1896535" cy="3044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625" y="115216"/>
            <a:ext cx="1172008" cy="206273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268" y="5025404"/>
            <a:ext cx="1647825" cy="1647825"/>
          </a:xfrm>
          <a:prstGeom prst="rect">
            <a:avLst/>
          </a:prstGeom>
        </p:spPr>
      </p:pic>
      <p:cxnSp>
        <p:nvCxnSpPr>
          <p:cNvPr id="9" name="Přímá spojnice 8"/>
          <p:cNvCxnSpPr/>
          <p:nvPr/>
        </p:nvCxnSpPr>
        <p:spPr bwMode="auto">
          <a:xfrm>
            <a:off x="5374365" y="5184711"/>
            <a:ext cx="932650" cy="113323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9"/>
          <p:cNvCxnSpPr/>
          <p:nvPr/>
        </p:nvCxnSpPr>
        <p:spPr bwMode="auto">
          <a:xfrm flipH="1">
            <a:off x="5518916" y="5125516"/>
            <a:ext cx="643547" cy="1251619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11" y="5025404"/>
            <a:ext cx="2977463" cy="167482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280" y="191641"/>
            <a:ext cx="570735" cy="71821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1183" y="203676"/>
            <a:ext cx="551454" cy="6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3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xmlns="" id="{1C3AF749-3789-2EB7-B9CF-566D80026288}"/>
              </a:ext>
            </a:extLst>
          </p:cNvPr>
          <p:cNvSpPr/>
          <p:nvPr/>
        </p:nvSpPr>
        <p:spPr>
          <a:xfrm>
            <a:off x="5148263" y="1196975"/>
            <a:ext cx="3816350" cy="5400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xmlns="" id="{B603FE64-5E78-BCC5-6AB6-D8F223A17807}"/>
              </a:ext>
            </a:extLst>
          </p:cNvPr>
          <p:cNvSpPr/>
          <p:nvPr/>
        </p:nvSpPr>
        <p:spPr>
          <a:xfrm>
            <a:off x="250825" y="1196975"/>
            <a:ext cx="3816350" cy="5400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xmlns="" id="{2864953B-FEEB-74F5-9B20-E94476964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2725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/>
            </a:r>
            <a:br>
              <a:rPr lang="cs-CZ" altLang="cs-CZ" sz="2400" b="1">
                <a:latin typeface="Arial" panose="020B0604020202020204" pitchFamily="34" charset="0"/>
              </a:rPr>
            </a:br>
            <a:endParaRPr lang="cs-CZ" altLang="cs-CZ" sz="2400" b="1">
              <a:latin typeface="Arial" panose="020B0604020202020204" pitchFamily="34" charset="0"/>
            </a:endParaRPr>
          </a:p>
        </p:txBody>
      </p:sp>
      <p:sp>
        <p:nvSpPr>
          <p:cNvPr id="22533" name="Text Box 3">
            <a:extLst>
              <a:ext uri="{FF2B5EF4-FFF2-40B4-BE49-F238E27FC236}">
                <a16:creationId xmlns:a16="http://schemas.microsoft.com/office/drawing/2014/main" xmlns="" id="{80F62487-ABAC-0483-47B1-18D6FFF78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11" y="260351"/>
            <a:ext cx="8280400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b="1" dirty="0">
                <a:solidFill>
                  <a:srgbClr val="2929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Způsoby kryokonzervace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400" b="1" dirty="0">
              <a:solidFill>
                <a:srgbClr val="2929FF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Klasické mražení        </a:t>
            </a:r>
            <a:r>
              <a:rPr lang="cs-CZ" altLang="cs-CZ" sz="2800" b="1" dirty="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cs-CZ" altLang="cs-CZ" sz="2800" b="1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Vitrifikace</a:t>
            </a:r>
            <a:r>
              <a:rPr lang="cs-CZ" altLang="cs-CZ" sz="2800" dirty="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dirty="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ledové krystaly</a:t>
            </a:r>
            <a:r>
              <a:rPr lang="cs-CZ" altLang="cs-CZ" sz="2000" dirty="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cs-CZ" altLang="cs-CZ" sz="2000" dirty="0">
                <a:solidFill>
                  <a:schemeClr val="accent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„tvorba skla“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000" dirty="0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pic>
        <p:nvPicPr>
          <p:cNvPr id="22534" name="Picture 7">
            <a:extLst>
              <a:ext uri="{FF2B5EF4-FFF2-40B4-BE49-F238E27FC236}">
                <a16:creationId xmlns:a16="http://schemas.microsoft.com/office/drawing/2014/main" xmlns="" id="{34E26D37-8D22-04BF-2CA5-F7DD24F4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2535238"/>
            <a:ext cx="1439863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2">
            <a:extLst>
              <a:ext uri="{FF2B5EF4-FFF2-40B4-BE49-F238E27FC236}">
                <a16:creationId xmlns:a16="http://schemas.microsoft.com/office/drawing/2014/main" xmlns="" id="{34CBCAD7-B954-33F6-0EA3-F473F0452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646363"/>
            <a:ext cx="167005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ousměrná vodorovná šipka 6">
            <a:extLst>
              <a:ext uri="{FF2B5EF4-FFF2-40B4-BE49-F238E27FC236}">
                <a16:creationId xmlns:a16="http://schemas.microsoft.com/office/drawing/2014/main" xmlns="" id="{B110F7D6-162D-D6EC-E1E4-B8073B7B49DF}"/>
              </a:ext>
            </a:extLst>
          </p:cNvPr>
          <p:cNvSpPr/>
          <p:nvPr/>
        </p:nvSpPr>
        <p:spPr>
          <a:xfrm>
            <a:off x="3563938" y="3141663"/>
            <a:ext cx="2016125" cy="5746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2537" name="Picture 3">
            <a:extLst>
              <a:ext uri="{FF2B5EF4-FFF2-40B4-BE49-F238E27FC236}">
                <a16:creationId xmlns:a16="http://schemas.microsoft.com/office/drawing/2014/main" xmlns="" id="{DA9E8AE1-009A-C1ED-0682-C8FF12294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638675"/>
            <a:ext cx="352266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6">
            <a:extLst>
              <a:ext uri="{FF2B5EF4-FFF2-40B4-BE49-F238E27FC236}">
                <a16:creationId xmlns:a16="http://schemas.microsoft.com/office/drawing/2014/main" xmlns="" id="{0FF5B7F7-AF3D-C08C-180F-DC8147384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248150"/>
            <a:ext cx="316865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77915" y="884420"/>
            <a:ext cx="5501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>
                <a:solidFill>
                  <a:schemeClr val="bg1"/>
                </a:solidFill>
                <a:latin typeface="+mn-lt"/>
              </a:rPr>
              <a:t>Děkuji Vám za pozornost 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09" y="2357478"/>
            <a:ext cx="3840813" cy="28775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05" y="2427541"/>
            <a:ext cx="1317427" cy="52647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731" y="4189300"/>
            <a:ext cx="3590143" cy="239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44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Odborné společnosti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88595" indent="-134620"/>
            <a:r>
              <a:rPr lang="cs-CZ" err="1"/>
              <a:t>The</a:t>
            </a:r>
            <a:r>
              <a:rPr lang="cs-CZ"/>
              <a:t> Society </a:t>
            </a: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Cryobiology</a:t>
            </a:r>
            <a:r>
              <a:rPr lang="cs-CZ"/>
              <a:t> založena v roce 1964</a:t>
            </a:r>
          </a:p>
          <a:p>
            <a:pPr marL="188595" indent="-134620"/>
            <a:endParaRPr lang="cs-CZ">
              <a:cs typeface="Arial"/>
            </a:endParaRPr>
          </a:p>
          <a:p>
            <a:pPr marL="188595" indent="-134620"/>
            <a:endParaRPr lang="cs-CZ">
              <a:cs typeface="Arial"/>
            </a:endParaRPr>
          </a:p>
          <a:p>
            <a:pPr marL="188595" indent="-134620"/>
            <a:endParaRPr lang="cs-CZ">
              <a:cs typeface="Arial"/>
            </a:endParaRPr>
          </a:p>
          <a:p>
            <a:pPr marL="188595" indent="-134620"/>
            <a:endParaRPr lang="cs-CZ">
              <a:cs typeface="Arial"/>
            </a:endParaRPr>
          </a:p>
          <a:p>
            <a:pPr marL="188595" indent="-134620"/>
            <a:endParaRPr lang="cs-CZ">
              <a:cs typeface="Arial"/>
            </a:endParaRPr>
          </a:p>
          <a:p>
            <a:pPr marL="188595" indent="-134620"/>
            <a:r>
              <a:rPr lang="cs-CZ"/>
              <a:t>sekce pro biologii nízkých teplot v rámci České biologické společnosti, vznikla v roce 1969</a:t>
            </a:r>
            <a:endParaRPr lang="cs-CZ">
              <a:cs typeface="Arial"/>
            </a:endParaRPr>
          </a:p>
          <a:p>
            <a:pPr marL="188595" indent="-134620"/>
            <a:endParaRPr lang="cs-CZ">
              <a:cs typeface="Arial"/>
            </a:endParaRPr>
          </a:p>
          <a:p>
            <a:pPr marL="188595" indent="-134620"/>
            <a:endParaRPr lang="cs-CZ">
              <a:cs typeface="Arial"/>
            </a:endParaRPr>
          </a:p>
          <a:p>
            <a:pPr marL="188595" indent="-134620"/>
            <a:endParaRPr lang="cs-CZ">
              <a:cs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0"/>
            <a:ext cx="2133600" cy="2133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9777" y="2654026"/>
            <a:ext cx="3564673" cy="7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xmlns="" id="{6B334AF7-3A89-46AF-ACB9-0FB959BB8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40" y="514627"/>
            <a:ext cx="8064900" cy="451576"/>
          </a:xfrm>
        </p:spPr>
        <p:txBody>
          <a:bodyPr/>
          <a:lstStyle/>
          <a:p>
            <a:r>
              <a:rPr lang="cs-CZ" dirty="0"/>
              <a:t>Historie kryokonzervace v reprodukci: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C4255489-41DF-4A97-A677-D36437EEF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42" y="1470771"/>
            <a:ext cx="6565299" cy="4266838"/>
          </a:xfrm>
        </p:spPr>
        <p:txBody>
          <a:bodyPr vert="horz" lIns="0" tIns="0" rIns="0" bIns="0" rtlCol="0" anchor="t">
            <a:noAutofit/>
          </a:bodyPr>
          <a:lstStyle/>
          <a:p>
            <a:pPr marL="360045" indent="0">
              <a:lnSpc>
                <a:spcPct val="150000"/>
              </a:lnSpc>
              <a:buNone/>
            </a:pPr>
            <a:r>
              <a:rPr lang="cs-CZ" sz="1800" dirty="0">
                <a:cs typeface="Arial"/>
              </a:rPr>
              <a:t>1775 - </a:t>
            </a:r>
            <a:r>
              <a:rPr lang="cs-CZ" sz="1600" dirty="0" err="1">
                <a:solidFill>
                  <a:srgbClr val="1F1F1F"/>
                </a:solidFill>
                <a:ea typeface="+mn-lt"/>
                <a:cs typeface="+mn-lt"/>
              </a:rPr>
              <a:t>Lazaro</a:t>
            </a:r>
            <a:r>
              <a:rPr lang="cs-CZ" sz="1600" dirty="0">
                <a:solidFill>
                  <a:srgbClr val="1F1F1F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rgbClr val="1F1F1F"/>
                </a:solidFill>
                <a:ea typeface="+mn-lt"/>
                <a:cs typeface="+mn-lt"/>
              </a:rPr>
              <a:t>Spallanzani</a:t>
            </a:r>
            <a:r>
              <a:rPr lang="cs-CZ" sz="1600" dirty="0">
                <a:solidFill>
                  <a:srgbClr val="1F1F1F"/>
                </a:solidFill>
                <a:ea typeface="+mn-lt"/>
                <a:cs typeface="+mn-lt"/>
              </a:rPr>
              <a:t> se pokusil uchovat spermie ochlazením ve sněhu, první kdo popsal vliv nízkých teplot na spermie, první IUI u psa</a:t>
            </a:r>
            <a:endParaRPr lang="cs-CZ" sz="1200" dirty="0">
              <a:solidFill>
                <a:srgbClr val="1F1F1F"/>
              </a:solidFill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endParaRPr lang="cs-CZ" sz="1800" dirty="0"/>
          </a:p>
          <a:p>
            <a:pPr marL="360045" indent="0">
              <a:lnSpc>
                <a:spcPct val="150000"/>
              </a:lnSpc>
              <a:buNone/>
            </a:pPr>
            <a:r>
              <a:rPr lang="cs-CZ" sz="1800" dirty="0"/>
              <a:t>1952 – první práce zaměřené na mražení </a:t>
            </a:r>
            <a:r>
              <a:rPr lang="cs-CZ" sz="1800" dirty="0">
                <a:solidFill>
                  <a:schemeClr val="accent1"/>
                </a:solidFill>
              </a:rPr>
              <a:t>býčího ejakulátu </a:t>
            </a:r>
            <a:r>
              <a:rPr lang="cs-CZ" sz="1800" dirty="0"/>
              <a:t>a jeho použití pro inseminace </a:t>
            </a:r>
            <a:endParaRPr lang="cs-CZ" dirty="0"/>
          </a:p>
          <a:p>
            <a:pPr marL="360045" indent="0">
              <a:lnSpc>
                <a:spcPct val="150000"/>
              </a:lnSpc>
              <a:buNone/>
            </a:pPr>
            <a:endParaRPr lang="cs-CZ" sz="1800" dirty="0"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r>
              <a:rPr lang="cs-CZ" sz="1800" dirty="0"/>
              <a:t>1954 – technika mražení </a:t>
            </a:r>
            <a:r>
              <a:rPr lang="cs-CZ" sz="1800" dirty="0">
                <a:solidFill>
                  <a:schemeClr val="accent1"/>
                </a:solidFill>
              </a:rPr>
              <a:t>lidských spermií </a:t>
            </a:r>
            <a:r>
              <a:rPr lang="cs-CZ" sz="1800" dirty="0"/>
              <a:t>a jejich použití (J.K. </a:t>
            </a:r>
            <a:r>
              <a:rPr lang="cs-CZ" sz="1800" dirty="0" err="1"/>
              <a:t>Sherman</a:t>
            </a:r>
            <a:r>
              <a:rPr lang="cs-CZ" sz="1800" dirty="0"/>
              <a:t>, R. </a:t>
            </a:r>
            <a:r>
              <a:rPr lang="cs-CZ" sz="1800" dirty="0" err="1"/>
              <a:t>Bunge</a:t>
            </a:r>
            <a:r>
              <a:rPr lang="cs-CZ" sz="1800" dirty="0"/>
              <a:t> - University </a:t>
            </a:r>
            <a:r>
              <a:rPr lang="cs-CZ" sz="1800" dirty="0" err="1"/>
              <a:t>of</a:t>
            </a:r>
            <a:r>
              <a:rPr lang="cs-CZ" sz="1800" dirty="0"/>
              <a:t> Iowa)</a:t>
            </a:r>
            <a:endParaRPr lang="cs-CZ" sz="1800" dirty="0"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endParaRPr lang="cs-CZ" sz="1800" dirty="0"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r>
              <a:rPr lang="cs-CZ" sz="1800" dirty="0"/>
              <a:t>1972 – první </a:t>
            </a:r>
            <a:r>
              <a:rPr lang="cs-CZ" sz="1800" dirty="0">
                <a:solidFill>
                  <a:schemeClr val="accent1"/>
                </a:solidFill>
              </a:rPr>
              <a:t>myší mláďata </a:t>
            </a:r>
            <a:r>
              <a:rPr lang="cs-CZ" sz="1800" dirty="0"/>
              <a:t>narozená po kryokonzervaci embryí (Ian </a:t>
            </a:r>
            <a:r>
              <a:rPr lang="cs-CZ" sz="1800" dirty="0" err="1"/>
              <a:t>Wilmut</a:t>
            </a:r>
            <a:r>
              <a:rPr lang="cs-CZ" sz="1800" dirty="0"/>
              <a:t> a DG </a:t>
            </a:r>
            <a:r>
              <a:rPr lang="cs-CZ" sz="1800" dirty="0" err="1"/>
              <a:t>Whitting</a:t>
            </a:r>
            <a:r>
              <a:rPr lang="cs-CZ" sz="1800" dirty="0"/>
              <a:t>)</a:t>
            </a:r>
            <a:endParaRPr lang="cs-CZ" sz="1800" dirty="0"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endParaRPr lang="cs-CZ" sz="1800" dirty="0">
              <a:cs typeface="Arial"/>
            </a:endParaRPr>
          </a:p>
          <a:p>
            <a:pPr marL="188595" indent="-134620"/>
            <a:endParaRPr lang="cs-CZ" sz="1800" dirty="0">
              <a:cs typeface="Arial"/>
            </a:endParaRPr>
          </a:p>
          <a:p>
            <a:pPr marL="53975" indent="0">
              <a:buNone/>
            </a:pPr>
            <a:endParaRPr lang="cs-CZ" sz="1800" dirty="0">
              <a:cs typeface="Arial"/>
            </a:endParaRPr>
          </a:p>
          <a:p>
            <a:pPr marL="53975" indent="0">
              <a:buNone/>
            </a:pPr>
            <a:endParaRPr lang="cs-CZ" sz="1800" dirty="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05" y="194238"/>
            <a:ext cx="1188823" cy="481626"/>
          </a:xfrm>
          <a:prstGeom prst="rect">
            <a:avLst/>
          </a:prstGeom>
        </p:spPr>
      </p:pic>
      <p:sp>
        <p:nvSpPr>
          <p:cNvPr id="11" name="AutoShape 2" descr="Christopher Polge - Biologist - Whois - xwho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319" y="4033673"/>
            <a:ext cx="1125133" cy="8547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0379" y="4037862"/>
            <a:ext cx="961400" cy="118936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359" y="2784484"/>
            <a:ext cx="1450845" cy="1086733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6381" y="5858098"/>
            <a:ext cx="1076271" cy="10762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3834" y="5582820"/>
            <a:ext cx="1659653" cy="1111968"/>
          </a:xfrm>
          <a:prstGeom prst="rect">
            <a:avLst/>
          </a:prstGeom>
        </p:spPr>
      </p:pic>
      <p:pic>
        <p:nvPicPr>
          <p:cNvPr id="8" name="Obrázek 7" descr="Obsah obrázku skica, portrét, obraz, Lidská tvář&#10;&#10;Popis se vygeneroval automaticky.">
            <a:extLst>
              <a:ext uri="{FF2B5EF4-FFF2-40B4-BE49-F238E27FC236}">
                <a16:creationId xmlns:a16="http://schemas.microsoft.com/office/drawing/2014/main" xmlns="" id="{194761F1-F83C-C207-D201-E6B6FAEADF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5481" y="1251538"/>
            <a:ext cx="1340530" cy="16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91754" y="290154"/>
            <a:ext cx="8466316" cy="451576"/>
          </a:xfrm>
        </p:spPr>
        <p:txBody>
          <a:bodyPr/>
          <a:lstStyle/>
          <a:p>
            <a:r>
              <a:rPr lang="cs-CZ" dirty="0"/>
              <a:t>Historie </a:t>
            </a:r>
            <a:r>
              <a:rPr lang="cs-CZ" dirty="0" smtClean="0"/>
              <a:t>kryoprezervace v reprodukci  </a:t>
            </a:r>
            <a:r>
              <a:rPr lang="cs-CZ" dirty="0"/>
              <a:t>- člověk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49231" y="2168741"/>
            <a:ext cx="80649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360045" indent="0">
              <a:lnSpc>
                <a:spcPct val="150000"/>
              </a:lnSpc>
              <a:buNone/>
            </a:pPr>
            <a:r>
              <a:rPr lang="cs-CZ" sz="1800" dirty="0"/>
              <a:t>1983 – první těhotenství po KET lidských embryí, mražení 8 dní po IVF (australští lékaři </a:t>
            </a:r>
            <a:r>
              <a:rPr lang="cs-CZ" sz="1800" dirty="0" err="1"/>
              <a:t>Trounson</a:t>
            </a:r>
            <a:r>
              <a:rPr lang="cs-CZ" sz="1800" dirty="0"/>
              <a:t> a </a:t>
            </a:r>
            <a:r>
              <a:rPr lang="cs-CZ" sz="1800" dirty="0" err="1"/>
              <a:t>Mohr</a:t>
            </a:r>
            <a:r>
              <a:rPr lang="cs-CZ" sz="1800" dirty="0"/>
              <a:t>)</a:t>
            </a:r>
            <a:endParaRPr lang="en-US" sz="1800" dirty="0"/>
          </a:p>
          <a:p>
            <a:pPr marL="360045" indent="0">
              <a:lnSpc>
                <a:spcPct val="150000"/>
              </a:lnSpc>
              <a:buNone/>
            </a:pPr>
            <a:endParaRPr lang="cs-CZ" sz="1800" dirty="0"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r>
              <a:rPr lang="cs-CZ" sz="1800" dirty="0"/>
              <a:t>1986 – úspěšné mrazení lidských oocytů, porod dvojčat (australský vědec Ch. </a:t>
            </a:r>
            <a:r>
              <a:rPr lang="cs-CZ" sz="1800" dirty="0" err="1"/>
              <a:t>Chen</a:t>
            </a:r>
            <a:r>
              <a:rPr lang="cs-CZ" sz="1800" dirty="0"/>
              <a:t>) </a:t>
            </a:r>
            <a:endParaRPr lang="cs-CZ" sz="1800" dirty="0"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endParaRPr lang="cs-CZ" sz="1800" dirty="0">
              <a:cs typeface="Arial"/>
            </a:endParaRPr>
          </a:p>
          <a:p>
            <a:pPr marL="360045" indent="0">
              <a:lnSpc>
                <a:spcPct val="150000"/>
              </a:lnSpc>
              <a:buNone/>
            </a:pPr>
            <a:r>
              <a:rPr lang="cs-CZ" sz="1800" dirty="0"/>
              <a:t>1999 – narození prvního dítěte po použití vitrifikovaných </a:t>
            </a:r>
            <a:r>
              <a:rPr lang="cs-CZ" sz="1800" dirty="0" err="1"/>
              <a:t>oocytů</a:t>
            </a:r>
            <a:r>
              <a:rPr lang="cs-CZ" sz="1800" dirty="0"/>
              <a:t> (doktorka Lilia </a:t>
            </a:r>
            <a:r>
              <a:rPr lang="cs-CZ" sz="1800" dirty="0" err="1"/>
              <a:t>Kuleshova</a:t>
            </a:r>
            <a:r>
              <a:rPr lang="cs-CZ" sz="1800" dirty="0"/>
              <a:t>)</a:t>
            </a:r>
            <a:endParaRPr lang="cs-CZ" sz="1800" dirty="0">
              <a:cs typeface="Arial"/>
            </a:endParaRPr>
          </a:p>
          <a:p>
            <a:pPr marL="188595" indent="-134620"/>
            <a:endParaRPr lang="cs-CZ" sz="1800" dirty="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785" y="976127"/>
            <a:ext cx="1574692" cy="11035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077" y="5516764"/>
            <a:ext cx="176799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054" y="559088"/>
            <a:ext cx="6064976" cy="485775"/>
          </a:xfrm>
        </p:spPr>
        <p:txBody>
          <a:bodyPr/>
          <a:lstStyle/>
          <a:p>
            <a:r>
              <a:rPr lang="cs-CZ"/>
              <a:t>Historie kryokonzervace v IVF</a:t>
            </a:r>
            <a:br>
              <a:rPr lang="cs-CZ"/>
            </a:br>
            <a:endParaRPr lang="cs-CZ" i="1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05" y="194238"/>
            <a:ext cx="1188823" cy="48162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863"/>
            <a:ext cx="9144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blona-video-simu-cz" id="{70E413AE-DF36-2240-8C7F-4EE22D6865F2}" vid="{D59A1AE0-0475-294C-904D-2C6C3702E6D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344fa38-8c71-493c-9cd0-d30a8dd7f9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BAB828607365940A4C2A1E900751875" ma:contentTypeVersion="16" ma:contentTypeDescription="Vytvoří nový dokument" ma:contentTypeScope="" ma:versionID="08e7c560471ae2fe395b0b05a10df5a0">
  <xsd:schema xmlns:xsd="http://www.w3.org/2001/XMLSchema" xmlns:xs="http://www.w3.org/2001/XMLSchema" xmlns:p="http://schemas.microsoft.com/office/2006/metadata/properties" xmlns:ns3="4222c294-1796-45f7-b0d0-d6394c695383" xmlns:ns4="3344fa38-8c71-493c-9cd0-d30a8dd7f9df" targetNamespace="http://schemas.microsoft.com/office/2006/metadata/properties" ma:root="true" ma:fieldsID="56fa6ca996f98aea6ca1c7a337dbb142" ns3:_="" ns4:_="">
    <xsd:import namespace="4222c294-1796-45f7-b0d0-d6394c695383"/>
    <xsd:import namespace="3344fa38-8c71-493c-9cd0-d30a8dd7f9d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LengthInSeconds" minOccurs="0"/>
                <xsd:element ref="ns4:_activity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22c294-1796-45f7-b0d0-d6394c6953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44fa38-8c71-493c-9cd0-d30a8dd7f9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B287B5-74C8-47B0-83A8-E4142350453C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  <ds:schemaRef ds:uri="4222c294-1796-45f7-b0d0-d6394c695383"/>
    <ds:schemaRef ds:uri="3344fa38-8c71-493c-9cd0-d30a8dd7f9df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8944904-85D0-47EE-A913-F37B03AB362A}">
  <ds:schemaRefs>
    <ds:schemaRef ds:uri="3344fa38-8c71-493c-9cd0-d30a8dd7f9df"/>
    <ds:schemaRef ds:uri="4222c294-1796-45f7-b0d0-d6394c6953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466B7B4-D1A1-463C-88F9-7FB48DD67D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2740</TotalTime>
  <Words>2590</Words>
  <Application>Microsoft Office PowerPoint</Application>
  <PresentationFormat>Předvádění na obrazovce (4:3)</PresentationFormat>
  <Paragraphs>421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Tahoma</vt:lpstr>
      <vt:lpstr>Wingdings</vt:lpstr>
      <vt:lpstr>Prezentace_MU_CZ</vt:lpstr>
      <vt:lpstr>Úvod, historie kryokonzervace a kryoprotektiva</vt:lpstr>
      <vt:lpstr>Organizace předmětu </vt:lpstr>
      <vt:lpstr>Literatura:</vt:lpstr>
      <vt:lpstr>Historie kryokonzeravce  </vt:lpstr>
      <vt:lpstr>Historie krykonzervace v ČR</vt:lpstr>
      <vt:lpstr>Odborné společnosti</vt:lpstr>
      <vt:lpstr>Historie kryokonzervace v reprodukci:  </vt:lpstr>
      <vt:lpstr>Historie kryoprezervace v reprodukci  - člověk</vt:lpstr>
      <vt:lpstr>Historie kryokonzervace v IVF </vt:lpstr>
      <vt:lpstr>Historie kryokonzervace v IVF </vt:lpstr>
      <vt:lpstr>Současnost</vt:lpstr>
      <vt:lpstr>Současnost</vt:lpstr>
      <vt:lpstr>Prezentace aplikace PowerPoint</vt:lpstr>
      <vt:lpstr>Počet narozených dětí ve světě (ESHRE 2023)</vt:lpstr>
      <vt:lpstr>Neustále stoupá počet KET cyklů v ČR </vt:lpstr>
      <vt:lpstr>Cykly KET v ČR</vt:lpstr>
      <vt:lpstr>Freeze all v ČR</vt:lpstr>
      <vt:lpstr>Počet narozených dětí v ČR po IVF</vt:lpstr>
      <vt:lpstr>Cycle segmentation</vt:lpstr>
      <vt:lpstr>Metody kryokonzervace</vt:lpstr>
      <vt:lpstr>Krystalizace vody</vt:lpstr>
      <vt:lpstr>Krystalizace vody v buňkách</vt:lpstr>
      <vt:lpstr>Poškození buněk při mražení</vt:lpstr>
      <vt:lpstr>Kryoprotektiva - CPA</vt:lpstr>
      <vt:lpstr>Kryoprotektiva v přírodě</vt:lpstr>
      <vt:lpstr>AFP – antifreeze proteins, AFGP – antifreeze glycopeptides</vt:lpstr>
      <vt:lpstr>Kryoprotektiva</vt:lpstr>
      <vt:lpstr>Objev kryoprotektiv:  </vt:lpstr>
      <vt:lpstr>Historie objevů kryoprotektiv</vt:lpstr>
      <vt:lpstr>Kryoprotektiva - působení</vt:lpstr>
      <vt:lpstr>Kryoprotektiva</vt:lpstr>
      <vt:lpstr> Kryoprotektiva  </vt:lpstr>
      <vt:lpstr> Kryoprotektiva  </vt:lpstr>
      <vt:lpstr>Prezentace aplikace PowerPoint</vt:lpstr>
      <vt:lpstr>CPA - přehled</vt:lpstr>
      <vt:lpstr>Ochrana buněk při kryokonzervaci</vt:lpstr>
      <vt:lpstr>Glycerol</vt:lpstr>
      <vt:lpstr>Dimethyl sulfoxid - DMSO</vt:lpstr>
      <vt:lpstr>Ethylenglykol</vt:lpstr>
      <vt:lpstr>Propandiol</vt:lpstr>
      <vt:lpstr>Sacharóza</vt:lpstr>
      <vt:lpstr>Trehalóza</vt:lpstr>
      <vt:lpstr>Polyvinylpyrolidon PVP</vt:lpstr>
      <vt:lpstr>Polymerní CPA</vt:lpstr>
      <vt:lpstr>CPA makromolekuly</vt:lpstr>
      <vt:lpstr>Prezentace aplikace PowerPoint</vt:lpstr>
      <vt:lpstr>Osmotická toxicita </vt:lpstr>
      <vt:lpstr>Mrazicí roztoky – obecné složení</vt:lpstr>
      <vt:lpstr>Mrazicí roztoky - kryoprotektiva</vt:lpstr>
      <vt:lpstr>Mrazicí roztoky – pomocné látky</vt:lpstr>
      <vt:lpstr>CPA pro oocyty</vt:lpstr>
      <vt:lpstr>Kryogenní médium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 ohrožující stavy u diabetiků</dc:title>
  <dc:creator>Vojtěch Bulhart</dc:creator>
  <cp:lastModifiedBy>Ješeta Michal</cp:lastModifiedBy>
  <cp:revision>409</cp:revision>
  <cp:lastPrinted>1601-01-01T00:00:00Z</cp:lastPrinted>
  <dcterms:created xsi:type="dcterms:W3CDTF">2020-08-24T06:00:57Z</dcterms:created>
  <dcterms:modified xsi:type="dcterms:W3CDTF">2025-02-24T13:23:37Z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0x010100ABAB828607365940A4C2A1E900751875</vt:lpwstr>
  </property>
</Properties>
</file>