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2" r:id="rId1"/>
  </p:sldMasterIdLst>
  <p:notesMasterIdLst>
    <p:notesMasterId r:id="rId13"/>
  </p:notesMasterIdLst>
  <p:sldIdLst>
    <p:sldId id="428" r:id="rId2"/>
    <p:sldId id="363" r:id="rId3"/>
    <p:sldId id="364" r:id="rId4"/>
    <p:sldId id="589" r:id="rId5"/>
    <p:sldId id="568" r:id="rId6"/>
    <p:sldId id="590" r:id="rId7"/>
    <p:sldId id="592" r:id="rId8"/>
    <p:sldId id="593" r:id="rId9"/>
    <p:sldId id="594" r:id="rId10"/>
    <p:sldId id="595" r:id="rId11"/>
    <p:sldId id="591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82"/>
    <a:srgbClr val="000000"/>
    <a:srgbClr val="EEDF6C"/>
    <a:srgbClr val="FFCC00"/>
    <a:srgbClr val="F6FABC"/>
    <a:srgbClr val="002EC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79490" autoAdjust="0"/>
  </p:normalViewPr>
  <p:slideViewPr>
    <p:cSldViewPr>
      <p:cViewPr varScale="1">
        <p:scale>
          <a:sx n="85" d="100"/>
          <a:sy n="85" d="100"/>
        </p:scale>
        <p:origin x="7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7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Foukal" userId="56e686f3c7d02fa2" providerId="LiveId" clId="{8B897861-AB09-4404-AE17-7087FF4DE3B2}"/>
    <pc:docChg chg="custSel addSld delSld modSld sldOrd">
      <pc:chgData name="Jakub Foukal" userId="56e686f3c7d02fa2" providerId="LiveId" clId="{8B897861-AB09-4404-AE17-7087FF4DE3B2}" dt="2020-05-05T19:57:13.202" v="87" actId="207"/>
      <pc:docMkLst>
        <pc:docMk/>
      </pc:docMkLst>
      <pc:sldChg chg="add">
        <pc:chgData name="Jakub Foukal" userId="56e686f3c7d02fa2" providerId="LiveId" clId="{8B897861-AB09-4404-AE17-7087FF4DE3B2}" dt="2020-05-05T19:41:02.430" v="74"/>
        <pc:sldMkLst>
          <pc:docMk/>
          <pc:sldMk cId="0" sldId="258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271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05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10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12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17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18"/>
        </pc:sldMkLst>
      </pc:sldChg>
      <pc:sldChg chg="add del">
        <pc:chgData name="Jakub Foukal" userId="56e686f3c7d02fa2" providerId="LiveId" clId="{8B897861-AB09-4404-AE17-7087FF4DE3B2}" dt="2020-05-05T19:41:22.709" v="75" actId="2696"/>
        <pc:sldMkLst>
          <pc:docMk/>
          <pc:sldMk cId="0" sldId="320"/>
        </pc:sldMkLst>
      </pc:sldChg>
      <pc:sldChg chg="add del">
        <pc:chgData name="Jakub Foukal" userId="56e686f3c7d02fa2" providerId="LiveId" clId="{8B897861-AB09-4404-AE17-7087FF4DE3B2}" dt="2020-05-05T19:41:29.507" v="76" actId="2696"/>
        <pc:sldMkLst>
          <pc:docMk/>
          <pc:sldMk cId="0" sldId="321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60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63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64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66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67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68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369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2448668151" sldId="379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2132831767" sldId="380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4173576009" sldId="381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3127267103" sldId="382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1329174755" sldId="383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3771616138" sldId="384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3893326570" sldId="386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998349074" sldId="387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1442758757" sldId="388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1283259653" sldId="391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2362883689" sldId="392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1220815421" sldId="393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1676660501" sldId="394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2456921056" sldId="395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1322515196" sldId="396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3984543979" sldId="397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3288189024" sldId="398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3882878469" sldId="399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3101609664" sldId="402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709337594" sldId="403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689463020" sldId="406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1920730416" sldId="407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2099547479" sldId="408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4189337481" sldId="410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1101722725" sldId="411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4075577360" sldId="412"/>
        </pc:sldMkLst>
      </pc:sldChg>
      <pc:sldChg chg="ord">
        <pc:chgData name="Jakub Foukal" userId="56e686f3c7d02fa2" providerId="LiveId" clId="{8B897861-AB09-4404-AE17-7087FF4DE3B2}" dt="2020-05-05T19:38:47.587" v="2"/>
        <pc:sldMkLst>
          <pc:docMk/>
          <pc:sldMk cId="0" sldId="413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4047320500" sldId="414"/>
        </pc:sldMkLst>
      </pc:sldChg>
      <pc:sldChg chg="ord">
        <pc:chgData name="Jakub Foukal" userId="56e686f3c7d02fa2" providerId="LiveId" clId="{8B897861-AB09-4404-AE17-7087FF4DE3B2}" dt="2020-05-05T19:38:47.587" v="2"/>
        <pc:sldMkLst>
          <pc:docMk/>
          <pc:sldMk cId="0" sldId="415"/>
        </pc:sldMkLst>
      </pc:sldChg>
      <pc:sldChg chg="ord">
        <pc:chgData name="Jakub Foukal" userId="56e686f3c7d02fa2" providerId="LiveId" clId="{8B897861-AB09-4404-AE17-7087FF4DE3B2}" dt="2020-05-05T19:38:47.587" v="2"/>
        <pc:sldMkLst>
          <pc:docMk/>
          <pc:sldMk cId="0" sldId="416"/>
        </pc:sldMkLst>
      </pc:sldChg>
      <pc:sldChg chg="del ord">
        <pc:chgData name="Jakub Foukal" userId="56e686f3c7d02fa2" providerId="LiveId" clId="{8B897861-AB09-4404-AE17-7087FF4DE3B2}" dt="2020-05-05T19:56:33.800" v="85" actId="2696"/>
        <pc:sldMkLst>
          <pc:docMk/>
          <pc:sldMk cId="0" sldId="417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1608568697" sldId="418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453"/>
        </pc:sldMkLst>
      </pc:sldChg>
      <pc:sldChg chg="modSp ord">
        <pc:chgData name="Jakub Foukal" userId="56e686f3c7d02fa2" providerId="LiveId" clId="{8B897861-AB09-4404-AE17-7087FF4DE3B2}" dt="2020-05-05T19:50:15.451" v="81"/>
        <pc:sldMkLst>
          <pc:docMk/>
          <pc:sldMk cId="0" sldId="465"/>
        </pc:sldMkLst>
        <pc:spChg chg="mod">
          <ac:chgData name="Jakub Foukal" userId="56e686f3c7d02fa2" providerId="LiveId" clId="{8B897861-AB09-4404-AE17-7087FF4DE3B2}" dt="2020-05-05T19:49:09.394" v="80" actId="6549"/>
          <ac:spMkLst>
            <pc:docMk/>
            <pc:sldMk cId="0" sldId="465"/>
            <ac:spMk id="652290" creationId="{F867F544-C98F-46FD-8F01-1CB6E0213D38}"/>
          </ac:spMkLst>
        </pc:spChg>
      </pc:sldChg>
      <pc:sldChg chg="ord">
        <pc:chgData name="Jakub Foukal" userId="56e686f3c7d02fa2" providerId="LiveId" clId="{8B897861-AB09-4404-AE17-7087FF4DE3B2}" dt="2020-05-05T19:50:15.451" v="81"/>
        <pc:sldMkLst>
          <pc:docMk/>
          <pc:sldMk cId="0" sldId="466"/>
        </pc:sldMkLst>
      </pc:sldChg>
      <pc:sldChg chg="ord">
        <pc:chgData name="Jakub Foukal" userId="56e686f3c7d02fa2" providerId="LiveId" clId="{8B897861-AB09-4404-AE17-7087FF4DE3B2}" dt="2020-05-05T19:50:15.451" v="81"/>
        <pc:sldMkLst>
          <pc:docMk/>
          <pc:sldMk cId="0" sldId="467"/>
        </pc:sldMkLst>
      </pc:sldChg>
      <pc:sldChg chg="ord">
        <pc:chgData name="Jakub Foukal" userId="56e686f3c7d02fa2" providerId="LiveId" clId="{8B897861-AB09-4404-AE17-7087FF4DE3B2}" dt="2020-05-05T19:50:15.451" v="81"/>
        <pc:sldMkLst>
          <pc:docMk/>
          <pc:sldMk cId="0" sldId="468"/>
        </pc:sldMkLst>
      </pc:sldChg>
      <pc:sldChg chg="ord">
        <pc:chgData name="Jakub Foukal" userId="56e686f3c7d02fa2" providerId="LiveId" clId="{8B897861-AB09-4404-AE17-7087FF4DE3B2}" dt="2020-05-05T19:50:15.451" v="81"/>
        <pc:sldMkLst>
          <pc:docMk/>
          <pc:sldMk cId="0" sldId="469"/>
        </pc:sldMkLst>
      </pc:sldChg>
      <pc:sldChg chg="ord">
        <pc:chgData name="Jakub Foukal" userId="56e686f3c7d02fa2" providerId="LiveId" clId="{8B897861-AB09-4404-AE17-7087FF4DE3B2}" dt="2020-05-05T19:50:15.451" v="81"/>
        <pc:sldMkLst>
          <pc:docMk/>
          <pc:sldMk cId="0" sldId="470"/>
        </pc:sldMkLst>
      </pc:sldChg>
      <pc:sldChg chg="ord">
        <pc:chgData name="Jakub Foukal" userId="56e686f3c7d02fa2" providerId="LiveId" clId="{8B897861-AB09-4404-AE17-7087FF4DE3B2}" dt="2020-05-05T19:50:15.451" v="81"/>
        <pc:sldMkLst>
          <pc:docMk/>
          <pc:sldMk cId="0" sldId="471"/>
        </pc:sldMkLst>
      </pc:sldChg>
      <pc:sldChg chg="ord">
        <pc:chgData name="Jakub Foukal" userId="56e686f3c7d02fa2" providerId="LiveId" clId="{8B897861-AB09-4404-AE17-7087FF4DE3B2}" dt="2020-05-05T19:50:15.451" v="81"/>
        <pc:sldMkLst>
          <pc:docMk/>
          <pc:sldMk cId="0" sldId="472"/>
        </pc:sldMkLst>
      </pc:sldChg>
      <pc:sldChg chg="ord">
        <pc:chgData name="Jakub Foukal" userId="56e686f3c7d02fa2" providerId="LiveId" clId="{8B897861-AB09-4404-AE17-7087FF4DE3B2}" dt="2020-05-05T19:50:15.451" v="81"/>
        <pc:sldMkLst>
          <pc:docMk/>
          <pc:sldMk cId="0" sldId="473"/>
        </pc:sldMkLst>
      </pc:sldChg>
      <pc:sldChg chg="ord">
        <pc:chgData name="Jakub Foukal" userId="56e686f3c7d02fa2" providerId="LiveId" clId="{8B897861-AB09-4404-AE17-7087FF4DE3B2}" dt="2020-05-05T19:56:48.516" v="86"/>
        <pc:sldMkLst>
          <pc:docMk/>
          <pc:sldMk cId="0" sldId="484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488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495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496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497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498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499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500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501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502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503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504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505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506"/>
        </pc:sldMkLst>
      </pc:sldChg>
      <pc:sldChg chg="ord">
        <pc:chgData name="Jakub Foukal" userId="56e686f3c7d02fa2" providerId="LiveId" clId="{8B897861-AB09-4404-AE17-7087FF4DE3B2}" dt="2020-05-05T19:34:53.944" v="0"/>
        <pc:sldMkLst>
          <pc:docMk/>
          <pc:sldMk cId="0" sldId="507"/>
        </pc:sldMkLst>
      </pc:sldChg>
      <pc:sldChg chg="del ord">
        <pc:chgData name="Jakub Foukal" userId="56e686f3c7d02fa2" providerId="LiveId" clId="{8B897861-AB09-4404-AE17-7087FF4DE3B2}" dt="2020-05-05T19:35:51.368" v="1" actId="2696"/>
        <pc:sldMkLst>
          <pc:docMk/>
          <pc:sldMk cId="0" sldId="508"/>
        </pc:sldMkLst>
      </pc:sldChg>
      <pc:sldChg chg="del">
        <pc:chgData name="Jakub Foukal" userId="56e686f3c7d02fa2" providerId="LiveId" clId="{8B897861-AB09-4404-AE17-7087FF4DE3B2}" dt="2020-05-05T19:51:51.465" v="83" actId="2696"/>
        <pc:sldMkLst>
          <pc:docMk/>
          <pc:sldMk cId="2800150573" sldId="511"/>
        </pc:sldMkLst>
      </pc:sldChg>
      <pc:sldChg chg="del">
        <pc:chgData name="Jakub Foukal" userId="56e686f3c7d02fa2" providerId="LiveId" clId="{8B897861-AB09-4404-AE17-7087FF4DE3B2}" dt="2020-05-05T19:52:57.831" v="84" actId="2696"/>
        <pc:sldMkLst>
          <pc:docMk/>
          <pc:sldMk cId="981583167" sldId="518"/>
        </pc:sldMkLst>
      </pc:sldChg>
      <pc:sldChg chg="ord">
        <pc:chgData name="Jakub Foukal" userId="56e686f3c7d02fa2" providerId="LiveId" clId="{8B897861-AB09-4404-AE17-7087FF4DE3B2}" dt="2020-05-05T19:51:09.843" v="82"/>
        <pc:sldMkLst>
          <pc:docMk/>
          <pc:sldMk cId="0" sldId="528"/>
        </pc:sldMkLst>
      </pc:sldChg>
      <pc:sldChg chg="ord modTransition">
        <pc:chgData name="Jakub Foukal" userId="56e686f3c7d02fa2" providerId="LiveId" clId="{8B897861-AB09-4404-AE17-7087FF4DE3B2}" dt="2020-05-05T19:45:17.853" v="78"/>
        <pc:sldMkLst>
          <pc:docMk/>
          <pc:sldMk cId="0" sldId="529"/>
        </pc:sldMkLst>
      </pc:sldChg>
      <pc:sldChg chg="ord">
        <pc:chgData name="Jakub Foukal" userId="56e686f3c7d02fa2" providerId="LiveId" clId="{8B897861-AB09-4404-AE17-7087FF4DE3B2}" dt="2020-05-05T19:51:09.843" v="82"/>
        <pc:sldMkLst>
          <pc:docMk/>
          <pc:sldMk cId="0" sldId="530"/>
        </pc:sldMkLst>
      </pc:sldChg>
      <pc:sldChg chg="ord">
        <pc:chgData name="Jakub Foukal" userId="56e686f3c7d02fa2" providerId="LiveId" clId="{8B897861-AB09-4404-AE17-7087FF4DE3B2}" dt="2020-05-05T19:51:09.843" v="82"/>
        <pc:sldMkLst>
          <pc:docMk/>
          <pc:sldMk cId="0" sldId="531"/>
        </pc:sldMkLst>
      </pc:sldChg>
      <pc:sldChg chg="ord">
        <pc:chgData name="Jakub Foukal" userId="56e686f3c7d02fa2" providerId="LiveId" clId="{8B897861-AB09-4404-AE17-7087FF4DE3B2}" dt="2020-05-05T19:51:09.843" v="82"/>
        <pc:sldMkLst>
          <pc:docMk/>
          <pc:sldMk cId="0" sldId="532"/>
        </pc:sldMkLst>
      </pc:sldChg>
      <pc:sldChg chg="ord">
        <pc:chgData name="Jakub Foukal" userId="56e686f3c7d02fa2" providerId="LiveId" clId="{8B897861-AB09-4404-AE17-7087FF4DE3B2}" dt="2020-05-05T19:51:09.843" v="82"/>
        <pc:sldMkLst>
          <pc:docMk/>
          <pc:sldMk cId="0" sldId="534"/>
        </pc:sldMkLst>
      </pc:sldChg>
      <pc:sldChg chg="ord">
        <pc:chgData name="Jakub Foukal" userId="56e686f3c7d02fa2" providerId="LiveId" clId="{8B897861-AB09-4404-AE17-7087FF4DE3B2}" dt="2020-05-05T19:38:47.587" v="2"/>
        <pc:sldMkLst>
          <pc:docMk/>
          <pc:sldMk cId="0" sldId="546"/>
        </pc:sldMkLst>
      </pc:sldChg>
      <pc:sldChg chg="ord">
        <pc:chgData name="Jakub Foukal" userId="56e686f3c7d02fa2" providerId="LiveId" clId="{8B897861-AB09-4404-AE17-7087FF4DE3B2}" dt="2020-05-05T19:38:47.587" v="2"/>
        <pc:sldMkLst>
          <pc:docMk/>
          <pc:sldMk cId="0" sldId="547"/>
        </pc:sldMkLst>
      </pc:sldChg>
      <pc:sldChg chg="ord">
        <pc:chgData name="Jakub Foukal" userId="56e686f3c7d02fa2" providerId="LiveId" clId="{8B897861-AB09-4404-AE17-7087FF4DE3B2}" dt="2020-05-05T19:38:47.587" v="2"/>
        <pc:sldMkLst>
          <pc:docMk/>
          <pc:sldMk cId="0" sldId="548"/>
        </pc:sldMkLst>
      </pc:sldChg>
      <pc:sldChg chg="ord">
        <pc:chgData name="Jakub Foukal" userId="56e686f3c7d02fa2" providerId="LiveId" clId="{8B897861-AB09-4404-AE17-7087FF4DE3B2}" dt="2020-05-05T19:38:47.587" v="2"/>
        <pc:sldMkLst>
          <pc:docMk/>
          <pc:sldMk cId="0" sldId="549"/>
        </pc:sldMkLst>
      </pc:sldChg>
      <pc:sldChg chg="ord">
        <pc:chgData name="Jakub Foukal" userId="56e686f3c7d02fa2" providerId="LiveId" clId="{8B897861-AB09-4404-AE17-7087FF4DE3B2}" dt="2020-05-05T19:38:47.587" v="2"/>
        <pc:sldMkLst>
          <pc:docMk/>
          <pc:sldMk cId="0" sldId="550"/>
        </pc:sldMkLst>
      </pc:sldChg>
      <pc:sldChg chg="ord">
        <pc:chgData name="Jakub Foukal" userId="56e686f3c7d02fa2" providerId="LiveId" clId="{8B897861-AB09-4404-AE17-7087FF4DE3B2}" dt="2020-05-05T19:38:47.587" v="2"/>
        <pc:sldMkLst>
          <pc:docMk/>
          <pc:sldMk cId="0" sldId="553"/>
        </pc:sldMkLst>
      </pc:sldChg>
      <pc:sldChg chg="modSp ord">
        <pc:chgData name="Jakub Foukal" userId="56e686f3c7d02fa2" providerId="LiveId" clId="{8B897861-AB09-4404-AE17-7087FF4DE3B2}" dt="2020-05-05T19:57:13.202" v="87" actId="207"/>
        <pc:sldMkLst>
          <pc:docMk/>
          <pc:sldMk cId="0" sldId="554"/>
        </pc:sldMkLst>
        <pc:spChg chg="mod">
          <ac:chgData name="Jakub Foukal" userId="56e686f3c7d02fa2" providerId="LiveId" clId="{8B897861-AB09-4404-AE17-7087FF4DE3B2}" dt="2020-05-05T19:57:13.202" v="87" actId="207"/>
          <ac:spMkLst>
            <pc:docMk/>
            <pc:sldMk cId="0" sldId="554"/>
            <ac:spMk id="887814" creationId="{9958782E-61BE-43FB-8F04-708B8F58CA0D}"/>
          </ac:spMkLst>
        </pc:spChg>
      </pc:sldChg>
      <pc:sldChg chg="ord">
        <pc:chgData name="Jakub Foukal" userId="56e686f3c7d02fa2" providerId="LiveId" clId="{8B897861-AB09-4404-AE17-7087FF4DE3B2}" dt="2020-05-05T19:38:47.587" v="2"/>
        <pc:sldMkLst>
          <pc:docMk/>
          <pc:sldMk cId="0" sldId="555"/>
        </pc:sldMkLst>
      </pc:sldChg>
      <pc:sldChg chg="ord">
        <pc:chgData name="Jakub Foukal" userId="56e686f3c7d02fa2" providerId="LiveId" clId="{8B897861-AB09-4404-AE17-7087FF4DE3B2}" dt="2020-05-05T19:50:15.451" v="81"/>
        <pc:sldMkLst>
          <pc:docMk/>
          <pc:sldMk cId="2372560012" sldId="556"/>
        </pc:sldMkLst>
      </pc:sldChg>
      <pc:sldChg chg="ord">
        <pc:chgData name="Jakub Foukal" userId="56e686f3c7d02fa2" providerId="LiveId" clId="{8B897861-AB09-4404-AE17-7087FF4DE3B2}" dt="2020-05-05T19:50:15.451" v="81"/>
        <pc:sldMkLst>
          <pc:docMk/>
          <pc:sldMk cId="3768365881" sldId="557"/>
        </pc:sldMkLst>
      </pc:sldChg>
      <pc:sldChg chg="modSp add ord modNotesTx">
        <pc:chgData name="Jakub Foukal" userId="56e686f3c7d02fa2" providerId="LiveId" clId="{8B897861-AB09-4404-AE17-7087FF4DE3B2}" dt="2020-05-05T19:40:47.643" v="73" actId="20577"/>
        <pc:sldMkLst>
          <pc:docMk/>
          <pc:sldMk cId="805681398" sldId="562"/>
        </pc:sldMkLst>
        <pc:spChg chg="mod">
          <ac:chgData name="Jakub Foukal" userId="56e686f3c7d02fa2" providerId="LiveId" clId="{8B897861-AB09-4404-AE17-7087FF4DE3B2}" dt="2020-05-05T19:40:47.643" v="73" actId="20577"/>
          <ac:spMkLst>
            <pc:docMk/>
            <pc:sldMk cId="805681398" sldId="562"/>
            <ac:spMk id="909314" creationId="{31D684D3-EB28-4CBF-867E-DFD085A5D2E2}"/>
          </ac:spMkLst>
        </pc:spChg>
      </pc:sldChg>
      <pc:sldChg chg="add">
        <pc:chgData name="Jakub Foukal" userId="56e686f3c7d02fa2" providerId="LiveId" clId="{8B897861-AB09-4404-AE17-7087FF4DE3B2}" dt="2020-05-05T19:40:30.664" v="23"/>
        <pc:sldMkLst>
          <pc:docMk/>
          <pc:sldMk cId="612169974" sldId="563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564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3671082997" sldId="565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4086765886" sldId="566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1035992384" sldId="567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568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569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570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571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572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573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574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0" sldId="575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349239706" sldId="576"/>
        </pc:sldMkLst>
      </pc:sldChg>
      <pc:sldChg chg="add">
        <pc:chgData name="Jakub Foukal" userId="56e686f3c7d02fa2" providerId="LiveId" clId="{8B897861-AB09-4404-AE17-7087FF4DE3B2}" dt="2020-05-05T19:41:02.430" v="74"/>
        <pc:sldMkLst>
          <pc:docMk/>
          <pc:sldMk cId="665263435" sldId="577"/>
        </pc:sldMkLst>
      </pc:sldChg>
    </pc:docChg>
  </pc:docChgLst>
  <pc:docChgLst>
    <pc:chgData name="Jakub Foukal" userId="8722434c-d3be-4005-b1d3-4709c955aefa" providerId="ADAL" clId="{68659062-2B0B-405F-A466-EC661D66D978}"/>
    <pc:docChg chg="undo redo custSel addSld delSld modSld">
      <pc:chgData name="Jakub Foukal" userId="8722434c-d3be-4005-b1d3-4709c955aefa" providerId="ADAL" clId="{68659062-2B0B-405F-A466-EC661D66D978}" dt="2020-05-06T20:39:46.769" v="649" actId="20577"/>
      <pc:docMkLst>
        <pc:docMk/>
      </pc:docMkLst>
      <pc:sldChg chg="addSp modSp">
        <pc:chgData name="Jakub Foukal" userId="8722434c-d3be-4005-b1d3-4709c955aefa" providerId="ADAL" clId="{68659062-2B0B-405F-A466-EC661D66D978}" dt="2020-05-06T20:39:09.940" v="648" actId="14100"/>
        <pc:sldMkLst>
          <pc:docMk/>
          <pc:sldMk cId="0" sldId="318"/>
        </pc:sldMkLst>
        <pc:picChg chg="mod">
          <ac:chgData name="Jakub Foukal" userId="8722434c-d3be-4005-b1d3-4709c955aefa" providerId="ADAL" clId="{68659062-2B0B-405F-A466-EC661D66D978}" dt="2020-05-06T20:38:46.014" v="645" actId="167"/>
          <ac:picMkLst>
            <pc:docMk/>
            <pc:sldMk cId="0" sldId="318"/>
            <ac:picMk id="10" creationId="{0D9A3074-DD29-4604-99F9-82A20F78CC59}"/>
          </ac:picMkLst>
        </pc:picChg>
        <pc:cxnChg chg="add mod">
          <ac:chgData name="Jakub Foukal" userId="8722434c-d3be-4005-b1d3-4709c955aefa" providerId="ADAL" clId="{68659062-2B0B-405F-A466-EC661D66D978}" dt="2020-05-06T20:39:09.940" v="648" actId="14100"/>
          <ac:cxnSpMkLst>
            <pc:docMk/>
            <pc:sldMk cId="0" sldId="318"/>
            <ac:cxnSpMk id="3" creationId="{9975AE30-BC99-4E75-9FB8-C3DEA217CC8B}"/>
          </ac:cxnSpMkLst>
        </pc:cxnChg>
      </pc:sldChg>
      <pc:sldChg chg="delSp">
        <pc:chgData name="Jakub Foukal" userId="8722434c-d3be-4005-b1d3-4709c955aefa" providerId="ADAL" clId="{68659062-2B0B-405F-A466-EC661D66D978}" dt="2020-05-06T19:54:14.153" v="11" actId="478"/>
        <pc:sldMkLst>
          <pc:docMk/>
          <pc:sldMk cId="0" sldId="376"/>
        </pc:sldMkLst>
        <pc:spChg chg="del">
          <ac:chgData name="Jakub Foukal" userId="8722434c-d3be-4005-b1d3-4709c955aefa" providerId="ADAL" clId="{68659062-2B0B-405F-A466-EC661D66D978}" dt="2020-05-06T19:54:14.153" v="11" actId="478"/>
          <ac:spMkLst>
            <pc:docMk/>
            <pc:sldMk cId="0" sldId="376"/>
            <ac:spMk id="873480" creationId="{75D7C3B8-ABFF-46E9-89DF-4F55CC2E6D8E}"/>
          </ac:spMkLst>
        </pc:spChg>
      </pc:sldChg>
      <pc:sldChg chg="modSp">
        <pc:chgData name="Jakub Foukal" userId="8722434c-d3be-4005-b1d3-4709c955aefa" providerId="ADAL" clId="{68659062-2B0B-405F-A466-EC661D66D978}" dt="2020-05-06T20:37:11.671" v="643" actId="20577"/>
        <pc:sldMkLst>
          <pc:docMk/>
          <pc:sldMk cId="0" sldId="416"/>
        </pc:sldMkLst>
        <pc:spChg chg="mod">
          <ac:chgData name="Jakub Foukal" userId="8722434c-d3be-4005-b1d3-4709c955aefa" providerId="ADAL" clId="{68659062-2B0B-405F-A466-EC661D66D978}" dt="2020-05-06T20:37:11.671" v="643" actId="20577"/>
          <ac:spMkLst>
            <pc:docMk/>
            <pc:sldMk cId="0" sldId="416"/>
            <ac:spMk id="893957" creationId="{3545E92B-8938-4C0C-A0BA-9B84DFCC2B95}"/>
          </ac:spMkLst>
        </pc:spChg>
      </pc:sldChg>
      <pc:sldChg chg="modSp">
        <pc:chgData name="Jakub Foukal" userId="8722434c-d3be-4005-b1d3-4709c955aefa" providerId="ADAL" clId="{68659062-2B0B-405F-A466-EC661D66D978}" dt="2020-05-06T19:53:32.113" v="1" actId="14100"/>
        <pc:sldMkLst>
          <pc:docMk/>
          <pc:sldMk cId="0" sldId="452"/>
        </pc:sldMkLst>
        <pc:spChg chg="mod">
          <ac:chgData name="Jakub Foukal" userId="8722434c-d3be-4005-b1d3-4709c955aefa" providerId="ADAL" clId="{68659062-2B0B-405F-A466-EC661D66D978}" dt="2020-05-06T19:53:32.113" v="1" actId="14100"/>
          <ac:spMkLst>
            <pc:docMk/>
            <pc:sldMk cId="0" sldId="452"/>
            <ac:spMk id="24582" creationId="{991E783E-6AFC-42D3-B5E4-0C123BE33939}"/>
          </ac:spMkLst>
        </pc:spChg>
      </pc:sldChg>
      <pc:sldChg chg="modSp">
        <pc:chgData name="Jakub Foukal" userId="8722434c-d3be-4005-b1d3-4709c955aefa" providerId="ADAL" clId="{68659062-2B0B-405F-A466-EC661D66D978}" dt="2020-05-06T20:16:12.175" v="257" actId="20577"/>
        <pc:sldMkLst>
          <pc:docMk/>
          <pc:sldMk cId="0" sldId="467"/>
        </pc:sldMkLst>
        <pc:spChg chg="mod">
          <ac:chgData name="Jakub Foukal" userId="8722434c-d3be-4005-b1d3-4709c955aefa" providerId="ADAL" clId="{68659062-2B0B-405F-A466-EC661D66D978}" dt="2020-05-06T20:16:12.175" v="257" actId="20577"/>
          <ac:spMkLst>
            <pc:docMk/>
            <pc:sldMk cId="0" sldId="467"/>
            <ac:spMk id="40966" creationId="{4822A9CD-75E2-4E0D-AD0D-0DC81B993F16}"/>
          </ac:spMkLst>
        </pc:spChg>
      </pc:sldChg>
      <pc:sldChg chg="modSp">
        <pc:chgData name="Jakub Foukal" userId="8722434c-d3be-4005-b1d3-4709c955aefa" providerId="ADAL" clId="{68659062-2B0B-405F-A466-EC661D66D978}" dt="2020-05-06T20:16:22.962" v="262" actId="20577"/>
        <pc:sldMkLst>
          <pc:docMk/>
          <pc:sldMk cId="0" sldId="496"/>
        </pc:sldMkLst>
        <pc:spChg chg="mod">
          <ac:chgData name="Jakub Foukal" userId="8722434c-d3be-4005-b1d3-4709c955aefa" providerId="ADAL" clId="{68659062-2B0B-405F-A466-EC661D66D978}" dt="2020-05-06T20:16:22.962" v="262" actId="20577"/>
          <ac:spMkLst>
            <pc:docMk/>
            <pc:sldMk cId="0" sldId="496"/>
            <ac:spMk id="61445" creationId="{036C3841-7C80-4391-A634-BE1126A14B86}"/>
          </ac:spMkLst>
        </pc:spChg>
        <pc:spChg chg="mod">
          <ac:chgData name="Jakub Foukal" userId="8722434c-d3be-4005-b1d3-4709c955aefa" providerId="ADAL" clId="{68659062-2B0B-405F-A466-EC661D66D978}" dt="2020-05-06T20:16:18.090" v="261" actId="20577"/>
          <ac:spMkLst>
            <pc:docMk/>
            <pc:sldMk cId="0" sldId="496"/>
            <ac:spMk id="780315" creationId="{797A3845-9E29-4046-9E84-80B2A9A565C9}"/>
          </ac:spMkLst>
        </pc:spChg>
      </pc:sldChg>
      <pc:sldChg chg="modSp del">
        <pc:chgData name="Jakub Foukal" userId="8722434c-d3be-4005-b1d3-4709c955aefa" providerId="ADAL" clId="{68659062-2B0B-405F-A466-EC661D66D978}" dt="2020-05-06T20:19:39.950" v="288" actId="2696"/>
        <pc:sldMkLst>
          <pc:docMk/>
          <pc:sldMk cId="0" sldId="532"/>
        </pc:sldMkLst>
        <pc:spChg chg="mod">
          <ac:chgData name="Jakub Foukal" userId="8722434c-d3be-4005-b1d3-4709c955aefa" providerId="ADAL" clId="{68659062-2B0B-405F-A466-EC661D66D978}" dt="2020-05-06T20:18:33.481" v="286" actId="20577"/>
          <ac:spMkLst>
            <pc:docMk/>
            <pc:sldMk cId="0" sldId="532"/>
            <ac:spMk id="864259" creationId="{95A19739-3CB1-46BD-A86C-21AD23502CDB}"/>
          </ac:spMkLst>
        </pc:spChg>
      </pc:sldChg>
      <pc:sldChg chg="add del modTransition">
        <pc:chgData name="Jakub Foukal" userId="8722434c-d3be-4005-b1d3-4709c955aefa" providerId="ADAL" clId="{68659062-2B0B-405F-A466-EC661D66D978}" dt="2020-05-06T20:11:17.757" v="244"/>
        <pc:sldMkLst>
          <pc:docMk/>
          <pc:sldMk cId="0" sldId="541"/>
        </pc:sldMkLst>
      </pc:sldChg>
      <pc:sldChg chg="modTransition">
        <pc:chgData name="Jakub Foukal" userId="8722434c-d3be-4005-b1d3-4709c955aefa" providerId="ADAL" clId="{68659062-2B0B-405F-A466-EC661D66D978}" dt="2020-05-06T20:11:22.517" v="245"/>
        <pc:sldMkLst>
          <pc:docMk/>
          <pc:sldMk cId="0" sldId="543"/>
        </pc:sldMkLst>
      </pc:sldChg>
      <pc:sldChg chg="modSp">
        <pc:chgData name="Jakub Foukal" userId="8722434c-d3be-4005-b1d3-4709c955aefa" providerId="ADAL" clId="{68659062-2B0B-405F-A466-EC661D66D978}" dt="2020-05-06T20:21:13.387" v="301" actId="20577"/>
        <pc:sldMkLst>
          <pc:docMk/>
          <pc:sldMk cId="0" sldId="547"/>
        </pc:sldMkLst>
        <pc:spChg chg="mod">
          <ac:chgData name="Jakub Foukal" userId="8722434c-d3be-4005-b1d3-4709c955aefa" providerId="ADAL" clId="{68659062-2B0B-405F-A466-EC661D66D978}" dt="2020-05-06T20:21:13.387" v="301" actId="20577"/>
          <ac:spMkLst>
            <pc:docMk/>
            <pc:sldMk cId="0" sldId="547"/>
            <ac:spMk id="973827" creationId="{E97D43CE-AEA4-45F9-96EC-8822FCCA8135}"/>
          </ac:spMkLst>
        </pc:spChg>
      </pc:sldChg>
      <pc:sldChg chg="modSp">
        <pc:chgData name="Jakub Foukal" userId="8722434c-d3be-4005-b1d3-4709c955aefa" providerId="ADAL" clId="{68659062-2B0B-405F-A466-EC661D66D978}" dt="2020-05-06T20:26:13.669" v="440" actId="6549"/>
        <pc:sldMkLst>
          <pc:docMk/>
          <pc:sldMk cId="0" sldId="548"/>
        </pc:sldMkLst>
        <pc:spChg chg="mod">
          <ac:chgData name="Jakub Foukal" userId="8722434c-d3be-4005-b1d3-4709c955aefa" providerId="ADAL" clId="{68659062-2B0B-405F-A466-EC661D66D978}" dt="2020-05-06T20:26:13.669" v="440" actId="6549"/>
          <ac:spMkLst>
            <pc:docMk/>
            <pc:sldMk cId="0" sldId="548"/>
            <ac:spMk id="974851" creationId="{A1C78553-056D-4300-ABB4-707BBBF8DCF8}"/>
          </ac:spMkLst>
        </pc:spChg>
      </pc:sldChg>
      <pc:sldChg chg="modSp del">
        <pc:chgData name="Jakub Foukal" userId="8722434c-d3be-4005-b1d3-4709c955aefa" providerId="ADAL" clId="{68659062-2B0B-405F-A466-EC661D66D978}" dt="2020-05-06T20:36:01.951" v="620" actId="2696"/>
        <pc:sldMkLst>
          <pc:docMk/>
          <pc:sldMk cId="0" sldId="549"/>
        </pc:sldMkLst>
        <pc:spChg chg="mod">
          <ac:chgData name="Jakub Foukal" userId="8722434c-d3be-4005-b1d3-4709c955aefa" providerId="ADAL" clId="{68659062-2B0B-405F-A466-EC661D66D978}" dt="2020-05-06T20:27:37.438" v="441" actId="20577"/>
          <ac:spMkLst>
            <pc:docMk/>
            <pc:sldMk cId="0" sldId="549"/>
            <ac:spMk id="3" creationId="{F4809F17-9791-4C6F-95C9-AA55B7FA171B}"/>
          </ac:spMkLst>
        </pc:spChg>
        <pc:spChg chg="mod">
          <ac:chgData name="Jakub Foukal" userId="8722434c-d3be-4005-b1d3-4709c955aefa" providerId="ADAL" clId="{68659062-2B0B-405F-A466-EC661D66D978}" dt="2020-05-06T20:27:46.479" v="448"/>
          <ac:spMkLst>
            <pc:docMk/>
            <pc:sldMk cId="0" sldId="549"/>
            <ac:spMk id="976899" creationId="{1C6FE9C2-E98E-4D71-8032-EBFDCBECF203}"/>
          </ac:spMkLst>
        </pc:spChg>
        <pc:picChg chg="mod">
          <ac:chgData name="Jakub Foukal" userId="8722434c-d3be-4005-b1d3-4709c955aefa" providerId="ADAL" clId="{68659062-2B0B-405F-A466-EC661D66D978}" dt="2020-05-06T20:27:52.644" v="449" actId="1076"/>
          <ac:picMkLst>
            <pc:docMk/>
            <pc:sldMk cId="0" sldId="549"/>
            <ac:picMk id="79874" creationId="{54A35F6F-740F-47B2-AB0A-CFA1C3F17889}"/>
          </ac:picMkLst>
        </pc:picChg>
        <pc:picChg chg="mod">
          <ac:chgData name="Jakub Foukal" userId="8722434c-d3be-4005-b1d3-4709c955aefa" providerId="ADAL" clId="{68659062-2B0B-405F-A466-EC661D66D978}" dt="2020-05-06T20:27:54.908" v="450" actId="1076"/>
          <ac:picMkLst>
            <pc:docMk/>
            <pc:sldMk cId="0" sldId="549"/>
            <ac:picMk id="79878" creationId="{797CB33C-80C3-4A6C-B4C1-8D6194B99258}"/>
          </ac:picMkLst>
        </pc:picChg>
      </pc:sldChg>
      <pc:sldChg chg="modSp">
        <pc:chgData name="Jakub Foukal" userId="8722434c-d3be-4005-b1d3-4709c955aefa" providerId="ADAL" clId="{68659062-2B0B-405F-A466-EC661D66D978}" dt="2020-05-06T20:12:34.307" v="248" actId="20577"/>
        <pc:sldMkLst>
          <pc:docMk/>
          <pc:sldMk cId="3768365881" sldId="557"/>
        </pc:sldMkLst>
        <pc:spChg chg="mod">
          <ac:chgData name="Jakub Foukal" userId="8722434c-d3be-4005-b1d3-4709c955aefa" providerId="ADAL" clId="{68659062-2B0B-405F-A466-EC661D66D978}" dt="2020-05-06T20:12:34.307" v="248" actId="20577"/>
          <ac:spMkLst>
            <pc:docMk/>
            <pc:sldMk cId="3768365881" sldId="557"/>
            <ac:spMk id="39940" creationId="{58227BD8-17D4-48CE-91A4-EC1D55517C8C}"/>
          </ac:spMkLst>
        </pc:spChg>
      </pc:sldChg>
      <pc:sldChg chg="modSp">
        <pc:chgData name="Jakub Foukal" userId="8722434c-d3be-4005-b1d3-4709c955aefa" providerId="ADAL" clId="{68659062-2B0B-405F-A466-EC661D66D978}" dt="2020-05-06T20:39:46.769" v="649" actId="20577"/>
        <pc:sldMkLst>
          <pc:docMk/>
          <pc:sldMk cId="0" sldId="564"/>
        </pc:sldMkLst>
        <pc:spChg chg="mod">
          <ac:chgData name="Jakub Foukal" userId="8722434c-d3be-4005-b1d3-4709c955aefa" providerId="ADAL" clId="{68659062-2B0B-405F-A466-EC661D66D978}" dt="2020-05-06T20:39:46.769" v="649" actId="20577"/>
          <ac:spMkLst>
            <pc:docMk/>
            <pc:sldMk cId="0" sldId="564"/>
            <ac:spMk id="12291" creationId="{B73426F6-6E1A-4FDC-AFD0-05B8A4934681}"/>
          </ac:spMkLst>
        </pc:spChg>
      </pc:sldChg>
      <pc:sldChg chg="addSp delSp modSp add modNotesTx">
        <pc:chgData name="Jakub Foukal" userId="8722434c-d3be-4005-b1d3-4709c955aefa" providerId="ADAL" clId="{68659062-2B0B-405F-A466-EC661D66D978}" dt="2020-05-06T20:09:38.229" v="241" actId="14100"/>
        <pc:sldMkLst>
          <pc:docMk/>
          <pc:sldMk cId="3676105299" sldId="578"/>
        </pc:sldMkLst>
        <pc:spChg chg="add mod">
          <ac:chgData name="Jakub Foukal" userId="8722434c-d3be-4005-b1d3-4709c955aefa" providerId="ADAL" clId="{68659062-2B0B-405F-A466-EC661D66D978}" dt="2020-05-06T20:09:38.229" v="241" actId="14100"/>
          <ac:spMkLst>
            <pc:docMk/>
            <pc:sldMk cId="3676105299" sldId="578"/>
            <ac:spMk id="2" creationId="{D0876BAF-CE4F-4806-8C00-9413E8F6B914}"/>
          </ac:spMkLst>
        </pc:spChg>
        <pc:spChg chg="add del">
          <ac:chgData name="Jakub Foukal" userId="8722434c-d3be-4005-b1d3-4709c955aefa" providerId="ADAL" clId="{68659062-2B0B-405F-A466-EC661D66D978}" dt="2020-05-06T19:54:18.235" v="13" actId="478"/>
          <ac:spMkLst>
            <pc:docMk/>
            <pc:sldMk cId="3676105299" sldId="578"/>
            <ac:spMk id="27651" creationId="{5D644664-F536-46A0-9AF9-6BD77A58E689}"/>
          </ac:spMkLst>
        </pc:spChg>
        <pc:spChg chg="add del">
          <ac:chgData name="Jakub Foukal" userId="8722434c-d3be-4005-b1d3-4709c955aefa" providerId="ADAL" clId="{68659062-2B0B-405F-A466-EC661D66D978}" dt="2020-05-06T19:54:19.403" v="14" actId="478"/>
          <ac:spMkLst>
            <pc:docMk/>
            <pc:sldMk cId="3676105299" sldId="578"/>
            <ac:spMk id="27652" creationId="{96B849F4-BF04-4128-A28C-14A7D66E2C40}"/>
          </ac:spMkLst>
        </pc:spChg>
        <pc:spChg chg="del">
          <ac:chgData name="Jakub Foukal" userId="8722434c-d3be-4005-b1d3-4709c955aefa" providerId="ADAL" clId="{68659062-2B0B-405F-A466-EC661D66D978}" dt="2020-05-06T19:54:20.606" v="15" actId="478"/>
          <ac:spMkLst>
            <pc:docMk/>
            <pc:sldMk cId="3676105299" sldId="578"/>
            <ac:spMk id="27653" creationId="{93DE60DC-CD09-43AA-8175-8DF63EFDA494}"/>
          </ac:spMkLst>
        </pc:spChg>
        <pc:spChg chg="del">
          <ac:chgData name="Jakub Foukal" userId="8722434c-d3be-4005-b1d3-4709c955aefa" providerId="ADAL" clId="{68659062-2B0B-405F-A466-EC661D66D978}" dt="2020-05-06T19:54:21.775" v="16" actId="478"/>
          <ac:spMkLst>
            <pc:docMk/>
            <pc:sldMk cId="3676105299" sldId="578"/>
            <ac:spMk id="27654" creationId="{04410914-47C6-48D7-97BB-9992938F1E33}"/>
          </ac:spMkLst>
        </pc:spChg>
        <pc:spChg chg="mod">
          <ac:chgData name="Jakub Foukal" userId="8722434c-d3be-4005-b1d3-4709c955aefa" providerId="ADAL" clId="{68659062-2B0B-405F-A466-EC661D66D978}" dt="2020-05-06T20:09:35.421" v="240" actId="14100"/>
          <ac:spMkLst>
            <pc:docMk/>
            <pc:sldMk cId="3676105299" sldId="578"/>
            <ac:spMk id="873474" creationId="{8A15ABC9-F812-4050-ABA3-6258C49146A1}"/>
          </ac:spMkLst>
        </pc:spChg>
        <pc:spChg chg="add del mod">
          <ac:chgData name="Jakub Foukal" userId="8722434c-d3be-4005-b1d3-4709c955aefa" providerId="ADAL" clId="{68659062-2B0B-405F-A466-EC661D66D978}" dt="2020-05-06T19:55:06.939" v="36" actId="478"/>
          <ac:spMkLst>
            <pc:docMk/>
            <pc:sldMk cId="3676105299" sldId="578"/>
            <ac:spMk id="873480" creationId="{75D7C3B8-ABFF-46E9-89DF-4F55CC2E6D8E}"/>
          </ac:spMkLst>
        </pc:spChg>
        <pc:grpChg chg="add del">
          <ac:chgData name="Jakub Foukal" userId="8722434c-d3be-4005-b1d3-4709c955aefa" providerId="ADAL" clId="{68659062-2B0B-405F-A466-EC661D66D978}" dt="2020-05-06T19:54:16.068" v="12" actId="478"/>
          <ac:grpSpMkLst>
            <pc:docMk/>
            <pc:sldMk cId="3676105299" sldId="578"/>
            <ac:grpSpMk id="27656" creationId="{8CB56C66-D10A-4709-BB75-C95CADDE5A81}"/>
          </ac:grpSpMkLst>
        </pc:grpChg>
        <pc:picChg chg="add mod">
          <ac:chgData name="Jakub Foukal" userId="8722434c-d3be-4005-b1d3-4709c955aefa" providerId="ADAL" clId="{68659062-2B0B-405F-A466-EC661D66D978}" dt="2020-05-06T20:07:14.573" v="127" actId="1076"/>
          <ac:picMkLst>
            <pc:docMk/>
            <pc:sldMk cId="3676105299" sldId="578"/>
            <ac:picMk id="3" creationId="{ADFD98B5-DB19-4340-8386-AFB38E48EE6D}"/>
          </ac:picMkLst>
        </pc:picChg>
        <pc:picChg chg="add mod">
          <ac:chgData name="Jakub Foukal" userId="8722434c-d3be-4005-b1d3-4709c955aefa" providerId="ADAL" clId="{68659062-2B0B-405F-A466-EC661D66D978}" dt="2020-05-06T20:07:21.264" v="130" actId="1076"/>
          <ac:picMkLst>
            <pc:docMk/>
            <pc:sldMk cId="3676105299" sldId="578"/>
            <ac:picMk id="4" creationId="{8547B277-59F1-4FC7-8411-C7EB1100F27D}"/>
          </ac:picMkLst>
        </pc:picChg>
        <pc:picChg chg="add mod">
          <ac:chgData name="Jakub Foukal" userId="8722434c-d3be-4005-b1d3-4709c955aefa" providerId="ADAL" clId="{68659062-2B0B-405F-A466-EC661D66D978}" dt="2020-05-06T20:07:22.765" v="131" actId="1076"/>
          <ac:picMkLst>
            <pc:docMk/>
            <pc:sldMk cId="3676105299" sldId="578"/>
            <ac:picMk id="12" creationId="{C6207E45-DC1A-4CE4-A290-AAC6426D6DE1}"/>
          </ac:picMkLst>
        </pc:picChg>
        <pc:picChg chg="add del mod">
          <ac:chgData name="Jakub Foukal" userId="8722434c-d3be-4005-b1d3-4709c955aefa" providerId="ADAL" clId="{68659062-2B0B-405F-A466-EC661D66D978}" dt="2020-05-06T20:01:49.731" v="107" actId="478"/>
          <ac:picMkLst>
            <pc:docMk/>
            <pc:sldMk cId="3676105299" sldId="578"/>
            <ac:picMk id="13" creationId="{0765B7D0-BEDC-45D6-925D-A4CE712C085E}"/>
          </ac:picMkLst>
        </pc:picChg>
        <pc:picChg chg="add mod">
          <ac:chgData name="Jakub Foukal" userId="8722434c-d3be-4005-b1d3-4709c955aefa" providerId="ADAL" clId="{68659062-2B0B-405F-A466-EC661D66D978}" dt="2020-05-06T20:07:17.784" v="128" actId="1076"/>
          <ac:picMkLst>
            <pc:docMk/>
            <pc:sldMk cId="3676105299" sldId="578"/>
            <ac:picMk id="14" creationId="{C4CC8661-3FEE-44F1-8675-B6A4472B2566}"/>
          </ac:picMkLst>
        </pc:picChg>
        <pc:picChg chg="add del">
          <ac:chgData name="Jakub Foukal" userId="8722434c-d3be-4005-b1d3-4709c955aefa" providerId="ADAL" clId="{68659062-2B0B-405F-A466-EC661D66D978}" dt="2020-05-06T19:59:45.712" v="100" actId="478"/>
          <ac:picMkLst>
            <pc:docMk/>
            <pc:sldMk cId="3676105299" sldId="578"/>
            <ac:picMk id="13314" creationId="{1488D247-FD26-47C1-AF9B-96879376DAB7}"/>
          </ac:picMkLst>
        </pc:picChg>
        <pc:picChg chg="add mod">
          <ac:chgData name="Jakub Foukal" userId="8722434c-d3be-4005-b1d3-4709c955aefa" providerId="ADAL" clId="{68659062-2B0B-405F-A466-EC661D66D978}" dt="2020-05-06T20:07:18.941" v="129" actId="1076"/>
          <ac:picMkLst>
            <pc:docMk/>
            <pc:sldMk cId="3676105299" sldId="578"/>
            <ac:picMk id="13316" creationId="{18648239-5FCC-466B-85C2-14E27B7A1CA2}"/>
          </ac:picMkLst>
        </pc:picChg>
      </pc:sldChg>
      <pc:sldChg chg="add">
        <pc:chgData name="Jakub Foukal" userId="8722434c-d3be-4005-b1d3-4709c955aefa" providerId="ADAL" clId="{68659062-2B0B-405F-A466-EC661D66D978}" dt="2020-05-06T20:19:38.157" v="287"/>
        <pc:sldMkLst>
          <pc:docMk/>
          <pc:sldMk cId="0" sldId="580"/>
        </pc:sldMkLst>
      </pc:sldChg>
      <pc:sldChg chg="addSp delSp modSp add">
        <pc:chgData name="Jakub Foukal" userId="8722434c-d3be-4005-b1d3-4709c955aefa" providerId="ADAL" clId="{68659062-2B0B-405F-A466-EC661D66D978}" dt="2020-05-06T20:34:50.826" v="619" actId="478"/>
        <pc:sldMkLst>
          <pc:docMk/>
          <pc:sldMk cId="2264944861" sldId="581"/>
        </pc:sldMkLst>
        <pc:spChg chg="add mod">
          <ac:chgData name="Jakub Foukal" userId="8722434c-d3be-4005-b1d3-4709c955aefa" providerId="ADAL" clId="{68659062-2B0B-405F-A466-EC661D66D978}" dt="2020-05-06T20:34:44.077" v="618" actId="20577"/>
          <ac:spMkLst>
            <pc:docMk/>
            <pc:sldMk cId="2264944861" sldId="581"/>
            <ac:spMk id="4" creationId="{38FAAFD6-0D42-493B-991B-C2271990EF59}"/>
          </ac:spMkLst>
        </pc:spChg>
        <pc:spChg chg="del">
          <ac:chgData name="Jakub Foukal" userId="8722434c-d3be-4005-b1d3-4709c955aefa" providerId="ADAL" clId="{68659062-2B0B-405F-A466-EC661D66D978}" dt="2020-05-06T20:34:50.826" v="619" actId="478"/>
          <ac:spMkLst>
            <pc:docMk/>
            <pc:sldMk cId="2264944861" sldId="581"/>
            <ac:spMk id="79877" creationId="{0A423469-80C3-4F91-913A-D979886CE7BC}"/>
          </ac:spMkLst>
        </pc:spChg>
        <pc:spChg chg="del">
          <ac:chgData name="Jakub Foukal" userId="8722434c-d3be-4005-b1d3-4709c955aefa" providerId="ADAL" clId="{68659062-2B0B-405F-A466-EC661D66D978}" dt="2020-05-06T20:28:12.428" v="452" actId="478"/>
          <ac:spMkLst>
            <pc:docMk/>
            <pc:sldMk cId="2264944861" sldId="581"/>
            <ac:spMk id="976899" creationId="{1C6FE9C2-E98E-4D71-8032-EBFDCBECF203}"/>
          </ac:spMkLst>
        </pc:spChg>
        <pc:picChg chg="mod">
          <ac:chgData name="Jakub Foukal" userId="8722434c-d3be-4005-b1d3-4709c955aefa" providerId="ADAL" clId="{68659062-2B0B-405F-A466-EC661D66D978}" dt="2020-05-06T20:33:02.220" v="546" actId="1076"/>
          <ac:picMkLst>
            <pc:docMk/>
            <pc:sldMk cId="2264944861" sldId="581"/>
            <ac:picMk id="79874" creationId="{54A35F6F-740F-47B2-AB0A-CFA1C3F17889}"/>
          </ac:picMkLst>
        </pc:picChg>
        <pc:picChg chg="del">
          <ac:chgData name="Jakub Foukal" userId="8722434c-d3be-4005-b1d3-4709c955aefa" providerId="ADAL" clId="{68659062-2B0B-405F-A466-EC661D66D978}" dt="2020-05-06T20:33:00.275" v="545" actId="478"/>
          <ac:picMkLst>
            <pc:docMk/>
            <pc:sldMk cId="2264944861" sldId="581"/>
            <ac:picMk id="79878" creationId="{797CB33C-80C3-4A6C-B4C1-8D6194B992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C8BB080-67A0-4FD3-91BA-BD4DFDEE0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0A4B8E7-620C-4A31-8D44-9DD35E3D24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FD20D2-B1A3-4EE9-8320-D1F26C982E27}" type="datetimeFigureOut">
              <a:rPr lang="cs-CZ"/>
              <a:pPr>
                <a:defRPr/>
              </a:pPr>
              <a:t>09.11.2020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5B3B10A5-8148-4775-BD27-69AF48DFDF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97312E73-51A2-445D-AE9F-50A350974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2F45B3-2394-402E-A02E-22990BB61C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64C784-A1B5-46E4-9A8F-72CD0D8BD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8ADC93-F3D8-442B-A523-38149597F3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9111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ADC93-F3D8-442B-A523-38149597F31E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444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29163"/>
            <a:ext cx="6858000" cy="13573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A25D98-C304-4AAB-8BB0-372E803763C9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0D1A-9B2F-45C9-9C89-B1DEB480C426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13" descr="D:\fn-brno-barva-pozitiv.jpg">
            <a:extLst>
              <a:ext uri="{FF2B5EF4-FFF2-40B4-BE49-F238E27FC236}">
                <a16:creationId xmlns:a16="http://schemas.microsoft.com/office/drawing/2014/main" id="{343B378C-7864-4651-B4B4-64090FFC8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88913"/>
            <a:ext cx="1981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D:\fn-brno-barva-pozitiv.jpg">
            <a:extLst>
              <a:ext uri="{FF2B5EF4-FFF2-40B4-BE49-F238E27FC236}">
                <a16:creationId xmlns:a16="http://schemas.microsoft.com/office/drawing/2014/main" id="{D5751855-05D6-4704-94DE-1C2DF5AC8F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88913"/>
            <a:ext cx="1981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91F439B-ADDC-414E-9A9C-EDB420BAAC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57" y="142377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9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A25D98-C304-4AAB-8BB0-372E803763C9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0D1A-9B2F-45C9-9C89-B1DEB480C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58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A25D98-C304-4AAB-8BB0-372E803763C9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0D1A-9B2F-45C9-9C89-B1DEB480C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47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76700" cy="5105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076700" cy="2476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86300" y="3771900"/>
            <a:ext cx="4076700" cy="2476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1028">
            <a:extLst>
              <a:ext uri="{FF2B5EF4-FFF2-40B4-BE49-F238E27FC236}">
                <a16:creationId xmlns:a16="http://schemas.microsoft.com/office/drawing/2014/main" id="{F9CB0300-256C-4B5B-8F84-9A2F7FD07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72E6AD0E-006E-48EE-872A-0499CFFD6F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0C3997-4F2A-4459-9C20-6C31D9AD57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01246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3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A25D98-C304-4AAB-8BB0-372E803763C9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0D1A-9B2F-45C9-9C89-B1DEB480C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88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A25D98-C304-4AAB-8BB0-372E803763C9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0D1A-9B2F-45C9-9C89-B1DEB480C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2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A25D98-C304-4AAB-8BB0-372E803763C9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0D1A-9B2F-45C9-9C89-B1DEB480C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4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A25D98-C304-4AAB-8BB0-372E803763C9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0D1A-9B2F-45C9-9C89-B1DEB480C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64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A25D98-C304-4AAB-8BB0-372E803763C9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0D1A-9B2F-45C9-9C89-B1DEB480C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47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A25D98-C304-4AAB-8BB0-372E803763C9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0D1A-9B2F-45C9-9C89-B1DEB480C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30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0A25D98-C304-4AAB-8BB0-372E803763C9}" type="datetimeFigureOut">
              <a:rPr lang="cs-CZ" smtClean="0"/>
              <a:t>09.11.2020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420D1A-9B2F-45C9-9C89-B1DEB480C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62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2000">
              <a:srgbClr val="00003A"/>
            </a:gs>
            <a:gs pos="21001">
              <a:srgbClr val="000091"/>
            </a:gs>
            <a:gs pos="100000">
              <a:srgbClr val="00003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5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  <p:sldLayoutId id="21474844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7FF9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5E90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5E90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5E90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5E90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5E90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389961C-EF30-421B-9826-F18E140194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68413"/>
            <a:ext cx="7918648" cy="3024187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err="1" smtClean="0">
                <a:solidFill>
                  <a:srgbClr val="FFCC00"/>
                </a:solidFill>
                <a:cs typeface="Arial" pitchFamily="34" charset="0"/>
              </a:rPr>
              <a:t>Uroradiologie</a:t>
            </a:r>
            <a:r>
              <a:rPr lang="cs-CZ" dirty="0" smtClean="0">
                <a:solidFill>
                  <a:srgbClr val="FFCC00"/>
                </a:solidFill>
                <a:cs typeface="Arial" pitchFamily="34" charset="0"/>
              </a:rPr>
              <a:t> – kazuistika 1</a:t>
            </a:r>
            <a:r>
              <a:rPr lang="cs-CZ" dirty="0">
                <a:cs typeface="Arial" pitchFamily="34" charset="0"/>
              </a:rPr>
              <a:t/>
            </a:r>
            <a:br>
              <a:rPr lang="cs-CZ" dirty="0">
                <a:cs typeface="Arial" pitchFamily="34" charset="0"/>
              </a:rPr>
            </a:br>
            <a:endParaRPr lang="cs-CZ" sz="4000" dirty="0">
              <a:solidFill>
                <a:srgbClr val="EEDF6C"/>
              </a:solidFill>
              <a:effectLst/>
              <a:cs typeface="Arial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3E85F17-E77E-47C9-8C27-FC9FA758DB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512" y="4941888"/>
            <a:ext cx="8784976" cy="175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600" dirty="0">
                <a:effectLst/>
              </a:rPr>
              <a:t>J. </a:t>
            </a:r>
            <a:r>
              <a:rPr lang="cs-CZ" sz="3600" dirty="0" smtClean="0">
                <a:effectLst/>
              </a:rPr>
              <a:t>Foukal</a:t>
            </a:r>
            <a:endParaRPr lang="cs-CZ" sz="1200" dirty="0">
              <a:effectLst/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1000" dirty="0">
              <a:effectLst/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>
                <a:effectLst/>
                <a:latin typeface="+mj-lt"/>
              </a:rPr>
              <a:t>Klinika radiologie a nukleární medicíny FN Brno a LF MU</a:t>
            </a:r>
            <a:endParaRPr lang="cs-CZ" dirty="0">
              <a:latin typeface="+mj-lt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2B1B8042-F460-4BAE-A760-AFE10F3C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836612"/>
          </a:xfrm>
        </p:spPr>
        <p:txBody>
          <a:bodyPr/>
          <a:lstStyle/>
          <a:p>
            <a:r>
              <a:rPr lang="cs-CZ" altLang="cs-CZ" dirty="0" smtClean="0"/>
              <a:t>CT</a:t>
            </a:r>
            <a:endParaRPr lang="en-US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7D3962-8E9B-433B-92BB-CF20A737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08050"/>
            <a:ext cx="8424863" cy="53292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cs-CZ" sz="2800" dirty="0" smtClean="0"/>
              <a:t>Ohraničený výrazně </a:t>
            </a:r>
            <a:r>
              <a:rPr lang="cs-CZ" sz="2800" dirty="0" err="1" smtClean="0"/>
              <a:t>vaskularizovaný</a:t>
            </a:r>
            <a:r>
              <a:rPr lang="cs-CZ" sz="2800" dirty="0" smtClean="0"/>
              <a:t> tumor levé ledviny vel. 45 mm, bez známek prostání do okolí, bez lymfadenopatie nebo metastáz, bez známek žilní trombózy</a:t>
            </a:r>
          </a:p>
          <a:p>
            <a:pPr>
              <a:lnSpc>
                <a:spcPct val="120000"/>
              </a:lnSpc>
              <a:defRPr/>
            </a:pPr>
            <a:r>
              <a:rPr lang="cs-CZ" dirty="0" err="1" smtClean="0"/>
              <a:t>Dif.dg</a:t>
            </a:r>
            <a:r>
              <a:rPr lang="cs-CZ" dirty="0" smtClean="0"/>
              <a:t>.</a:t>
            </a:r>
          </a:p>
          <a:p>
            <a:pPr lvl="1">
              <a:lnSpc>
                <a:spcPct val="120000"/>
              </a:lnSpc>
              <a:defRPr/>
            </a:pPr>
            <a:r>
              <a:rPr lang="cs-CZ" dirty="0" err="1" smtClean="0"/>
              <a:t>Angiomyolipom</a:t>
            </a:r>
            <a:r>
              <a:rPr lang="cs-CZ" dirty="0" smtClean="0"/>
              <a:t> – NE – AML má typicky tukové </a:t>
            </a:r>
            <a:r>
              <a:rPr lang="cs-CZ" dirty="0" err="1" smtClean="0"/>
              <a:t>denzity</a:t>
            </a:r>
            <a:r>
              <a:rPr lang="cs-CZ" dirty="0" smtClean="0"/>
              <a:t> a nikdy neobsahuje kalcifikace</a:t>
            </a:r>
          </a:p>
          <a:p>
            <a:pPr lvl="1">
              <a:lnSpc>
                <a:spcPct val="120000"/>
              </a:lnSpc>
              <a:defRPr/>
            </a:pPr>
            <a:r>
              <a:rPr lang="cs-CZ" dirty="0" smtClean="0"/>
              <a:t>Karcinom ledviny – nejspíše ANO – nejčastější maligní tumor, typicky bývá výrazně </a:t>
            </a:r>
            <a:r>
              <a:rPr lang="cs-CZ" dirty="0" err="1" smtClean="0"/>
              <a:t>vaskularizovaný</a:t>
            </a:r>
            <a:r>
              <a:rPr lang="cs-CZ" dirty="0" smtClean="0"/>
              <a:t> (zejm. </a:t>
            </a:r>
            <a:r>
              <a:rPr lang="cs-CZ" dirty="0" err="1" smtClean="0"/>
              <a:t>světlobuněčný</a:t>
            </a:r>
            <a:r>
              <a:rPr lang="cs-CZ" dirty="0" smtClean="0"/>
              <a:t> typ)</a:t>
            </a:r>
          </a:p>
          <a:p>
            <a:pPr lvl="1">
              <a:lnSpc>
                <a:spcPct val="120000"/>
              </a:lnSpc>
              <a:defRPr/>
            </a:pPr>
            <a:r>
              <a:rPr lang="cs-CZ" dirty="0" err="1" smtClean="0"/>
              <a:t>Onkocytom</a:t>
            </a:r>
            <a:r>
              <a:rPr lang="cs-CZ" dirty="0" smtClean="0"/>
              <a:t> – spíše NE – jde o vzácný tumor, ale spolehlivě nelze odlišit od RCC (oba mají variabilní obraz)</a:t>
            </a:r>
          </a:p>
          <a:p>
            <a:pPr lvl="1">
              <a:lnSpc>
                <a:spcPct val="120000"/>
              </a:lnSpc>
              <a:defRPr/>
            </a:pPr>
            <a:r>
              <a:rPr lang="cs-CZ" dirty="0" smtClean="0"/>
              <a:t>Jiný tumor (metastáza, lymfom, sarkom) – při tomto obrazu nejspíše ne</a:t>
            </a:r>
            <a:endParaRPr lang="cs-CZ" dirty="0"/>
          </a:p>
          <a:p>
            <a:pPr>
              <a:lnSpc>
                <a:spcPct val="120000"/>
              </a:lnSpc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771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2B1B8042-F460-4BAE-A760-AFE10F3C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836612"/>
          </a:xfrm>
        </p:spPr>
        <p:txBody>
          <a:bodyPr/>
          <a:lstStyle/>
          <a:p>
            <a:r>
              <a:rPr lang="cs-CZ" altLang="cs-CZ" dirty="0" smtClean="0"/>
              <a:t>Histologie</a:t>
            </a:r>
            <a:endParaRPr lang="en-US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7D3962-8E9B-433B-92BB-CF20A737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08050"/>
            <a:ext cx="8424863" cy="53292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dirty="0">
                <a:solidFill>
                  <a:srgbClr val="FFFF00"/>
                </a:solidFill>
              </a:rPr>
              <a:t>Papilární renální </a:t>
            </a:r>
            <a:r>
              <a:rPr lang="cs-CZ" dirty="0" smtClean="0">
                <a:solidFill>
                  <a:srgbClr val="FFFF00"/>
                </a:solidFill>
              </a:rPr>
              <a:t>karcinom</a:t>
            </a:r>
          </a:p>
          <a:p>
            <a:pPr lvl="1">
              <a:lnSpc>
                <a:spcPct val="120000"/>
              </a:lnSpc>
              <a:defRPr/>
            </a:pPr>
            <a:r>
              <a:rPr lang="cs-CZ" dirty="0" smtClean="0"/>
              <a:t>pT1b</a:t>
            </a:r>
          </a:p>
          <a:p>
            <a:pPr lvl="1">
              <a:lnSpc>
                <a:spcPct val="120000"/>
              </a:lnSpc>
              <a:defRPr/>
            </a:pPr>
            <a:r>
              <a:rPr lang="cs-CZ" dirty="0" err="1" smtClean="0"/>
              <a:t>Fuhrman</a:t>
            </a:r>
            <a:r>
              <a:rPr lang="cs-CZ" dirty="0" smtClean="0"/>
              <a:t> grade 3</a:t>
            </a:r>
          </a:p>
          <a:p>
            <a:pPr>
              <a:lnSpc>
                <a:spcPct val="120000"/>
              </a:lnSpc>
              <a:defRPr/>
            </a:pPr>
            <a:endParaRPr lang="cs-CZ" dirty="0"/>
          </a:p>
          <a:p>
            <a:pPr>
              <a:lnSpc>
                <a:spcPct val="120000"/>
              </a:lnSpc>
              <a:defRPr/>
            </a:pPr>
            <a:r>
              <a:rPr lang="cs-CZ" dirty="0" smtClean="0"/>
              <a:t>Jedná se o druhý nejčastější podtyp karcinomu ledviny (po </a:t>
            </a:r>
            <a:r>
              <a:rPr lang="cs-CZ" dirty="0" err="1" smtClean="0"/>
              <a:t>světlobuněčném</a:t>
            </a:r>
            <a:r>
              <a:rPr lang="cs-CZ" dirty="0" smtClean="0"/>
              <a:t> </a:t>
            </a:r>
            <a:r>
              <a:rPr lang="cs-CZ" dirty="0" err="1" smtClean="0"/>
              <a:t>Grawitzově</a:t>
            </a:r>
            <a:r>
              <a:rPr lang="cs-CZ" dirty="0" smtClean="0"/>
              <a:t> typu)</a:t>
            </a:r>
          </a:p>
          <a:p>
            <a:pPr>
              <a:lnSpc>
                <a:spcPct val="120000"/>
              </a:lnSpc>
              <a:defRPr/>
            </a:pPr>
            <a:r>
              <a:rPr lang="cs-CZ" dirty="0" smtClean="0"/>
              <a:t>Bývá častěji </a:t>
            </a:r>
            <a:r>
              <a:rPr lang="cs-CZ" dirty="0" err="1" smtClean="0"/>
              <a:t>hypovaskularizovaný</a:t>
            </a:r>
            <a:r>
              <a:rPr lang="cs-CZ" dirty="0" smtClean="0"/>
              <a:t>, v tomto případě ale </a:t>
            </a:r>
            <a:r>
              <a:rPr lang="cs-CZ" dirty="0" err="1" smtClean="0"/>
              <a:t>hypervaskularizovaný</a:t>
            </a:r>
            <a:r>
              <a:rPr lang="cs-CZ" dirty="0" smtClean="0"/>
              <a:t> (zřejmě dáno vyšším grade).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340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06AA3A20-E867-4D3F-B494-91F370A50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424862" cy="4679950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en-US" altLang="cs-CZ" sz="2800" dirty="0"/>
          </a:p>
          <a:p>
            <a:pPr>
              <a:lnSpc>
                <a:spcPct val="120000"/>
              </a:lnSpc>
            </a:pPr>
            <a:r>
              <a:rPr lang="cs-CZ" altLang="cs-CZ" sz="2800" dirty="0" smtClean="0"/>
              <a:t>Muž 77 let</a:t>
            </a:r>
          </a:p>
          <a:p>
            <a:pPr>
              <a:lnSpc>
                <a:spcPct val="120000"/>
              </a:lnSpc>
            </a:pPr>
            <a:r>
              <a:rPr lang="cs-CZ" altLang="cs-CZ" dirty="0" smtClean="0"/>
              <a:t>Sledován na urologii s prostatou - benigní </a:t>
            </a:r>
            <a:r>
              <a:rPr lang="cs-CZ" altLang="cs-CZ" dirty="0" err="1" smtClean="0"/>
              <a:t>hypeprlazie</a:t>
            </a:r>
            <a:r>
              <a:rPr lang="cs-CZ" altLang="cs-CZ" dirty="0" smtClean="0"/>
              <a:t> prostaty s </a:t>
            </a:r>
            <a:r>
              <a:rPr lang="cs-CZ" altLang="cs-CZ" dirty="0" err="1" smtClean="0"/>
              <a:t>rozikovým</a:t>
            </a:r>
            <a:r>
              <a:rPr lang="cs-CZ" altLang="cs-CZ" dirty="0" smtClean="0"/>
              <a:t> nálezem na biopsii prostaty ( ASAP a </a:t>
            </a:r>
            <a:r>
              <a:rPr lang="cs-CZ" altLang="cs-CZ" dirty="0" err="1" smtClean="0"/>
              <a:t>low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grage</a:t>
            </a:r>
            <a:r>
              <a:rPr lang="cs-CZ" altLang="cs-CZ" dirty="0" smtClean="0"/>
              <a:t> PIN)</a:t>
            </a:r>
          </a:p>
          <a:p>
            <a:pPr>
              <a:lnSpc>
                <a:spcPct val="120000"/>
              </a:lnSpc>
            </a:pPr>
            <a:r>
              <a:rPr lang="cs-CZ" altLang="cs-CZ" sz="2800" dirty="0" smtClean="0"/>
              <a:t>Na urologickém UZ popsáno </a:t>
            </a:r>
            <a:r>
              <a:rPr lang="cs-CZ" altLang="cs-CZ" sz="2800" dirty="0" err="1" smtClean="0"/>
              <a:t>susp</a:t>
            </a:r>
            <a:r>
              <a:rPr lang="cs-CZ" altLang="cs-CZ" sz="2800" dirty="0" smtClean="0"/>
              <a:t>. vyklenutí levé ledviny</a:t>
            </a:r>
            <a:endParaRPr lang="cs-CZ" alt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Anamnéza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D7C2C64F-E8CB-4CF0-9F60-D591847A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836612"/>
          </a:xfrm>
        </p:spPr>
        <p:txBody>
          <a:bodyPr/>
          <a:lstStyle/>
          <a:p>
            <a:r>
              <a:rPr lang="cs-CZ" altLang="cs-CZ" dirty="0" smtClean="0"/>
              <a:t>UZ – B mód</a:t>
            </a:r>
            <a:endParaRPr lang="en-US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510" y="952500"/>
            <a:ext cx="7044971" cy="491524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0441" y="6029881"/>
            <a:ext cx="7886700" cy="667271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/>
              <a:t>Extrarenálně</a:t>
            </a:r>
            <a:r>
              <a:rPr lang="cs-CZ" dirty="0" smtClean="0"/>
              <a:t> se </a:t>
            </a:r>
            <a:r>
              <a:rPr lang="cs-CZ" dirty="0" err="1" smtClean="0"/>
              <a:t>vyklenující</a:t>
            </a:r>
            <a:r>
              <a:rPr lang="cs-CZ" dirty="0" smtClean="0"/>
              <a:t> ložisko levé ledviny, lehce vyšší </a:t>
            </a:r>
            <a:r>
              <a:rPr lang="cs-CZ" dirty="0" err="1" smtClean="0"/>
              <a:t>echogenity</a:t>
            </a:r>
            <a:r>
              <a:rPr lang="cs-CZ" dirty="0" smtClean="0"/>
              <a:t> než okolní parenchym, jen lehce nehomogenní 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D7C2C64F-E8CB-4CF0-9F60-D591847A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836612"/>
          </a:xfrm>
        </p:spPr>
        <p:txBody>
          <a:bodyPr/>
          <a:lstStyle/>
          <a:p>
            <a:r>
              <a:rPr lang="cs-CZ" altLang="cs-CZ" dirty="0" smtClean="0"/>
              <a:t>UZ – barevný Doppler</a:t>
            </a:r>
            <a:endParaRPr lang="en-US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0441" y="6029881"/>
            <a:ext cx="7886700" cy="667271"/>
          </a:xfrm>
        </p:spPr>
        <p:txBody>
          <a:bodyPr>
            <a:normAutofit/>
          </a:bodyPr>
          <a:lstStyle/>
          <a:p>
            <a:r>
              <a:rPr lang="cs-CZ" dirty="0" smtClean="0"/>
              <a:t>Zřetelná </a:t>
            </a:r>
            <a:r>
              <a:rPr lang="cs-CZ" dirty="0" err="1" smtClean="0"/>
              <a:t>vasklularizace</a:t>
            </a:r>
            <a:r>
              <a:rPr lang="cs-CZ" dirty="0" smtClean="0"/>
              <a:t> ložiska, zejm. v periferii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52500"/>
            <a:ext cx="6592614" cy="457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6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2B1B8042-F460-4BAE-A760-AFE10F3C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836612"/>
          </a:xfrm>
        </p:spPr>
        <p:txBody>
          <a:bodyPr/>
          <a:lstStyle/>
          <a:p>
            <a:r>
              <a:rPr lang="cs-CZ" altLang="cs-CZ" dirty="0" smtClean="0"/>
              <a:t>UZ </a:t>
            </a:r>
            <a:r>
              <a:rPr lang="cs-CZ" altLang="cs-CZ" dirty="0" err="1" smtClean="0"/>
              <a:t>dif.dg</a:t>
            </a:r>
            <a:r>
              <a:rPr lang="cs-CZ" altLang="cs-CZ" dirty="0" smtClean="0"/>
              <a:t>.</a:t>
            </a:r>
            <a:endParaRPr lang="en-US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7D3962-8E9B-433B-92BB-CF20A737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08050"/>
            <a:ext cx="8424863" cy="53292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sz="2800" dirty="0" smtClean="0"/>
              <a:t>Cysta/absces – NE – nemá </a:t>
            </a:r>
            <a:r>
              <a:rPr lang="cs-CZ" sz="2800" dirty="0" err="1" smtClean="0"/>
              <a:t>echogenitu</a:t>
            </a:r>
            <a:r>
              <a:rPr lang="cs-CZ" sz="2800" dirty="0" smtClean="0"/>
              <a:t> tekutiny a je přítomná vaskularizace</a:t>
            </a:r>
          </a:p>
          <a:p>
            <a:pPr>
              <a:lnSpc>
                <a:spcPct val="120000"/>
              </a:lnSpc>
              <a:defRPr/>
            </a:pPr>
            <a:r>
              <a:rPr lang="cs-CZ" dirty="0" smtClean="0"/>
              <a:t>Tumor – ANO</a:t>
            </a:r>
          </a:p>
          <a:p>
            <a:pPr lvl="1">
              <a:lnSpc>
                <a:spcPct val="120000"/>
              </a:lnSpc>
              <a:defRPr/>
            </a:pPr>
            <a:r>
              <a:rPr lang="cs-CZ" dirty="0" err="1" smtClean="0"/>
              <a:t>Angiomyolipom</a:t>
            </a:r>
            <a:r>
              <a:rPr lang="cs-CZ" dirty="0" smtClean="0"/>
              <a:t> – spíše NE - není typický obraz, měl by být výrazně </a:t>
            </a:r>
            <a:r>
              <a:rPr lang="cs-CZ" dirty="0" err="1" smtClean="0"/>
              <a:t>hyperechogenní</a:t>
            </a:r>
            <a:r>
              <a:rPr lang="cs-CZ" dirty="0" smtClean="0"/>
              <a:t>, i když u větších ložisek to nemusí platit (větší podíl cév, hemoragie)</a:t>
            </a:r>
          </a:p>
          <a:p>
            <a:pPr lvl="1">
              <a:lnSpc>
                <a:spcPct val="120000"/>
              </a:lnSpc>
              <a:defRPr/>
            </a:pPr>
            <a:r>
              <a:rPr lang="cs-CZ" dirty="0" smtClean="0"/>
              <a:t>Karcinom ledviny – nejspíše ANO – protože jde o nejčastější tumor</a:t>
            </a:r>
            <a:endParaRPr lang="cs-CZ" dirty="0"/>
          </a:p>
          <a:p>
            <a:pPr>
              <a:lnSpc>
                <a:spcPct val="120000"/>
              </a:lnSpc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2B1B8042-F460-4BAE-A760-AFE10F3C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836612"/>
          </a:xfrm>
        </p:spPr>
        <p:txBody>
          <a:bodyPr/>
          <a:lstStyle/>
          <a:p>
            <a:r>
              <a:rPr lang="cs-CZ" altLang="cs-CZ" dirty="0" smtClean="0"/>
              <a:t>CT</a:t>
            </a:r>
            <a:endParaRPr lang="en-US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7D3962-8E9B-433B-92BB-CF20A737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260648"/>
            <a:ext cx="7561089" cy="20162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sz="2000" dirty="0" err="1" smtClean="0"/>
              <a:t>Nativ</a:t>
            </a:r>
            <a:endParaRPr lang="cs-CZ" sz="2000" dirty="0" smtClean="0"/>
          </a:p>
          <a:p>
            <a:pPr>
              <a:lnSpc>
                <a:spcPct val="120000"/>
              </a:lnSpc>
              <a:defRPr/>
            </a:pPr>
            <a:r>
              <a:rPr lang="cs-CZ" sz="2000" dirty="0" smtClean="0"/>
              <a:t>Ložisko levé ledviny (žlutá šipka), lehce vyšší </a:t>
            </a:r>
            <a:r>
              <a:rPr lang="cs-CZ" sz="2000" dirty="0" err="1" smtClean="0"/>
              <a:t>denzity</a:t>
            </a:r>
            <a:r>
              <a:rPr lang="cs-CZ" sz="2000" dirty="0" smtClean="0"/>
              <a:t> než okolní parenchym, obsahuje kalcifikace (zelená šipka)</a:t>
            </a:r>
            <a:endParaRPr lang="en-US" sz="1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10088"/>
            <a:ext cx="6552728" cy="5147912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 flipH="1">
            <a:off x="7308304" y="4115252"/>
            <a:ext cx="648072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5590451" y="4261007"/>
            <a:ext cx="971947" cy="45801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8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90675"/>
            <a:ext cx="6943725" cy="5267325"/>
          </a:xfrm>
          <a:prstGeom prst="rect">
            <a:avLst/>
          </a:prstGeom>
        </p:spPr>
      </p:pic>
      <p:sp>
        <p:nvSpPr>
          <p:cNvPr id="44034" name="Nadpis 1">
            <a:extLst>
              <a:ext uri="{FF2B5EF4-FFF2-40B4-BE49-F238E27FC236}">
                <a16:creationId xmlns:a16="http://schemas.microsoft.com/office/drawing/2014/main" id="{2B1B8042-F460-4BAE-A760-AFE10F3C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836612"/>
          </a:xfrm>
        </p:spPr>
        <p:txBody>
          <a:bodyPr/>
          <a:lstStyle/>
          <a:p>
            <a:r>
              <a:rPr lang="cs-CZ" altLang="cs-CZ" dirty="0" smtClean="0"/>
              <a:t>CT</a:t>
            </a:r>
            <a:endParaRPr lang="en-US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7D3962-8E9B-433B-92BB-CF20A737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260648"/>
            <a:ext cx="7561089" cy="20162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sz="2000" dirty="0" smtClean="0"/>
              <a:t>Arteriální fáze</a:t>
            </a:r>
          </a:p>
          <a:p>
            <a:pPr>
              <a:lnSpc>
                <a:spcPct val="120000"/>
              </a:lnSpc>
              <a:defRPr/>
            </a:pPr>
            <a:r>
              <a:rPr lang="cs-CZ" sz="2000" dirty="0" smtClean="0"/>
              <a:t>Ložisko se výrazně sytí (podobně jako </a:t>
            </a:r>
            <a:r>
              <a:rPr lang="cs-CZ" sz="2000" dirty="0" smtClean="0"/>
              <a:t>kůra </a:t>
            </a:r>
            <a:r>
              <a:rPr lang="cs-CZ" sz="2000" dirty="0" smtClean="0"/>
              <a:t>ledviny), sycení je </a:t>
            </a:r>
            <a:r>
              <a:rPr lang="cs-CZ" sz="2000" dirty="0" smtClean="0"/>
              <a:t>nehomogenní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84765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56374"/>
            <a:ext cx="6624736" cy="5301626"/>
          </a:xfrm>
          <a:prstGeom prst="rect">
            <a:avLst/>
          </a:prstGeom>
        </p:spPr>
      </p:pic>
      <p:sp>
        <p:nvSpPr>
          <p:cNvPr id="44034" name="Nadpis 1">
            <a:extLst>
              <a:ext uri="{FF2B5EF4-FFF2-40B4-BE49-F238E27FC236}">
                <a16:creationId xmlns:a16="http://schemas.microsoft.com/office/drawing/2014/main" id="{2B1B8042-F460-4BAE-A760-AFE10F3C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836612"/>
          </a:xfrm>
        </p:spPr>
        <p:txBody>
          <a:bodyPr/>
          <a:lstStyle/>
          <a:p>
            <a:r>
              <a:rPr lang="cs-CZ" altLang="cs-CZ" dirty="0" smtClean="0"/>
              <a:t>CT</a:t>
            </a:r>
            <a:endParaRPr lang="en-US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7D3962-8E9B-433B-92BB-CF20A737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260648"/>
            <a:ext cx="7561089" cy="20162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sz="2000" dirty="0" smtClean="0"/>
              <a:t>Parenchymová fáze </a:t>
            </a:r>
          </a:p>
          <a:p>
            <a:pPr>
              <a:lnSpc>
                <a:spcPct val="120000"/>
              </a:lnSpc>
              <a:defRPr/>
            </a:pPr>
            <a:r>
              <a:rPr lang="cs-CZ" sz="2000" dirty="0" smtClean="0"/>
              <a:t>Ložisko nyní méně nasycené než ledvina, ohraničené, bez známek prorůstání do okolí, nezvětšené uzliny při aortě (</a:t>
            </a:r>
            <a:r>
              <a:rPr lang="cs-CZ" sz="2000" dirty="0" smtClean="0"/>
              <a:t>žluté šipky)</a:t>
            </a:r>
            <a:endParaRPr lang="en-US" sz="1800" dirty="0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5436096" y="3789040"/>
            <a:ext cx="648072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5220072" y="3501008"/>
            <a:ext cx="648072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4572000" y="3356992"/>
            <a:ext cx="648072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45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2B1B8042-F460-4BAE-A760-AFE10F3C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836612"/>
          </a:xfrm>
        </p:spPr>
        <p:txBody>
          <a:bodyPr/>
          <a:lstStyle/>
          <a:p>
            <a:r>
              <a:rPr lang="cs-CZ" altLang="cs-CZ" dirty="0" smtClean="0"/>
              <a:t>CT</a:t>
            </a:r>
            <a:endParaRPr lang="en-US" alt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7D3962-8E9B-433B-92BB-CF20A737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08050"/>
            <a:ext cx="8424863" cy="93589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sz="2000" dirty="0"/>
              <a:t>Parenchymová fáze </a:t>
            </a:r>
            <a:endParaRPr lang="cs-CZ" sz="2000" dirty="0" smtClean="0"/>
          </a:p>
          <a:p>
            <a:pPr>
              <a:lnSpc>
                <a:spcPct val="120000"/>
              </a:lnSpc>
              <a:defRPr/>
            </a:pPr>
            <a:r>
              <a:rPr lang="cs-CZ" sz="2000" dirty="0" smtClean="0"/>
              <a:t>Levá renální žíla (žlutě) a dolní duté žíla (zeleně) bez známek </a:t>
            </a:r>
            <a:r>
              <a:rPr lang="cs-CZ" sz="2000" dirty="0" smtClean="0"/>
              <a:t>nádorové trombózy</a:t>
            </a:r>
            <a:endParaRPr lang="cs-CZ" sz="2000" dirty="0" smtClean="0"/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1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7" y="2348880"/>
            <a:ext cx="9039428" cy="3600400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 flipH="1">
            <a:off x="2555776" y="3429000"/>
            <a:ext cx="648072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7668344" y="3717032"/>
            <a:ext cx="648072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2006172" y="3240320"/>
            <a:ext cx="561792" cy="66469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682008"/>
      </p:ext>
    </p:extLst>
  </p:cSld>
  <p:clrMapOvr>
    <a:masterClrMapping/>
  </p:clrMapOvr>
</p:sld>
</file>

<file path=ppt/theme/theme1.xml><?xml version="1.0" encoding="utf-8"?>
<a:theme xmlns:a="http://schemas.openxmlformats.org/drawingml/2006/main" name="Kuba">
  <a:themeElements>
    <a:clrScheme name="Kuba">
      <a:dk1>
        <a:srgbClr val="FFFFFF"/>
      </a:dk1>
      <a:lt1>
        <a:srgbClr val="FDF103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ba" id="{97F3C37F-DD95-4218-98E5-0CBF68FDC71D}" vid="{B75FAE08-27C3-4D8D-83E4-3042D2683F8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3397</TotalTime>
  <Words>365</Words>
  <Application>Microsoft Office PowerPoint</Application>
  <PresentationFormat>Předvádění na obrazovce (4:3)</PresentationFormat>
  <Paragraphs>45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Kuba</vt:lpstr>
      <vt:lpstr>Uroradiologie – kazuistika 1 </vt:lpstr>
      <vt:lpstr>Anamnéza</vt:lpstr>
      <vt:lpstr>UZ – B mód</vt:lpstr>
      <vt:lpstr>UZ – barevný Doppler</vt:lpstr>
      <vt:lpstr>UZ dif.dg.</vt:lpstr>
      <vt:lpstr>CT</vt:lpstr>
      <vt:lpstr>CT</vt:lpstr>
      <vt:lpstr>CT</vt:lpstr>
      <vt:lpstr>CT</vt:lpstr>
      <vt:lpstr>CT</vt:lpstr>
      <vt:lpstr>Histologie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mr</dc:creator>
  <cp:lastModifiedBy>Foukal Jakub</cp:lastModifiedBy>
  <cp:revision>367</cp:revision>
  <dcterms:created xsi:type="dcterms:W3CDTF">2006-01-09T12:27:42Z</dcterms:created>
  <dcterms:modified xsi:type="dcterms:W3CDTF">2020-11-09T13:15:46Z</dcterms:modified>
</cp:coreProperties>
</file>