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1188D-9371-4D1F-9E95-0CD8400B4C55}" type="datetimeFigureOut">
              <a:rPr lang="cs-CZ" smtClean="0"/>
              <a:pPr/>
              <a:t>4.10.2010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025FC-6E8E-4AA0-B5EE-09A5185153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368A2B9C-7C73-4659-B030-612010D2AB55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3471BFE1-2211-4700-B0B4-981F36D1B384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Box 6"/>
          <p:cNvSpPr txBox="1"/>
          <p:nvPr userDrawn="1"/>
        </p:nvSpPr>
        <p:spPr>
          <a:xfrm>
            <a:off x="1182528" y="6581001"/>
            <a:ext cx="21653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75000"/>
                  </a:schemeClr>
                </a:solidFill>
              </a:rPr>
              <a:t>Jiří Jarkovský: Analýza dat na PC</a:t>
            </a:r>
            <a:endParaRPr lang="cs-CZ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820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-3347" y="6581001"/>
            <a:ext cx="902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75000"/>
                  </a:schemeClr>
                </a:solidFill>
              </a:rPr>
              <a:t>© IBA 2010</a:t>
            </a:r>
            <a:endParaRPr lang="cs-CZ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" name="Picture 9" descr="logo-IBA-transparent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9592" y="6625704"/>
            <a:ext cx="216024" cy="2042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244B39E1-B3E1-40A1-B95D-A10FDC3149A0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F98AD766-06EC-4E48-8866-88400CE3CAA6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3E259B92-8CA2-4DA8-A01F-6D5B609EE61D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6BA2F223-1DE4-42CD-9B9C-805025EE7CA9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EC14DFC2-170D-4BE5-A2C2-27C2598CAB4A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C7B28202-6A40-43B6-BD46-C7BE7ACCA595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/>
          <a:lstStyle/>
          <a:p>
            <a:fld id="{CBFFE1D9-D107-4159-A8AF-C5D3DBD99485}" type="datetime1">
              <a:rPr lang="cs-CZ" smtClean="0"/>
              <a:pPr/>
              <a:t>4.10.2010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424" y="6621435"/>
            <a:ext cx="72008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5EA68-1F50-45F3-B919-3ADD54D0BAD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dat na PC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Podzim 2010</a:t>
            </a:r>
          </a:p>
          <a:p>
            <a:endParaRPr lang="cs-CZ" dirty="0"/>
          </a:p>
          <a:p>
            <a:r>
              <a:rPr lang="cs-CZ" dirty="0" smtClean="0"/>
              <a:t>Jiří Jarkovský, Lukáš </a:t>
            </a:r>
            <a:r>
              <a:rPr lang="cs-CZ" dirty="0" err="1" smtClean="0"/>
              <a:t>Kohut</a:t>
            </a:r>
            <a:r>
              <a:rPr lang="cs-CZ" dirty="0" smtClean="0"/>
              <a:t>, Tomáš Zdražil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8424" y="6621435"/>
            <a:ext cx="720080" cy="196131"/>
          </a:xfrm>
        </p:spPr>
        <p:txBody>
          <a:bodyPr/>
          <a:lstStyle/>
          <a:p>
            <a:fld id="{4F496737-E035-4106-84B8-2124838CCF0C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6" name="Picture 5" descr="logo-IBA-transpare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5877272"/>
            <a:ext cx="936104" cy="8849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dat na PC: plán semestru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20.9.2010* – úvod, organizační záležitosti, přehled analytických software na MU</a:t>
            </a:r>
          </a:p>
          <a:p>
            <a:pPr lvl="0"/>
            <a:r>
              <a:rPr lang="cs-CZ" strike="sngStrike" dirty="0" smtClean="0"/>
              <a:t>27.9.2010 – odpadá, státní svátky</a:t>
            </a:r>
          </a:p>
          <a:p>
            <a:pPr lvl="0"/>
            <a:r>
              <a:rPr lang="cs-CZ" dirty="0" smtClean="0"/>
              <a:t>4.10.2010 - Microsoft Office </a:t>
            </a:r>
            <a:r>
              <a:rPr lang="cs-CZ" dirty="0"/>
              <a:t>– </a:t>
            </a:r>
            <a:r>
              <a:rPr lang="cs-CZ" dirty="0" smtClean="0"/>
              <a:t>Excel a jeho využití pro přípravu dat</a:t>
            </a:r>
          </a:p>
          <a:p>
            <a:pPr lvl="0"/>
            <a:r>
              <a:rPr lang="cs-CZ" dirty="0" smtClean="0"/>
              <a:t>11.10.2010 – SPSS a </a:t>
            </a:r>
            <a:r>
              <a:rPr lang="cs-CZ" dirty="0" err="1" smtClean="0"/>
              <a:t>Statistica</a:t>
            </a:r>
            <a:r>
              <a:rPr lang="cs-CZ" dirty="0" smtClean="0"/>
              <a:t> - úvod, ovládání, srovnání; kombinace SW při analýze dat (</a:t>
            </a:r>
            <a:r>
              <a:rPr lang="cs-CZ" dirty="0" err="1" smtClean="0"/>
              <a:t>Statistica</a:t>
            </a:r>
            <a:r>
              <a:rPr lang="cs-CZ" dirty="0" smtClean="0"/>
              <a:t>, SPSS, MS Excel, MS Word, MS PowerPoint)</a:t>
            </a:r>
          </a:p>
          <a:p>
            <a:pPr lvl="0"/>
            <a:r>
              <a:rPr lang="cs-CZ" dirty="0" smtClean="0"/>
              <a:t>18.10.2010 -  Základní popisná statistika</a:t>
            </a:r>
            <a:endParaRPr lang="cs-CZ" dirty="0"/>
          </a:p>
          <a:p>
            <a:pPr lvl="0"/>
            <a:r>
              <a:rPr lang="cs-CZ" dirty="0" smtClean="0"/>
              <a:t>25.10.2010 - Základní </a:t>
            </a:r>
            <a:r>
              <a:rPr lang="cs-CZ" dirty="0"/>
              <a:t>grafy, editace výstupů a grafů</a:t>
            </a:r>
          </a:p>
          <a:p>
            <a:pPr lvl="0"/>
            <a:r>
              <a:rPr lang="cs-CZ" dirty="0" smtClean="0"/>
              <a:t>1.11.2010 - T-test </a:t>
            </a:r>
            <a:r>
              <a:rPr lang="cs-CZ" dirty="0"/>
              <a:t>pro jeden a dva výběry, závislé a nezávislé</a:t>
            </a:r>
          </a:p>
          <a:p>
            <a:pPr lvl="0"/>
            <a:r>
              <a:rPr lang="cs-CZ" dirty="0" smtClean="0"/>
              <a:t>8.11.2010 - Neparametrické </a:t>
            </a:r>
            <a:r>
              <a:rPr lang="cs-CZ" dirty="0"/>
              <a:t>testy k t-testu</a:t>
            </a:r>
          </a:p>
          <a:p>
            <a:pPr lvl="0"/>
            <a:r>
              <a:rPr lang="cs-CZ" dirty="0" smtClean="0"/>
              <a:t>15.11.2010 - Testování </a:t>
            </a:r>
            <a:r>
              <a:rPr lang="cs-CZ" dirty="0"/>
              <a:t>homogenity rozptylu a normality dat, </a:t>
            </a:r>
            <a:r>
              <a:rPr lang="cs-CZ" dirty="0" err="1"/>
              <a:t>chi</a:t>
            </a:r>
            <a:r>
              <a:rPr lang="cs-CZ" dirty="0"/>
              <a:t>-kvadrát</a:t>
            </a:r>
          </a:p>
          <a:p>
            <a:pPr lvl="0"/>
            <a:r>
              <a:rPr lang="cs-CZ" dirty="0" smtClean="0"/>
              <a:t>22.11.2010 - </a:t>
            </a:r>
            <a:r>
              <a:rPr lang="cs-CZ" dirty="0" err="1" smtClean="0"/>
              <a:t>Anova</a:t>
            </a:r>
            <a:endParaRPr lang="cs-CZ" dirty="0"/>
          </a:p>
          <a:p>
            <a:pPr lvl="0"/>
            <a:r>
              <a:rPr lang="cs-CZ" dirty="0" smtClean="0"/>
              <a:t>29.11.2010 - Korelace</a:t>
            </a:r>
            <a:endParaRPr lang="cs-CZ" dirty="0"/>
          </a:p>
          <a:p>
            <a:pPr lvl="0"/>
            <a:r>
              <a:rPr lang="cs-CZ" dirty="0" smtClean="0"/>
              <a:t>6.12.2010 - Regrese</a:t>
            </a:r>
            <a:endParaRPr lang="cs-CZ" dirty="0"/>
          </a:p>
          <a:p>
            <a:pPr lvl="0"/>
            <a:r>
              <a:rPr lang="cs-CZ" dirty="0" smtClean="0"/>
              <a:t>13.12.2010 - Shrnutí </a:t>
            </a:r>
            <a:r>
              <a:rPr lang="cs-CZ" dirty="0"/>
              <a:t>a opakování</a:t>
            </a: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9492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 Datum odpovídá prvnímu dni týdne; plán platí pro všechny seminární skupiny v daném týdnu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6737-E035-4106-84B8-2124838CCF0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132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Analýza dat na PC</vt:lpstr>
      <vt:lpstr>Analýza dat na PC: plán semestru</vt:lpstr>
    </vt:vector>
  </TitlesOfParts>
  <Company>IBA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Jarkovsky</dc:creator>
  <cp:lastModifiedBy>Jarkovsky</cp:lastModifiedBy>
  <cp:revision>22</cp:revision>
  <dcterms:created xsi:type="dcterms:W3CDTF">2010-09-20T08:35:42Z</dcterms:created>
  <dcterms:modified xsi:type="dcterms:W3CDTF">2010-10-04T20:35:54Z</dcterms:modified>
</cp:coreProperties>
</file>