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0A98C0-630F-432C-BAF8-A5EBB7DCF20C}" type="datetimeFigureOut">
              <a:rPr lang="cs-CZ" smtClean="0"/>
              <a:pPr/>
              <a:t>5.5.2010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Asertivita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Asertivita.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600"/>
              <a:t>Znamená zdravé a přiměřené sebeprosazení. Znamená to nejednat na úkor  druhých, ale nenechat druhé jednat na náš úkor.</a:t>
            </a:r>
          </a:p>
          <a:p>
            <a:r>
              <a:rPr lang="cs-CZ" sz="2600"/>
              <a:t>Jde o jednání vyrovnaného, dospělého člověka, který je si vědom své ceny, ale i ceny ostatních lidí.</a:t>
            </a:r>
          </a:p>
          <a:p>
            <a:r>
              <a:rPr lang="cs-CZ" sz="2600"/>
              <a:t>Je to jednání slušné, nepodlézavé, nenapadající.</a:t>
            </a:r>
          </a:p>
          <a:p>
            <a:r>
              <a:rPr lang="cs-CZ" sz="2600"/>
              <a:t>Existují základní asertivní práva a dovednosti.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Asertivní práva.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sám posuzovat své jednání, chování, myšlenky a emoce a být za jejich důsledky zodpovědný.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nenabízet žádné výmluvy čo omluvy ospravedlňujcí tvé chování.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posoudit zda a nakolik jsi odpovědný za řešení problémů ostatních lidí.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změnit svůj názor.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dělat chyby a být za ně zodpovědný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říci „Já nevím“.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být nezávislý na dobré vůli ostatních.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dělat nelogická rozhodnutí.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právi říci „Já ti nerozumáím“.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říci „je mi to jedno“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právo rozhodnout se, zda budeš jednat asertivně nebo ne.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asertivní dovednosti.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Pokažená gramofonová deska</a:t>
            </a:r>
          </a:p>
          <a:p>
            <a:r>
              <a:rPr lang="cs-CZ"/>
              <a:t>Otevřené dveře</a:t>
            </a:r>
          </a:p>
          <a:p>
            <a:r>
              <a:rPr lang="cs-CZ"/>
              <a:t>Sebeotevření.</a:t>
            </a:r>
          </a:p>
          <a:p>
            <a:r>
              <a:rPr lang="cs-CZ"/>
              <a:t>Volné informace</a:t>
            </a:r>
          </a:p>
          <a:p>
            <a:r>
              <a:rPr lang="cs-CZ"/>
              <a:t>Negativní aserce</a:t>
            </a:r>
          </a:p>
          <a:p>
            <a:r>
              <a:rPr lang="cs-CZ"/>
              <a:t>Negativní dotazování</a:t>
            </a:r>
          </a:p>
          <a:p>
            <a:r>
              <a:rPr lang="cs-CZ"/>
              <a:t>Přijatelný kompromis.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Zásady účinného jednání.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700"/>
              <a:t>Při podávání informace buďte přímí, popisní, neraďte, neovlivňujte příjemce.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vyjadřování vlastního názoru se držte svých práv, hlaste se k němu užití zájmena JÁ.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vyjadřování svých přání a potřeb se zaměřte na to, co chcete a očekáváte. Vyzvěte k odpovědi, nesnižujte sebe sama.</a:t>
            </a:r>
          </a:p>
          <a:p>
            <a:pPr>
              <a:lnSpc>
                <a:spcPct val="80000"/>
              </a:lnSpc>
            </a:pPr>
            <a:r>
              <a:rPr lang="cs-CZ" sz="1700"/>
              <a:t>Při sdělování pocitů řekněte jaké pocity máte a hlaste se k nim zájmene JÁ.</a:t>
            </a:r>
          </a:p>
          <a:p>
            <a:pPr>
              <a:lnSpc>
                <a:spcPct val="80000"/>
              </a:lnSpc>
            </a:pPr>
            <a:r>
              <a:rPr lang="cs-CZ" sz="1700"/>
              <a:t>Říkejte ano a ne, vyjádřete jasné stanovisko, buďte pevní.</a:t>
            </a:r>
          </a:p>
          <a:p>
            <a:pPr>
              <a:lnSpc>
                <a:spcPct val="80000"/>
              </a:lnSpc>
            </a:pPr>
            <a:r>
              <a:rPr lang="cs-CZ" sz="1700"/>
              <a:t>Při kritice buďte konkrétní, popište o co jde a uveďte příklady. Stejně při pochvale.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vyhledávání informací vyžadujte data, nehodnoťte.</a:t>
            </a:r>
          </a:p>
          <a:p>
            <a:pPr>
              <a:lnSpc>
                <a:spcPct val="80000"/>
              </a:lnSpc>
            </a:pPr>
            <a:r>
              <a:rPr lang="cs-CZ" sz="1700"/>
              <a:t>Dejte najevo, že posloucháte, co vám druzí říkají, ale hned nehodnoťte.</a:t>
            </a:r>
          </a:p>
          <a:p>
            <a:pPr>
              <a:lnSpc>
                <a:spcPct val="80000"/>
              </a:lnSpc>
            </a:pPr>
            <a:r>
              <a:rPr lang="cs-CZ" sz="1700"/>
              <a:t>Svou schopnost empatie dejte najevo uznání pocitů druhého.</a:t>
            </a:r>
          </a:p>
          <a:p>
            <a:pPr>
              <a:lnSpc>
                <a:spcPct val="80000"/>
              </a:lnSpc>
            </a:pPr>
            <a:r>
              <a:rPr lang="cs-CZ" sz="1700"/>
              <a:t>Při přijímání kritiky nereagujte emocionálně. Dotazujte se, zeptejte se na příklady, chybu uznejte.</a:t>
            </a:r>
          </a:p>
          <a:p>
            <a:pPr>
              <a:lnSpc>
                <a:spcPct val="80000"/>
              </a:lnSpc>
            </a:pPr>
            <a:r>
              <a:rPr lang="cs-CZ" sz="1700"/>
              <a:t>Pochvalu přijímejte bez výhrad, potvrďte příjem.</a:t>
            </a:r>
          </a:p>
          <a:p>
            <a:pPr>
              <a:lnSpc>
                <a:spcPct val="80000"/>
              </a:lnSpc>
            </a:pPr>
            <a:r>
              <a:rPr lang="cs-CZ" sz="1700"/>
              <a:t>Buďte schopni změnit svůj názor po didkusi, soustřeďte se na podstatné. O slávu se podělte.</a:t>
            </a:r>
          </a:p>
          <a:p>
            <a:pPr>
              <a:lnSpc>
                <a:spcPct val="80000"/>
              </a:lnSpc>
            </a:pPr>
            <a:endParaRPr lang="cs-CZ" sz="17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</TotalTime>
  <Words>371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Jmění</vt:lpstr>
      <vt:lpstr>Asertivita</vt:lpstr>
      <vt:lpstr>Asertivita.</vt:lpstr>
      <vt:lpstr>Asertivní práva.</vt:lpstr>
      <vt:lpstr>Základní asertivní dovednosti.</vt:lpstr>
      <vt:lpstr>Zásady účinného jednání.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Asertivita</dc:title>
  <dc:creator>Jana</dc:creator>
  <cp:lastModifiedBy>Jana</cp:lastModifiedBy>
  <cp:revision>2</cp:revision>
  <dcterms:created xsi:type="dcterms:W3CDTF">2009-10-03T18:44:10Z</dcterms:created>
  <dcterms:modified xsi:type="dcterms:W3CDTF">2010-05-05T09:05:22Z</dcterms:modified>
</cp:coreProperties>
</file>