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B7A64C6-3DFD-48EE-AEAB-9B64BFE84F2C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7B89F5-F058-4DC6-84EB-8348413BAC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5CF01F-EE7B-4582-BC04-DD3788BF9AD2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171BC4-4039-46E2-9043-FBECD5D920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3FC27F74-34D9-4B6E-AAC3-0E659E826B32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F203546-8D1D-4ABD-B181-39B0B841CA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686380-42F4-4556-B829-348B252A46C4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57EEAD-8DF6-48B7-A632-9F57D36C05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0BEA4F5-5115-487B-A4BC-9627090B7C13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5FBDD3A0-21F1-4D20-A3BD-63DA934E07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AAF5B0-D30A-42F3-8FBC-328D222051EA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D51C4F-0625-4FBB-A011-2173CAB23F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CA72F2-FCA2-466F-870B-166B6CAAE430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6DEB1B-FA31-4F97-958F-0D86A51D50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CF8C0-80B3-4597-8A4C-1AB9426BBCC5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21406F-4623-4068-8931-2EAC84687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7AD59CB-8E31-4C03-AB18-1BE19748C0D4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A33344-FF3C-47BF-BE3E-0BEB4733F6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AA9FE6-C33E-4D29-82AC-DF1BDEEB92E5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516539-094D-4611-B52A-511E84CF96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051F52-771C-45C5-865B-58180A011DD4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726294-CD47-41CA-880D-BFFA8C59F1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9EE8765-8680-478C-9A62-67589B7BF15D}" type="datetimeFigureOut">
              <a:rPr lang="cs-CZ" smtClean="0"/>
              <a:pPr>
                <a:defRPr/>
              </a:pPr>
              <a:t>7.9.2012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693177-6F0F-41FA-98E9-6507A5C1645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Asertivita</a:t>
            </a:r>
          </a:p>
        </p:txBody>
      </p:sp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Asertivita.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Znamená zdravé a přiměřené sebeprosazení. Znamená to nejednat na úkor  druhých, ale nenechat druhé jednat na náš úkor.</a:t>
            </a:r>
          </a:p>
          <a:p>
            <a:r>
              <a:rPr lang="cs-CZ" smtClean="0"/>
              <a:t>Jde o jednání vyrovnaného, dospělého člověka, který je si vědom své ceny, ale i ceny ostatních lidí.</a:t>
            </a:r>
          </a:p>
          <a:p>
            <a:r>
              <a:rPr lang="cs-CZ" smtClean="0"/>
              <a:t>Je to jednání slušné, nepodlézavé, nenapadající.</a:t>
            </a:r>
          </a:p>
          <a:p>
            <a:r>
              <a:rPr lang="cs-CZ" smtClean="0"/>
              <a:t>Existují základní asertivní práva a dovednosti.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Asertivní práva.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sám posuzovat své jednání, chování, myšlenky a emoce a být za jejich důsledky zodpovědný.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nenabízet žádné výmluvy či omluvy ospravedlňujcí tvé chování.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posoudit zda a nakolik jsi odpovědný za řešení problémů ostatních lidí.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změnit svůj názor.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dělat chyby a být za ně zodpovědný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říci „Já nevím“.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být nezávislý na dobré vůli ostatních.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dělat nelogická rozhodnutí.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říci „Já ti nerozumím“.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říci „je mi to jedno“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smtClean="0"/>
              <a:t>Máš právo rozhodnout se, zda budeš jednat asertivně nebo ne.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smtClean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smtClean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smtClean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smtClean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Základní asertivní dovednosti.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Pokažená gramofonová deska</a:t>
            </a:r>
          </a:p>
          <a:p>
            <a:r>
              <a:rPr lang="cs-CZ" smtClean="0"/>
              <a:t>Otevřené dveře</a:t>
            </a:r>
          </a:p>
          <a:p>
            <a:r>
              <a:rPr lang="cs-CZ" smtClean="0"/>
              <a:t>Sebeotevření.</a:t>
            </a:r>
          </a:p>
          <a:p>
            <a:r>
              <a:rPr lang="cs-CZ" smtClean="0"/>
              <a:t>Volné informace</a:t>
            </a:r>
          </a:p>
          <a:p>
            <a:r>
              <a:rPr lang="cs-CZ" smtClean="0"/>
              <a:t>Negativní aserce</a:t>
            </a:r>
          </a:p>
          <a:p>
            <a:r>
              <a:rPr lang="cs-CZ" smtClean="0"/>
              <a:t>Negativní dotazování</a:t>
            </a:r>
          </a:p>
          <a:p>
            <a:r>
              <a:rPr lang="cs-CZ" smtClean="0"/>
              <a:t>Přijatelný kompromis.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Zásady účinného jednání.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1700" smtClean="0"/>
              <a:t>Při podávání informace buďte přímí, popisní, neraďte, neovlivňujte příjemce.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vyjadřování vlastního názoru se držte svých práv, hlaste se k němu užití zájmena JÁ.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vyjadřování svých přání a potřeb se zaměřte na to, co chcete a očekáváte. Vyzvěte k odpovědi, nesnižujte sebe sama.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sdělování pocitů řekněte jaké pocity máte a hlaste se k nim zájmenem JÁ.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Říkejte ano a ne, vyjádřete jasné stanovisko, buďte pevní.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kritice buďte konkrétní, popište o co jde a uveďte příklady. Stejně při pochvale.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vyhledávání informací vyžadujte data, nehodnoťte.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Dejte najevo, že posloucháte, co vám druzí říkají, ale hned nehodnoťte.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Svou schopnost empatie dejte najevo uznání pocitů druhého.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Při přijímání kritiky nereagujte emocionálně. Dotazujte se, zeptejte se na příklady, chybu uznejte.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Pochvalu přijímejte bez výhrad, potvrďte příjem.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Buďte schopni změnit svůj názor po diskusi, soustřeďte se na podstatné. O slávu se podělte.</a:t>
            </a:r>
          </a:p>
          <a:p>
            <a:pPr>
              <a:lnSpc>
                <a:spcPct val="80000"/>
              </a:lnSpc>
            </a:pPr>
            <a:endParaRPr lang="cs-CZ" sz="17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371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Bohatý</vt:lpstr>
      <vt:lpstr>Asertivita</vt:lpstr>
      <vt:lpstr>Asertivita.</vt:lpstr>
      <vt:lpstr>Asertivní práva.</vt:lpstr>
      <vt:lpstr>Základní asertivní dovednosti.</vt:lpstr>
      <vt:lpstr>Zásady účinného jednání.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Asertivita</dc:title>
  <dc:creator>Jana</dc:creator>
  <cp:lastModifiedBy>jana</cp:lastModifiedBy>
  <cp:revision>6</cp:revision>
  <dcterms:created xsi:type="dcterms:W3CDTF">2009-10-03T18:44:10Z</dcterms:created>
  <dcterms:modified xsi:type="dcterms:W3CDTF">2012-09-07T10:11:04Z</dcterms:modified>
</cp:coreProperties>
</file>