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2F243C"/>
    <a:srgbClr val="80008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B2C58-876D-4D91-9ED7-CBA82AEB60DB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3CCD6-E3BF-4038-824A-35B30E03BD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29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60DEF9-DD1D-455C-99EA-973472295259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7ED6D-1270-4384-A4DA-717F0E4A20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81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F243C">
            <a:alpha val="9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772400" cy="1470025"/>
          </a:xfrm>
          <a:noFill/>
          <a:ln>
            <a:noFill/>
          </a:ln>
        </p:spPr>
        <p:txBody>
          <a:bodyPr/>
          <a:lstStyle>
            <a:lvl1pPr>
              <a:defRPr i="0"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307181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2EF1-E2B8-487D-9A43-9C9EF62DA6B2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5FC9-19E9-40AB-AE00-0C6751AE1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>
        <p:tmplLst>
          <p:tmpl lvl="1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2EF1-E2B8-487D-9A43-9C9EF62DA6B2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5FC9-19E9-40AB-AE00-0C6751AE1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450057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785786" y="1214422"/>
            <a:ext cx="5214954" cy="300038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hart Placeholder 12"/>
          <p:cNvSpPr>
            <a:spLocks noGrp="1"/>
          </p:cNvSpPr>
          <p:nvPr>
            <p:ph type="chart" sz="quarter" idx="11"/>
          </p:nvPr>
        </p:nvSpPr>
        <p:spPr>
          <a:xfrm>
            <a:off x="6429388" y="1428736"/>
            <a:ext cx="1571636" cy="264318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71488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2EF1-E2B8-487D-9A43-9C9EF62DA6B2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5FC9-19E9-40AB-AE00-0C6751AE16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42910" y="928670"/>
            <a:ext cx="5500688" cy="33575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4"/>
          </p:nvPr>
        </p:nvSpPr>
        <p:spPr>
          <a:xfrm>
            <a:off x="6715140" y="928670"/>
            <a:ext cx="1785938" cy="335756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0099FF">
            <a:alpha val="7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2EF1-E2B8-487D-9A43-9C9EF62DA6B2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5FC9-19E9-40AB-AE00-0C6751AE1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85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4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" presetClass="entr" presetSubtype="16" fill="hold" nodeType="click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i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4" presetClass="entr" presetSubtype="16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i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4" presetClass="entr" presetSubtype="16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i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4" presetClass="entr" presetSubtype="16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i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4" presetClass="entr" presetSubtype="16" fill="hold" nodeType="afterEffect">
                  <p:stCondLst>
                    <p:cond delay="0"/>
                  </p:stCondLst>
                  <p:iterate type="wd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ox(i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2EF1-E2B8-487D-9A43-9C9EF62DA6B2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5FC9-19E9-40AB-AE00-0C6751AE1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2EF1-E2B8-487D-9A43-9C9EF62DA6B2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5FC9-19E9-40AB-AE00-0C6751AE1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2EF1-E2B8-487D-9A43-9C9EF62DA6B2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5FC9-19E9-40AB-AE00-0C6751AE1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2EF1-E2B8-487D-9A43-9C9EF62DA6B2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5FC9-19E9-40AB-AE00-0C6751AE1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2EF1-E2B8-487D-9A43-9C9EF62DA6B2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5FC9-19E9-40AB-AE00-0C6751AE1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2EF1-E2B8-487D-9A43-9C9EF62DA6B2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5FC9-19E9-40AB-AE00-0C6751AE1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2EF1-E2B8-487D-9A43-9C9EF62DA6B2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05FC9-19E9-40AB-AE00-0C6751AE1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02EF1-E2B8-487D-9A43-9C9EF62DA6B2}" type="datetimeFigureOut">
              <a:rPr lang="en-US" smtClean="0"/>
              <a:pPr/>
              <a:t>10/18/2012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05FC9-19E9-40AB-AE00-0C6751AE1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b="0" u="none" kern="1200">
          <a:solidFill>
            <a:srgbClr val="FF0000"/>
          </a:solidFill>
          <a:latin typeface="Comic Sans M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>
            <a:lumMod val="75000"/>
          </a:schemeClr>
        </a:buClr>
        <a:buFont typeface="Arial" pitchFamily="34" charset="0"/>
        <a:buChar char="•"/>
        <a:defRPr sz="3200" kern="12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660066"/>
        </a:buClr>
        <a:buFont typeface="Wingdings" pitchFamily="2" charset="2"/>
        <a:buChar char="q"/>
        <a:defRPr sz="2800" kern="1200">
          <a:solidFill>
            <a:srgbClr val="00B05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6600"/>
        </a:buClr>
        <a:buFont typeface="Wingdings" pitchFamily="2" charset="2"/>
        <a:buChar char="Ø"/>
        <a:defRPr sz="2400" kern="1200">
          <a:solidFill>
            <a:srgbClr val="00B0F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FF00"/>
        </a:buClr>
        <a:buFont typeface="Wingdings" pitchFamily="2" charset="2"/>
        <a:buChar char="v"/>
        <a:defRPr sz="2000" kern="1200">
          <a:solidFill>
            <a:srgbClr val="FF006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00FF"/>
        </a:buClr>
        <a:buFont typeface="Wingdings" pitchFamily="2" charset="2"/>
        <a:buChar char="§"/>
        <a:defRPr sz="2000" kern="1200">
          <a:solidFill>
            <a:srgbClr val="80008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Předvádění na obrazovce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Office Theme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2012-10-18T18:34:17Z</dcterms:created>
  <dcterms:modified xsi:type="dcterms:W3CDTF">2012-10-18T18:35:40Z</dcterms:modified>
</cp:coreProperties>
</file>