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796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0" y="323528"/>
            <a:ext cx="6858000" cy="36004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330A01-A340-4FD5-A33C-248EAF9E80A1}" type="datetimeFigureOut">
              <a:rPr lang="en-US" b="1" smtClean="0">
                <a:solidFill>
                  <a:schemeClr val="accent6">
                    <a:lumMod val="75000"/>
                  </a:schemeClr>
                </a:solidFill>
              </a:rPr>
              <a:t>10/15/2012</a:t>
            </a:fld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B77E9D-C358-43B7-ABE6-AB719E98300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858000" cy="3235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algn="ctr"/>
            <a:endParaRPr lang="en-US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2F395-8B89-483C-A113-1BEDE68C1922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B328EE-43EB-4DA6-94D6-AD9587746E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328EE-43EB-4DA6-94D6-AD9587746E6D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328EE-43EB-4DA6-94D6-AD9587746E6D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6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48681"/>
            <a:ext cx="7772400" cy="1470025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none"/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slope"/>
              <a:contourClr>
                <a:schemeClr val="accent2">
                  <a:shade val="75000"/>
                </a:schemeClr>
              </a:contourClr>
            </a:sp3d>
          </a:bodyPr>
          <a:lstStyle>
            <a:lvl1pPr>
              <a:defRPr b="1" u="sng" cap="none" spc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743200" y="429309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14B30-1C22-4592-87E2-2D0D1250DDB4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BA61A-9901-4F1A-92B0-2D494B3084F4}" type="slidenum">
              <a:rPr lang="en-US" smtClean="0"/>
              <a:t>‹#›</a:t>
            </a:fld>
            <a:endParaRPr lang="en-US"/>
          </a:p>
        </p:txBody>
      </p:sp>
      <p:pic>
        <p:nvPicPr>
          <p:cNvPr id="1027" name="Picture 3" descr="C:\Documents and Settings\student\Local Settings\Temporary Internet Files\Content.IE5\4777INCY\MP900449098[1]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5" y="2060849"/>
            <a:ext cx="3024335" cy="2129036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14B30-1C22-4592-87E2-2D0D1250DDB4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BA61A-9901-4F1A-92B0-2D494B3084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comb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14B30-1C22-4592-87E2-2D0D1250DDB4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BA61A-9901-4F1A-92B0-2D494B3084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comb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41168"/>
            <a:ext cx="8229600" cy="1143000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7" name="Zástupný symbol pro média 6"/>
          <p:cNvSpPr>
            <a:spLocks noGrp="1"/>
          </p:cNvSpPr>
          <p:nvPr>
            <p:ph type="media" sz="quarter" idx="13"/>
          </p:nvPr>
        </p:nvSpPr>
        <p:spPr>
          <a:xfrm>
            <a:off x="1403648" y="836712"/>
            <a:ext cx="6480894" cy="3600797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comb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rgbClr val="08D60D"/>
              </a:buClr>
              <a:buFont typeface="Arial" pitchFamily="34" charset="0"/>
              <a:buChar char="♪"/>
              <a:defRPr>
                <a:solidFill>
                  <a:schemeClr val="accent3">
                    <a:lumMod val="75000"/>
                  </a:schemeClr>
                </a:solidFill>
              </a:defRPr>
            </a:lvl2pPr>
            <a:lvl3pPr>
              <a:buClr>
                <a:srgbClr val="FBF888"/>
              </a:buClr>
              <a:buFont typeface="ESRI Enviro Hazard Incident" pitchFamily="2" charset="0"/>
              <a:buChar char="p"/>
              <a:defRPr>
                <a:solidFill>
                  <a:srgbClr val="FFC000"/>
                </a:solidFill>
              </a:defRPr>
            </a:lvl3pPr>
            <a:lvl4pPr>
              <a:buClr>
                <a:srgbClr val="CB7FE9"/>
              </a:buClr>
              <a:buFont typeface="Arial" pitchFamily="34" charset="0"/>
              <a:buChar char="☺"/>
              <a:defRPr>
                <a:solidFill>
                  <a:srgbClr val="7030A0"/>
                </a:solidFill>
              </a:defRPr>
            </a:lvl4pPr>
            <a:lvl5pPr>
              <a:buClr>
                <a:srgbClr val="EC8A5E"/>
              </a:buClr>
              <a:buFont typeface="ESRI AMFM Sewer" pitchFamily="49" charset="0"/>
              <a:buChar char="S"/>
              <a:defRPr>
                <a:solidFill>
                  <a:schemeClr val="accent6">
                    <a:lumMod val="7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14B30-1C22-4592-87E2-2D0D1250DDB4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BA61A-9901-4F1A-92B0-2D494B3084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35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2000" fill="hold"/>
                        <p:tgtEl>
                          <p:spTgt spid="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72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2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20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5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2000" fill="hold"/>
                        <p:tgtEl>
                          <p:spTgt spid="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72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2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20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5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2000" fill="hold"/>
                        <p:tgtEl>
                          <p:spTgt spid="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72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2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20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5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2000" fill="hold"/>
                        <p:tgtEl>
                          <p:spTgt spid="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72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2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20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5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2000" fill="hold"/>
                        <p:tgtEl>
                          <p:spTgt spid="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72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2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20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14B30-1C22-4592-87E2-2D0D1250DDB4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BA61A-9901-4F1A-92B0-2D494B3084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comb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14B30-1C22-4592-87E2-2D0D1250DDB4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BA61A-9901-4F1A-92B0-2D494B3084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comb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7544" y="2060850"/>
            <a:ext cx="4040188" cy="66975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544" y="2708920"/>
            <a:ext cx="4029844" cy="34172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4010" y="2060848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4009" y="2708920"/>
            <a:ext cx="4042792" cy="34172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14B30-1C22-4592-87E2-2D0D1250DDB4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BA61A-9901-4F1A-92B0-2D494B3084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comb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14B30-1C22-4592-87E2-2D0D1250DDB4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BA61A-9901-4F1A-92B0-2D494B3084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comb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14B30-1C22-4592-87E2-2D0D1250DDB4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BA61A-9901-4F1A-92B0-2D494B3084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comb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14B30-1C22-4592-87E2-2D0D1250DDB4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BA61A-9901-4F1A-92B0-2D494B3084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comb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14B30-1C22-4592-87E2-2D0D1250DDB4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BA61A-9901-4F1A-92B0-2D494B3084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comb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none"/>
        </p:style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2204865"/>
            <a:ext cx="8229600" cy="39212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14B30-1C22-4592-87E2-2D0D1250DDB4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BA61A-9901-4F1A-92B0-2D494B3084F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ovnoramenný trojúhelník 7"/>
          <p:cNvSpPr/>
          <p:nvPr userDrawn="1"/>
        </p:nvSpPr>
        <p:spPr>
          <a:xfrm flipV="1">
            <a:off x="0" y="0"/>
            <a:ext cx="9036496" cy="548680"/>
          </a:xfrm>
          <a:prstGeom prst="triangle">
            <a:avLst/>
          </a:prstGeom>
          <a:solidFill>
            <a:srgbClr val="7030A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200"/>
                            </p:stCondLst>
                            <p:childTnLst>
                              <p:par>
                                <p:cTn id="1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200"/>
                            </p:stCondLst>
                            <p:childTnLst>
                              <p:par>
                                <p:cTn id="1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200"/>
                            </p:stCondLst>
                            <p:childTnLst>
                              <p:par>
                                <p:cTn id="2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200"/>
                            </p:stCondLst>
                            <p:childTnLst>
                              <p:par>
                                <p:cTn id="33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35" presetClass="entr" presetSubtype="0" fill="hold" nodeType="click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2000" fill="hold"/>
                        <p:tgtEl>
                          <p:spTgt spid="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72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2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20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5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2000" fill="hold"/>
                        <p:tgtEl>
                          <p:spTgt spid="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72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2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20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5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2000" fill="hold"/>
                        <p:tgtEl>
                          <p:spTgt spid="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72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2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20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5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2000" fill="hold"/>
                        <p:tgtEl>
                          <p:spTgt spid="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72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2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20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5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2000" fill="hold"/>
                        <p:tgtEl>
                          <p:spTgt spid="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72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2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20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1430"/>
          <a:gradFill>
            <a:gsLst>
              <a:gs pos="0">
                <a:schemeClr val="accent2">
                  <a:tint val="70000"/>
                  <a:satMod val="245000"/>
                </a:schemeClr>
              </a:gs>
              <a:gs pos="75000">
                <a:schemeClr val="accent2">
                  <a:tint val="90000"/>
                  <a:shade val="60000"/>
                  <a:satMod val="240000"/>
                </a:schemeClr>
              </a:gs>
              <a:gs pos="100000">
                <a:schemeClr val="accent2">
                  <a:tint val="100000"/>
                  <a:shade val="50000"/>
                  <a:satMod val="240000"/>
                </a:schemeClr>
              </a:gs>
            </a:gsLst>
            <a:lin ang="5400000"/>
          </a:gradFill>
          <a:effectLst>
            <a:outerShdw blurRad="50800" dist="39000" dir="5460000" algn="tl">
              <a:srgbClr val="000000">
                <a:alpha val="38000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B0F0"/>
        </a:buClr>
        <a:buFont typeface="Arial" pitchFamily="34" charset="0"/>
        <a:buChar char="•"/>
        <a:defRPr sz="32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33CC33"/>
        </a:buClr>
        <a:buFont typeface="Arial" pitchFamily="34" charset="0"/>
        <a:buChar char="♪"/>
        <a:defRPr sz="2800" kern="1200">
          <a:solidFill>
            <a:srgbClr val="00B05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FF66"/>
        </a:buClr>
        <a:buFont typeface="ESRI Enviro Hazard Incident" pitchFamily="2" charset="0"/>
        <a:buChar char="p"/>
        <a:defRPr sz="2400" kern="1200">
          <a:solidFill>
            <a:srgbClr val="FFC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CC66FF"/>
        </a:buClr>
        <a:buFont typeface="Arial" pitchFamily="34" charset="0"/>
        <a:buChar char="☺"/>
        <a:defRPr sz="2000" kern="1200">
          <a:solidFill>
            <a:srgbClr val="7030A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F9966"/>
        </a:buClr>
        <a:buFont typeface="ESRI AMFM Sewer" pitchFamily="49" charset="0"/>
        <a:buChar char="S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644894984891284</a:t>
            </a:r>
            <a:endParaRPr lang="en-US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3</Words>
  <Application>Microsoft Office PowerPoint</Application>
  <PresentationFormat>Předvádění na obrazovce (4:3)</PresentationFormat>
  <Paragraphs>3</Paragraphs>
  <Slides>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Snímek 1</vt:lpstr>
      <vt:lpstr>Snímek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2012-10-15T10:46:20Z</dcterms:created>
  <dcterms:modified xsi:type="dcterms:W3CDTF">2012-10-15T10:46:45Z</dcterms:modified>
</cp:coreProperties>
</file>