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A992C-9C1D-4D90-A70D-E821286FEF6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9AB13-518B-4B2E-91DC-D6959938E1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9AB13-518B-4B2E-91DC-D6959938E169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9AB13-518B-4B2E-91DC-D6959938E169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9AB13-518B-4B2E-91DC-D6959938E169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0"/>
          </p:nvPr>
        </p:nvSpPr>
        <p:spPr>
          <a:xfrm>
            <a:off x="1187624" y="2564904"/>
            <a:ext cx="6985000" cy="316865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B55E384-E75D-432E-A76F-80B769FFFF91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7E70-3621-4E2B-A70B-9B3DD46894D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2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2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2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2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2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384-E75D-432E-A76F-80B769FFFF91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7E70-3621-4E2B-A70B-9B3DD46894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384-E75D-432E-A76F-80B769FFFF91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7E70-3621-4E2B-A70B-9B3DD46894D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042988" y="2133600"/>
            <a:ext cx="7416800" cy="3455988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E384-E75D-432E-A76F-80B769FFFF91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57E70-3621-4E2B-A70B-9B3DD46894D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Font typeface="Arial" pitchFamily="34" charset="0"/>
        <a:buChar char="•"/>
        <a:defRPr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50000"/>
          </a:schemeClr>
        </a:buClr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2400" kern="1200">
          <a:solidFill>
            <a:srgbClr val="7030A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Fvjdůvů</a:t>
            </a:r>
            <a:r>
              <a:rPr lang="cs-CZ" dirty="0" smtClean="0"/>
              <a:t>\</a:t>
            </a:r>
          </a:p>
          <a:p>
            <a:pPr lvl="1"/>
            <a:r>
              <a:rPr lang="cs-CZ" dirty="0" err="1" smtClean="0"/>
              <a:t>Fsjvůjsv</a:t>
            </a:r>
            <a:endParaRPr lang="cs-CZ" dirty="0" smtClean="0"/>
          </a:p>
          <a:p>
            <a:pPr lvl="2"/>
            <a:r>
              <a:rPr lang="cs-CZ" dirty="0" err="1" smtClean="0"/>
              <a:t>vsvnůsvjsnjv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 smtClean="0"/>
              <a:t>Jsůfjisojvisjvijs</a:t>
            </a:r>
            <a:endParaRPr lang="cs-CZ" dirty="0" smtClean="0"/>
          </a:p>
          <a:p>
            <a:pPr lvl="1"/>
            <a:r>
              <a:rPr lang="cs-CZ" dirty="0" err="1" smtClean="0"/>
              <a:t>Jfsůfs</a:t>
            </a:r>
            <a:endParaRPr lang="cs-CZ" dirty="0" smtClean="0"/>
          </a:p>
          <a:p>
            <a:pPr lvl="2"/>
            <a:r>
              <a:rPr lang="cs-CZ" dirty="0" err="1" smtClean="0"/>
              <a:t>jfshjsdjvs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Předvádění na obrazovce (4:3)</PresentationFormat>
  <Paragraphs>9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2012-10-22T06:10:51Z</dcterms:created>
  <dcterms:modified xsi:type="dcterms:W3CDTF">2012-10-22T06:16:38Z</dcterms:modified>
</cp:coreProperties>
</file>