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C42EA-306D-4A70-81FA-21927174A34D}" type="datetimeFigureOut">
              <a:rPr lang="cs-CZ" smtClean="0"/>
              <a:t>15.10.2012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1E09A-3CFD-4084-82F2-93F4FC88B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859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9C1F-B17C-45B8-B499-3F46755B370E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764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A161-DA9A-4D61-BDE0-281C1AAA6B9B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62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EF3A-0959-4D76-B0AA-D73AE3EBD028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22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Masarykova univerzit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67544" y="1628800"/>
            <a:ext cx="8229600" cy="4525963"/>
          </a:xfrm>
        </p:spPr>
        <p:txBody>
          <a:bodyPr/>
          <a:lstStyle>
            <a:lvl1pPr marL="0" indent="0">
              <a:buFont typeface="Wingdings" pitchFamily="2" charset="2"/>
              <a:buNone/>
              <a:defRPr b="1" baseline="0">
                <a:solidFill>
                  <a:srgbClr val="002060"/>
                </a:solidFill>
                <a:latin typeface="Baskerville Old Face" pitchFamily="18" charset="0"/>
              </a:defRPr>
            </a:lvl1pPr>
            <a:lvl2pPr marL="1028700" indent="-571500">
              <a:buFont typeface="Wingdings" pitchFamily="2" charset="2"/>
              <a:buChar char="§"/>
              <a:defRPr sz="3600" baseline="0">
                <a:solidFill>
                  <a:srgbClr val="00B050"/>
                </a:solidFill>
              </a:defRPr>
            </a:lvl2pPr>
            <a:lvl3pPr marL="1257300" indent="-342900">
              <a:buFont typeface="Arial" pitchFamily="34" charset="0"/>
              <a:buChar char="•"/>
              <a:defRPr sz="3200" baseline="0">
                <a:solidFill>
                  <a:srgbClr val="0070C0"/>
                </a:solidFill>
              </a:defRPr>
            </a:lvl3pPr>
            <a:lvl4pPr marL="1714500" indent="-342900">
              <a:buFont typeface="Wingdings" pitchFamily="2" charset="2"/>
              <a:buChar char="v"/>
              <a:defRPr sz="2400" baseline="0">
                <a:solidFill>
                  <a:srgbClr val="92D050"/>
                </a:solidFill>
              </a:defRPr>
            </a:lvl4pPr>
            <a:lvl5pPr marL="2171700" indent="-342900">
              <a:buFont typeface="Wingdings" pitchFamily="2" charset="2"/>
              <a:buChar char="Ø"/>
              <a:defRPr sz="2000">
                <a:solidFill>
                  <a:srgbClr val="002060"/>
                </a:solidFill>
              </a:defRPr>
            </a:lvl5pPr>
          </a:lstStyle>
          <a:p>
            <a:pPr lvl="0"/>
            <a:r>
              <a:rPr lang="cs-CZ" dirty="0" smtClean="0"/>
              <a:t>Studijní obory:</a:t>
            </a:r>
          </a:p>
          <a:p>
            <a:pPr lvl="1"/>
            <a:r>
              <a:rPr lang="cs-CZ" dirty="0" smtClean="0"/>
              <a:t>Zdravotní laborant</a:t>
            </a:r>
          </a:p>
          <a:p>
            <a:pPr lvl="2"/>
            <a:r>
              <a:rPr lang="cs-CZ" dirty="0" smtClean="0"/>
              <a:t>Lékařství</a:t>
            </a:r>
          </a:p>
          <a:p>
            <a:pPr lvl="3"/>
            <a:r>
              <a:rPr lang="cs-CZ" dirty="0" smtClean="0"/>
              <a:t>Nutriční specialista</a:t>
            </a:r>
          </a:p>
          <a:p>
            <a:pPr lvl="4"/>
            <a:r>
              <a:rPr lang="cs-CZ" dirty="0" smtClean="0"/>
              <a:t>Optik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010400" y="6485278"/>
            <a:ext cx="2133600" cy="365125"/>
          </a:xfrm>
        </p:spPr>
        <p:txBody>
          <a:bodyPr/>
          <a:lstStyle/>
          <a:p>
            <a:fld id="{6B3613E9-589C-4B8F-93AF-A22647CBF50C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00480" y="0"/>
            <a:ext cx="2133600" cy="365125"/>
          </a:xfrm>
        </p:spPr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09229"/>
            <a:ext cx="1187624" cy="194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216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 baseline="0"/>
            </a:lvl1pPr>
          </a:lstStyle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006528" y="6484522"/>
            <a:ext cx="2133600" cy="365125"/>
          </a:xfrm>
        </p:spPr>
        <p:txBody>
          <a:bodyPr/>
          <a:lstStyle/>
          <a:p>
            <a:fld id="{B356457F-C571-4367-B245-146BB30ACA73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99945" y="0"/>
            <a:ext cx="2133600" cy="365125"/>
          </a:xfrm>
        </p:spPr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052974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32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A7C2936-89D3-44CE-8C1B-0BE2367F320B}" type="datetime1">
              <a:rPr lang="cs-CZ" smtClean="0"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  <p:pic>
        <p:nvPicPr>
          <p:cNvPr id="3074" name="Picture 2" descr="C:\Program Files\Microsoft Office\MEDIA\CAGCAT10\j0299125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658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075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7F97-4B2C-44E7-9C02-ECAD405BA1F5}" type="datetime1">
              <a:rPr lang="cs-CZ" smtClean="0"/>
              <a:t>15.10.2012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927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260648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5083AAF-C06B-496F-9B75-3AC69783FAD8}" type="datetime1">
              <a:rPr lang="cs-CZ" smtClean="0"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20272" y="-27384"/>
            <a:ext cx="2133600" cy="365125"/>
          </a:xfrm>
        </p:spPr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  <p:pic>
        <p:nvPicPr>
          <p:cNvPr id="4098" name="Picture 2" descr="C:\Program Files\Microsoft Office\MEDIA\CAGCAT10\j0299125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2" y="5052974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2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9F51ABE2-DE40-454B-90C6-F59F09903D60}" type="datetime1">
              <a:rPr lang="cs-CZ" smtClean="0"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010400" y="-27384"/>
            <a:ext cx="2133600" cy="365125"/>
          </a:xfrm>
        </p:spPr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  <p:pic>
        <p:nvPicPr>
          <p:cNvPr id="5122" name="Picture 2" descr="C:\Program Files\Microsoft Office\MEDIA\CAGCAT10\j0299125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8" y="6207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412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67A6-8527-49CF-9E0F-FD2DE7E9B1DD}" type="datetime1">
              <a:rPr lang="cs-CZ" smtClean="0"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21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3A507-1EA2-4C51-B6C6-2F60BFC6CBB9}" type="datetime1">
              <a:rPr lang="cs-CZ" smtClean="0"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0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146B8-7811-4CA5-AFDF-E0398698FFAF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A9CC7-846E-4383-AFE6-16FCD5E1FC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86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rgbClr val="002060"/>
          </a:solidFill>
          <a:latin typeface="Baskerville Old Face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067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Studijní obory:</a:t>
            </a:r>
          </a:p>
          <a:p>
            <a:pPr lvl="1"/>
            <a:r>
              <a:rPr lang="cs-CZ" dirty="0" smtClean="0"/>
              <a:t>Zdravotní laborant</a:t>
            </a:r>
          </a:p>
          <a:p>
            <a:pPr lvl="2"/>
            <a:r>
              <a:rPr lang="cs-CZ" dirty="0" smtClean="0"/>
              <a:t>Lékařství</a:t>
            </a:r>
          </a:p>
          <a:p>
            <a:pPr lvl="3"/>
            <a:r>
              <a:rPr lang="cs-CZ" dirty="0" smtClean="0"/>
              <a:t>Nutriční specialista</a:t>
            </a:r>
          </a:p>
          <a:p>
            <a:pPr lvl="4"/>
            <a:r>
              <a:rPr lang="cs-CZ" dirty="0" smtClean="0"/>
              <a:t>Optik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E55E6-DB7D-459C-AA86-41F0BC50724A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149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Masarykova univerzita</a:t>
            </a:r>
            <a:r>
              <a:rPr lang="cs-CZ" dirty="0"/>
              <a:t> je jednou z nejvýznamnějších vzdělávacích a vědeckých institucí v České </a:t>
            </a:r>
            <a:r>
              <a:rPr lang="cs-CZ" dirty="0" smtClean="0"/>
              <a:t>republice.</a:t>
            </a:r>
          </a:p>
          <a:p>
            <a:r>
              <a:rPr lang="cs-CZ" dirty="0" smtClean="0"/>
              <a:t>Již </a:t>
            </a:r>
            <a:r>
              <a:rPr lang="cs-CZ" dirty="0"/>
              <a:t>několik let je nejžádanější vysokou školou v České republice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V současnosti sestává z devíti fakult s více než 200 katedrami, ústavy a klinikami.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C92A-DD51-40E9-960C-4D228B5A1F97}" type="datetime1">
              <a:rPr lang="cs-CZ" smtClean="0"/>
              <a:t>15.10.2012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3</a:t>
            </a:fld>
            <a:endParaRPr lang="cs-CZ"/>
          </a:p>
        </p:txBody>
      </p:sp>
      <p:pic>
        <p:nvPicPr>
          <p:cNvPr id="6146" name="Picture 2" descr="C:\Users\novotny\AppData\Local\Microsoft\Windows\Temporary Internet Files\Content.IE5\NDA360HG\MP900439461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11205"/>
            <a:ext cx="4038600" cy="310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86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A3DC9-9F14-44E8-BE40-4B3CE5C7EAEA}" type="datetime1">
              <a:rPr lang="cs-CZ" smtClean="0"/>
              <a:t>15.10.2012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0962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Masarykova univerzita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0FC4-E3CB-4BCE-B8F9-EC7B8B07EF8D}" type="datetime1">
              <a:rPr lang="cs-CZ" smtClean="0"/>
              <a:t>15.10.2012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73469"/>
              </p:ext>
            </p:extLst>
          </p:nvPr>
        </p:nvGraphicFramePr>
        <p:xfrm>
          <a:off x="2411760" y="1628799"/>
          <a:ext cx="4248472" cy="46085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472"/>
              </a:tblGrid>
              <a:tr h="1536171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12. 6. 2012</a:t>
                      </a:r>
                      <a:endParaRPr lang="cs-CZ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1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8. 7. 2012</a:t>
                      </a:r>
                      <a:endParaRPr lang="cs-CZ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171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ln>
                            <a:solidFill>
                              <a:schemeClr val="bg1">
                                <a:lumMod val="65000"/>
                              </a:schemeClr>
                            </a:solidFill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9. 9. 2012</a:t>
                      </a:r>
                      <a:endParaRPr lang="cs-CZ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2411760" y="1628800"/>
            <a:ext cx="648072" cy="41044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sz="3600" dirty="0" smtClean="0"/>
              <a:t>STUDIJNÍ PLÁN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275856" y="2348880"/>
            <a:ext cx="1656184" cy="64807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FF00"/>
                </a:solidFill>
              </a:rPr>
              <a:t>WORD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75856" y="3789040"/>
            <a:ext cx="1656184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EXCEL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75856" y="5409220"/>
            <a:ext cx="1656184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CHAT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275856" y="4797152"/>
            <a:ext cx="1656184" cy="64807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E-MAIL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588224" y="1844824"/>
            <a:ext cx="144016" cy="19442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588224" y="4149080"/>
            <a:ext cx="144016" cy="19442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160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E168-D543-4EB7-85CA-4FFF12E69B74}" type="datetime1">
              <a:rPr lang="cs-CZ" smtClean="0"/>
              <a:t>15.10.2012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9CC7-846E-4383-AFE6-16FCD5E1FCA0}" type="slidenum">
              <a:rPr lang="cs-CZ" smtClean="0"/>
              <a:t>6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339752" y="2564904"/>
            <a:ext cx="4392488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15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KONEC</a:t>
            </a:r>
            <a:endParaRPr lang="cs-CZ" sz="115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322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53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Masarykova univerzita</vt:lpstr>
      <vt:lpstr>Masarykova univerzita</vt:lpstr>
      <vt:lpstr>Masarykova univerzita</vt:lpstr>
      <vt:lpstr>Masarykova univerzita</vt:lpstr>
      <vt:lpstr>Masarykova univerzita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Masarykova univerzita</dc:title>
  <dc:creator>novotny</dc:creator>
  <cp:lastModifiedBy>novotny</cp:lastModifiedBy>
  <cp:revision>11</cp:revision>
  <dcterms:created xsi:type="dcterms:W3CDTF">2012-10-15T13:17:35Z</dcterms:created>
  <dcterms:modified xsi:type="dcterms:W3CDTF">2012-10-15T14:56:50Z</dcterms:modified>
</cp:coreProperties>
</file>