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76" r:id="rId11"/>
    <p:sldId id="281" r:id="rId12"/>
    <p:sldId id="278" r:id="rId13"/>
    <p:sldId id="266" r:id="rId14"/>
    <p:sldId id="267" r:id="rId15"/>
    <p:sldId id="283" r:id="rId16"/>
  </p:sldIdLst>
  <p:sldSz cx="9144000" cy="6858000" type="screen4x3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9BCD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568"/>
        <p:guide pos="31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1" csCatId="colorful" phldr="1"/>
      <dgm:spPr/>
      <dgm:t>
        <a:bodyPr/>
        <a:lstStyle>
          <a:extLst/>
        </a:lstStyle>
        <a:p>
          <a:endParaRPr lang="cs-CZ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cs-CZ" dirty="0"/>
            <a:t>Text, grafika a obrázky</a:t>
          </a:r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cs-CZ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cs-CZ"/>
        </a:p>
      </dgm:t>
    </dgm:pt>
    <dgm:pt modelId="{AC5265C1-0BAB-4984-A634-E4518A8EC253}">
      <dgm:prSet phldrT="[Text]"/>
      <dgm:spPr/>
      <dgm:t>
        <a:bodyPr/>
        <a:lstStyle>
          <a:extLst/>
        </a:lstStyle>
        <a:p>
          <a:r>
            <a:rPr lang="cs-CZ"/>
            <a:t>Objekt SmartArt</a:t>
          </a:r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cs-CZ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cs-CZ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cs-CZ"/>
            <a:t>Motivy a rychlé styly</a:t>
          </a:r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cs-CZ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cs-CZ"/>
        </a:p>
      </dgm:t>
    </dgm:pt>
    <dgm:pt modelId="{ECBD6B98-1CBE-4BAA-AB77-4873C9DB1799}">
      <dgm:prSet phldrT="[Text]"/>
      <dgm:spPr>
        <a:solidFill>
          <a:schemeClr val="accent6"/>
        </a:solidFill>
      </dgm:spPr>
      <dgm:t>
        <a:bodyPr/>
        <a:lstStyle>
          <a:extLst/>
        </a:lstStyle>
        <a:p>
          <a:r>
            <a:rPr lang="cs-CZ"/>
            <a:t>Nová rozložení</a:t>
          </a:r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cs-CZ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cs-CZ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cs-CZ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cs-CZ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cs-CZ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cs-CZ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cs-CZ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cs-CZ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cs-CZ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cs-CZ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cs-CZ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cs-CZ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cs-CZ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cs-CZ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cs-CZ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cs-CZ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cs-CZ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cs-CZ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cs-CZ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1617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cs-CZ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cs-CZ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cs-CZ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cs-CZ"/>
            <a:t>Obchodní proces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r>
            <a:rPr lang="cs-CZ"/>
            <a:t>Provozovat</a:t>
          </a:r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r>
            <a:rPr lang="cs-CZ"/>
            <a:t>Podpora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cs-CZ"/>
            <a:t>Optimalizovat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E7099059-3858-4031-AA26-70F1AE740B29}">
      <dgm:prSet phldrT="[Text]"/>
      <dgm:spPr/>
      <dgm:t>
        <a:bodyPr/>
        <a:lstStyle>
          <a:extLst/>
        </a:lstStyle>
        <a:p>
          <a:r>
            <a:rPr lang="cs-CZ"/>
            <a:t>Změnit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71A7CAA9-318E-4CBA-B98D-2203DED9FB9C}" type="pres">
      <dgm:prSet presAssocID="{F9A846BA-06FB-46AF-80ED-5EA0073A08FA}" presName="centerShape" presStyleLbl="node0" presStyleIdx="0" presStyleCnt="1"/>
      <dgm:spPr/>
      <dgm:t>
        <a:bodyPr/>
        <a:lstStyle>
          <a:extLst/>
        </a:lstStyle>
        <a:p>
          <a:endParaRPr lang="cs-CZ"/>
        </a:p>
      </dgm:t>
    </dgm:pt>
    <dgm:pt modelId="{86A79D0C-7F5D-4218-89BF-C121023B74AE}" type="pres">
      <dgm:prSet presAssocID="{F158A836-9807-4BB5-96D7-55AAE48F5E54}" presName="node" presStyleLbl="node1" presStyleIdx="0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5C76BEFB-CE8E-4F7E-8C47-F622A6CFDEBF}" type="pres">
      <dgm:prSet presAssocID="{F158A836-9807-4BB5-96D7-55AAE48F5E54}" presName="dummy" presStyleCnt="0"/>
      <dgm:spPr/>
      <dgm:t>
        <a:bodyPr/>
        <a:lstStyle>
          <a:extLst/>
        </a:lstStyle>
        <a:p>
          <a:endParaRPr lang="cs-CZ"/>
        </a:p>
      </dgm:t>
    </dgm:pt>
    <dgm:pt modelId="{7E8FCA14-6E35-4D86-8774-9DEBE17A0AD0}" type="pres">
      <dgm:prSet presAssocID="{641FD4FB-DEB5-4BAD-8DE6-FF7449A706FD}" presName="sibTrans" presStyleLbl="sibTrans2D1" presStyleIdx="0" presStyleCnt="4"/>
      <dgm:spPr/>
      <dgm:t>
        <a:bodyPr/>
        <a:lstStyle>
          <a:extLst/>
        </a:lstStyle>
        <a:p>
          <a:endParaRPr lang="cs-CZ"/>
        </a:p>
      </dgm:t>
    </dgm:pt>
    <dgm:pt modelId="{D8152D92-BBFE-427B-BBE4-CDB00C1C8220}" type="pres">
      <dgm:prSet presAssocID="{1D5437B4-AE63-4725-B3BF-757CE9D3B51A}" presName="node" presStyleLbl="node1" presStyleIdx="1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AC9C7443-8962-4A19-AB09-8A666B45BAE2}" type="pres">
      <dgm:prSet presAssocID="{1D5437B4-AE63-4725-B3BF-757CE9D3B51A}" presName="dummy" presStyleCnt="0"/>
      <dgm:spPr/>
      <dgm:t>
        <a:bodyPr/>
        <a:lstStyle>
          <a:extLst/>
        </a:lstStyle>
        <a:p>
          <a:endParaRPr lang="cs-CZ"/>
        </a:p>
      </dgm:t>
    </dgm:pt>
    <dgm:pt modelId="{C2A2C01E-986B-4BE3-994F-EB2FBE9759A5}" type="pres">
      <dgm:prSet presAssocID="{77151872-762C-4E0C-84E2-38FC583BA821}" presName="sibTrans" presStyleLbl="sibTrans2D1" presStyleIdx="1" presStyleCnt="4"/>
      <dgm:spPr/>
      <dgm:t>
        <a:bodyPr/>
        <a:lstStyle>
          <a:extLst/>
        </a:lstStyle>
        <a:p>
          <a:endParaRPr lang="cs-CZ"/>
        </a:p>
      </dgm:t>
    </dgm:pt>
    <dgm:pt modelId="{6996B73F-0E51-4C9A-A0AE-6248F2123DF8}" type="pres">
      <dgm:prSet presAssocID="{F4DD7773-E0F0-4CA0-AE12-39FE24E2D38B}" presName="node" presStyleLbl="node1" presStyleIdx="2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67D23CC5-1A27-4FA3-BCC5-634AEC7B868B}" type="pres">
      <dgm:prSet presAssocID="{F4DD7773-E0F0-4CA0-AE12-39FE24E2D38B}" presName="dummy" presStyleCnt="0"/>
      <dgm:spPr/>
      <dgm:t>
        <a:bodyPr/>
        <a:lstStyle>
          <a:extLst/>
        </a:lstStyle>
        <a:p>
          <a:endParaRPr lang="cs-CZ"/>
        </a:p>
      </dgm:t>
    </dgm:pt>
    <dgm:pt modelId="{FCA927B1-9AE4-4F40-8207-CA74D0D24071}" type="pres">
      <dgm:prSet presAssocID="{BDF0DF6A-C77C-48ED-8BA1-44B4EE5AE580}" presName="sibTrans" presStyleLbl="sibTrans2D1" presStyleIdx="2" presStyleCnt="4"/>
      <dgm:spPr/>
      <dgm:t>
        <a:bodyPr/>
        <a:lstStyle>
          <a:extLst/>
        </a:lstStyle>
        <a:p>
          <a:endParaRPr lang="cs-CZ"/>
        </a:p>
      </dgm:t>
    </dgm:pt>
    <dgm:pt modelId="{FCCDFD5F-7039-438F-B4A9-7649B01ACAF8}" type="pres">
      <dgm:prSet presAssocID="{E7099059-3858-4031-AA26-70F1AE740B29}" presName="node" presStyleLbl="node1" presStyleIdx="3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96B04D3E-CA34-4F0B-809E-9EAE2E97399A}" type="pres">
      <dgm:prSet presAssocID="{E7099059-3858-4031-AA26-70F1AE740B29}" presName="dummy" presStyleCnt="0"/>
      <dgm:spPr/>
      <dgm:t>
        <a:bodyPr/>
        <a:lstStyle>
          <a:extLst/>
        </a:lstStyle>
        <a:p>
          <a:endParaRPr lang="cs-CZ"/>
        </a:p>
      </dgm:t>
    </dgm:pt>
    <dgm:pt modelId="{772C5452-3B19-4BA4-99E2-C91FFF1629B3}" type="pres">
      <dgm:prSet presAssocID="{05C988DA-E2F2-414D-AFF5-AF61883FBE3F}" presName="sibTrans" presStyleLbl="sibTrans2D1" presStyleIdx="3" presStyleCnt="4"/>
      <dgm:spPr/>
      <dgm:t>
        <a:bodyPr/>
        <a:lstStyle>
          <a:extLst/>
        </a:lstStyle>
        <a:p>
          <a:endParaRPr lang="cs-CZ"/>
        </a:p>
      </dgm:t>
    </dgm:pt>
  </dgm:ptLst>
  <dgm:cxnLst>
    <dgm:cxn modelId="{A8436A01-8DDC-4A58-8AE3-C3E5C99FF48B}" type="presOf" srcId="{BDF0DF6A-C77C-48ED-8BA1-44B4EE5AE580}" destId="{FCA927B1-9AE4-4F40-8207-CA74D0D24071}" srcOrd="0" destOrd="0" presId="urn:microsoft.com/office/officeart/2005/8/layout/radial6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63F8742A-0039-43EF-AB86-3D2178852261}" type="presOf" srcId="{77151872-762C-4E0C-84E2-38FC583BA821}" destId="{C2A2C01E-986B-4BE3-994F-EB2FBE9759A5}" srcOrd="0" destOrd="0" presId="urn:microsoft.com/office/officeart/2005/8/layout/radial6#1"/>
    <dgm:cxn modelId="{64690233-ECD6-42A7-9629-927DA38F32F3}" type="presOf" srcId="{E7099059-3858-4031-AA26-70F1AE740B29}" destId="{FCCDFD5F-7039-438F-B4A9-7649B01ACAF8}" srcOrd="0" destOrd="0" presId="urn:microsoft.com/office/officeart/2005/8/layout/radial6#1"/>
    <dgm:cxn modelId="{3D9ECCED-44B9-449F-A492-D06F559DC12B}" type="presOf" srcId="{641FD4FB-DEB5-4BAD-8DE6-FF7449A706FD}" destId="{7E8FCA14-6E35-4D86-8774-9DEBE17A0AD0}" srcOrd="0" destOrd="0" presId="urn:microsoft.com/office/officeart/2005/8/layout/radial6#1"/>
    <dgm:cxn modelId="{03E70040-8793-4481-AA99-5A593E5DE8B8}" type="presOf" srcId="{F4DD7773-E0F0-4CA0-AE12-39FE24E2D38B}" destId="{6996B73F-0E51-4C9A-A0AE-6248F2123DF8}" srcOrd="0" destOrd="0" presId="urn:microsoft.com/office/officeart/2005/8/layout/radial6#1"/>
    <dgm:cxn modelId="{43BD8369-C2C2-4FB2-8BEA-2FFDCFF5E0EF}" type="presOf" srcId="{F158A836-9807-4BB5-96D7-55AAE48F5E54}" destId="{86A79D0C-7F5D-4218-89BF-C121023B74AE}" srcOrd="0" destOrd="0" presId="urn:microsoft.com/office/officeart/2005/8/layout/radial6#1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BE88EE10-E4CE-4B96-94B3-ABA6A3D2711E}" type="presOf" srcId="{105D35E0-9A5D-4EB8-8A48-4ED52D2D6EAC}" destId="{3D4D4D43-95D2-4C91-B240-78430E6218B9}" srcOrd="0" destOrd="0" presId="urn:microsoft.com/office/officeart/2005/8/layout/radial6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DEB53878-78E4-4DE9-88C6-ADD0BB8DC18F}" type="presOf" srcId="{05C988DA-E2F2-414D-AFF5-AF61883FBE3F}" destId="{772C5452-3B19-4BA4-99E2-C91FFF1629B3}" srcOrd="0" destOrd="0" presId="urn:microsoft.com/office/officeart/2005/8/layout/radial6#1"/>
    <dgm:cxn modelId="{CA1BF306-CE1A-49EB-BBD7-7D89974D88AF}" type="presOf" srcId="{F9A846BA-06FB-46AF-80ED-5EA0073A08FA}" destId="{71A7CAA9-318E-4CBA-B98D-2203DED9FB9C}" srcOrd="0" destOrd="0" presId="urn:microsoft.com/office/officeart/2005/8/layout/radial6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1D279B7D-C519-48C8-A7DC-585827609D73}" type="presOf" srcId="{1D5437B4-AE63-4725-B3BF-757CE9D3B51A}" destId="{D8152D92-BBFE-427B-BBE4-CDB00C1C8220}" srcOrd="0" destOrd="0" presId="urn:microsoft.com/office/officeart/2005/8/layout/radial6#1"/>
    <dgm:cxn modelId="{9F5EDD15-5D80-4210-AAFD-47D7F85AC135}" type="presParOf" srcId="{3D4D4D43-95D2-4C91-B240-78430E6218B9}" destId="{71A7CAA9-318E-4CBA-B98D-2203DED9FB9C}" srcOrd="0" destOrd="0" presId="urn:microsoft.com/office/officeart/2005/8/layout/radial6#1"/>
    <dgm:cxn modelId="{290D8ED3-B15C-41F6-8B50-C5CB18D9E85B}" type="presParOf" srcId="{3D4D4D43-95D2-4C91-B240-78430E6218B9}" destId="{86A79D0C-7F5D-4218-89BF-C121023B74AE}" srcOrd="1" destOrd="0" presId="urn:microsoft.com/office/officeart/2005/8/layout/radial6#1"/>
    <dgm:cxn modelId="{B20E0B26-D84C-4A2B-B933-E5C9DE7E4E79}" type="presParOf" srcId="{3D4D4D43-95D2-4C91-B240-78430E6218B9}" destId="{5C76BEFB-CE8E-4F7E-8C47-F622A6CFDEBF}" srcOrd="2" destOrd="0" presId="urn:microsoft.com/office/officeart/2005/8/layout/radial6#1"/>
    <dgm:cxn modelId="{FB50C33C-AC8E-4A61-8B2D-CC5204870DA7}" type="presParOf" srcId="{3D4D4D43-95D2-4C91-B240-78430E6218B9}" destId="{7E8FCA14-6E35-4D86-8774-9DEBE17A0AD0}" srcOrd="3" destOrd="0" presId="urn:microsoft.com/office/officeart/2005/8/layout/radial6#1"/>
    <dgm:cxn modelId="{FDD24B1C-3DA7-44EC-937F-A1F0C7008279}" type="presParOf" srcId="{3D4D4D43-95D2-4C91-B240-78430E6218B9}" destId="{D8152D92-BBFE-427B-BBE4-CDB00C1C8220}" srcOrd="4" destOrd="0" presId="urn:microsoft.com/office/officeart/2005/8/layout/radial6#1"/>
    <dgm:cxn modelId="{ED29ACF5-94BC-4C63-AACB-706CB587D4EB}" type="presParOf" srcId="{3D4D4D43-95D2-4C91-B240-78430E6218B9}" destId="{AC9C7443-8962-4A19-AB09-8A666B45BAE2}" srcOrd="5" destOrd="0" presId="urn:microsoft.com/office/officeart/2005/8/layout/radial6#1"/>
    <dgm:cxn modelId="{AC48F25B-A648-4A69-8CEF-F29AFE2CFA2A}" type="presParOf" srcId="{3D4D4D43-95D2-4C91-B240-78430E6218B9}" destId="{C2A2C01E-986B-4BE3-994F-EB2FBE9759A5}" srcOrd="6" destOrd="0" presId="urn:microsoft.com/office/officeart/2005/8/layout/radial6#1"/>
    <dgm:cxn modelId="{384108EB-7221-47B8-81CE-6AA6CD1664D6}" type="presParOf" srcId="{3D4D4D43-95D2-4C91-B240-78430E6218B9}" destId="{6996B73F-0E51-4C9A-A0AE-6248F2123DF8}" srcOrd="7" destOrd="0" presId="urn:microsoft.com/office/officeart/2005/8/layout/radial6#1"/>
    <dgm:cxn modelId="{ABE93CDB-48DD-4070-96E4-7F924EFE4C84}" type="presParOf" srcId="{3D4D4D43-95D2-4C91-B240-78430E6218B9}" destId="{67D23CC5-1A27-4FA3-BCC5-634AEC7B868B}" srcOrd="8" destOrd="0" presId="urn:microsoft.com/office/officeart/2005/8/layout/radial6#1"/>
    <dgm:cxn modelId="{BB793B38-5C25-4A41-B39A-0C907D368A3B}" type="presParOf" srcId="{3D4D4D43-95D2-4C91-B240-78430E6218B9}" destId="{FCA927B1-9AE4-4F40-8207-CA74D0D24071}" srcOrd="9" destOrd="0" presId="urn:microsoft.com/office/officeart/2005/8/layout/radial6#1"/>
    <dgm:cxn modelId="{AA6ABCCD-8C50-4755-82FA-4741C1861C7A}" type="presParOf" srcId="{3D4D4D43-95D2-4C91-B240-78430E6218B9}" destId="{FCCDFD5F-7039-438F-B4A9-7649B01ACAF8}" srcOrd="10" destOrd="0" presId="urn:microsoft.com/office/officeart/2005/8/layout/radial6#1"/>
    <dgm:cxn modelId="{00FE5B19-B31A-4D24-915A-02BB96EC7FAC}" type="presParOf" srcId="{3D4D4D43-95D2-4C91-B240-78430E6218B9}" destId="{96B04D3E-CA34-4F0B-809E-9EAE2E97399A}" srcOrd="11" destOrd="0" presId="urn:microsoft.com/office/officeart/2005/8/layout/radial6#1"/>
    <dgm:cxn modelId="{13A9E2F9-63E4-46A2-8C1E-A0740C5BB527}" type="presParOf" srcId="{3D4D4D43-95D2-4C91-B240-78430E6218B9}" destId="{772C5452-3B19-4BA4-99E2-C91FFF1629B3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#2" csCatId="colorful" phldr="1"/>
      <dgm:spPr/>
      <dgm:t>
        <a:bodyPr/>
        <a:lstStyle>
          <a:extLst/>
        </a:lstStyle>
        <a:p>
          <a:endParaRPr lang="cs-CZ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cs-CZ"/>
            <a:t>Obchodní proces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r>
            <a:rPr lang="cs-CZ"/>
            <a:t>Provozovat</a:t>
          </a:r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r>
            <a:rPr lang="cs-CZ"/>
            <a:t>Podpora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cs-CZ"/>
            <a:t>Optimalizovat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E7099059-3858-4031-AA26-70F1AE740B29}">
      <dgm:prSet phldrT="[Text]"/>
      <dgm:spPr/>
      <dgm:t>
        <a:bodyPr/>
        <a:lstStyle>
          <a:extLst/>
        </a:lstStyle>
        <a:p>
          <a:r>
            <a:rPr lang="cs-CZ"/>
            <a:t>Změnit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cs-CZ"/>
        </a:p>
      </dgm:t>
    </dgm:pt>
    <dgm:pt modelId="{C09C4BAB-D6A7-468D-B07E-BB5310B681B1}" type="pres">
      <dgm:prSet presAssocID="{F9A846BA-06FB-46AF-80ED-5EA0073A08FA}" presName="txOne" presStyleLbl="node0" presStyleIdx="0" presStyleCnt="1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cs-CZ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cs-CZ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>
          <a:extLst/>
        </a:lstStyle>
        <a:p>
          <a:endParaRPr lang="cs-CZ"/>
        </a:p>
      </dgm:t>
    </dgm:pt>
    <dgm:pt modelId="{65D17466-8AE6-4EF6-80A3-4A2D022A1AF2}" type="pres">
      <dgm:prSet presAssocID="{F158A836-9807-4BB5-96D7-55AAE48F5E54}" presName="txTwo" presStyleLbl="node2" presStyleIdx="0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>
          <a:extLst/>
        </a:lstStyle>
        <a:p>
          <a:endParaRPr lang="cs-CZ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>
          <a:extLst/>
        </a:lstStyle>
        <a:p>
          <a:endParaRPr lang="cs-CZ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>
          <a:extLst/>
        </a:lstStyle>
        <a:p>
          <a:endParaRPr lang="cs-CZ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cs-CZ"/>
        </a:p>
      </dgm:t>
    </dgm:pt>
    <dgm:pt modelId="{D1C32F7D-B459-45E7-8599-1C37444288A4}" type="pres">
      <dgm:prSet presAssocID="{1D5437B4-AE63-4725-B3BF-757CE9D3B51A}" presName="txTwo" presStyleLbl="node2" presStyleIdx="1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cs-CZ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cs-CZ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cs-CZ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>
          <a:extLst/>
        </a:lstStyle>
        <a:p>
          <a:endParaRPr lang="cs-CZ"/>
        </a:p>
      </dgm:t>
    </dgm:pt>
    <dgm:pt modelId="{5C53023D-DA3B-429C-A637-D4C76DD550B7}" type="pres">
      <dgm:prSet presAssocID="{F4DD7773-E0F0-4CA0-AE12-39FE24E2D38B}" presName="txTwo" presStyleLbl="node2" presStyleIdx="2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>
          <a:extLst/>
        </a:lstStyle>
        <a:p>
          <a:endParaRPr lang="cs-CZ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>
          <a:extLst/>
        </a:lstStyle>
        <a:p>
          <a:endParaRPr lang="cs-CZ"/>
        </a:p>
      </dgm:t>
    </dgm:pt>
    <dgm:pt modelId="{D7003DC4-A656-4909-B2FF-FAA6419ACEC7}" type="pres">
      <dgm:prSet presAssocID="{BDF0DF6A-C77C-48ED-8BA1-44B4EE5AE580}" presName="sibSpaceTwo" presStyleCnt="0"/>
      <dgm:spPr/>
      <dgm:t>
        <a:bodyPr/>
        <a:lstStyle>
          <a:extLst/>
        </a:lstStyle>
        <a:p>
          <a:endParaRPr lang="cs-CZ"/>
        </a:p>
      </dgm:t>
    </dgm:pt>
    <dgm:pt modelId="{12A9463C-744C-4DE4-8E88-C6444D940494}" type="pres">
      <dgm:prSet presAssocID="{E7099059-3858-4031-AA26-70F1AE740B29}" presName="vertTwo" presStyleCnt="0"/>
      <dgm:spPr/>
      <dgm:t>
        <a:bodyPr/>
        <a:lstStyle>
          <a:extLst/>
        </a:lstStyle>
        <a:p>
          <a:endParaRPr lang="cs-CZ"/>
        </a:p>
      </dgm:t>
    </dgm:pt>
    <dgm:pt modelId="{71888359-F0DC-489E-B35A-9F5289C4BFFD}" type="pres">
      <dgm:prSet presAssocID="{E7099059-3858-4031-AA26-70F1AE740B29}" presName="txTwo" presStyleLbl="node2" presStyleIdx="3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4D76A402-D8DD-43C1-A7CD-A27840BCC8B9}" type="pres">
      <dgm:prSet presAssocID="{E7099059-3858-4031-AA26-70F1AE740B29}" presName="parTransTwo" presStyleCnt="0"/>
      <dgm:spPr/>
      <dgm:t>
        <a:bodyPr/>
        <a:lstStyle>
          <a:extLst/>
        </a:lstStyle>
        <a:p>
          <a:endParaRPr lang="cs-CZ"/>
        </a:p>
      </dgm:t>
    </dgm:pt>
    <dgm:pt modelId="{856176A2-0199-4FA6-AC46-6B8D767AB282}" type="pres">
      <dgm:prSet presAssocID="{E7099059-3858-4031-AA26-70F1AE740B29}" presName="horzTwo" presStyleCnt="0"/>
      <dgm:spPr/>
      <dgm:t>
        <a:bodyPr/>
        <a:lstStyle>
          <a:extLst/>
        </a:lstStyle>
        <a:p>
          <a:endParaRPr lang="cs-CZ"/>
        </a:p>
      </dgm:t>
    </dgm:pt>
  </dgm:ptLst>
  <dgm:cxnLst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7DADF4A3-01CF-44AB-B22D-12966F7A757F}" type="presOf" srcId="{E7099059-3858-4031-AA26-70F1AE740B29}" destId="{71888359-F0DC-489E-B35A-9F5289C4BFFD}" srcOrd="0" destOrd="0" presId="urn:microsoft.com/office/officeart/2005/8/layout/hierarchy4#2"/>
    <dgm:cxn modelId="{180DAC74-716C-4B91-927A-EB59F07C3D47}" type="presOf" srcId="{F9A846BA-06FB-46AF-80ED-5EA0073A08FA}" destId="{C09C4BAB-D6A7-468D-B07E-BB5310B681B1}" srcOrd="0" destOrd="0" presId="urn:microsoft.com/office/officeart/2005/8/layout/hierarchy4#2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4CF0A864-B5D8-42BA-9101-F66B8F6945DD}" type="presOf" srcId="{1D5437B4-AE63-4725-B3BF-757CE9D3B51A}" destId="{D1C32F7D-B459-45E7-8599-1C37444288A4}" srcOrd="0" destOrd="0" presId="urn:microsoft.com/office/officeart/2005/8/layout/hierarchy4#2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29E6389A-95A4-4601-AAE6-0D1F2035B251}" type="presOf" srcId="{105D35E0-9A5D-4EB8-8A48-4ED52D2D6EAC}" destId="{31F49077-DBE9-44A1-A1DC-E5B1FCF7A0AB}" srcOrd="0" destOrd="0" presId="urn:microsoft.com/office/officeart/2005/8/layout/hierarchy4#2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77ECA4F6-222A-4392-9631-810129090796}" type="presOf" srcId="{F158A836-9807-4BB5-96D7-55AAE48F5E54}" destId="{65D17466-8AE6-4EF6-80A3-4A2D022A1AF2}" srcOrd="0" destOrd="0" presId="urn:microsoft.com/office/officeart/2005/8/layout/hierarchy4#2"/>
    <dgm:cxn modelId="{F0D93C89-B981-4EC7-A158-B41F12973EF1}" type="presOf" srcId="{F4DD7773-E0F0-4CA0-AE12-39FE24E2D38B}" destId="{5C53023D-DA3B-429C-A637-D4C76DD550B7}" srcOrd="0" destOrd="0" presId="urn:microsoft.com/office/officeart/2005/8/layout/hierarchy4#2"/>
    <dgm:cxn modelId="{6E5FF87A-EF21-4C6F-973C-4194F1A84FC1}" type="presParOf" srcId="{31F49077-DBE9-44A1-A1DC-E5B1FCF7A0AB}" destId="{C18E4812-C36C-4299-A23F-F302133DE763}" srcOrd="0" destOrd="0" presId="urn:microsoft.com/office/officeart/2005/8/layout/hierarchy4#2"/>
    <dgm:cxn modelId="{9FF011B4-BE67-4925-835E-2F8D1C1ED733}" type="presParOf" srcId="{C18E4812-C36C-4299-A23F-F302133DE763}" destId="{C09C4BAB-D6A7-468D-B07E-BB5310B681B1}" srcOrd="0" destOrd="0" presId="urn:microsoft.com/office/officeart/2005/8/layout/hierarchy4#2"/>
    <dgm:cxn modelId="{AC0D0812-CB6B-4A67-B4E7-D96496C7D9CC}" type="presParOf" srcId="{C18E4812-C36C-4299-A23F-F302133DE763}" destId="{18A19349-6365-47F8-835F-0C81437E72A0}" srcOrd="1" destOrd="0" presId="urn:microsoft.com/office/officeart/2005/8/layout/hierarchy4#2"/>
    <dgm:cxn modelId="{C0BA2F4A-470D-4EFC-9780-18BE46D59070}" type="presParOf" srcId="{C18E4812-C36C-4299-A23F-F302133DE763}" destId="{C5AC6143-59D1-4B00-BB54-9411E2A2B7A8}" srcOrd="2" destOrd="0" presId="urn:microsoft.com/office/officeart/2005/8/layout/hierarchy4#2"/>
    <dgm:cxn modelId="{6ED225B3-B8BE-45E7-80BE-93729EED8A23}" type="presParOf" srcId="{C5AC6143-59D1-4B00-BB54-9411E2A2B7A8}" destId="{4A9763C1-EDA1-45C9-8C0D-0D8BCFBFE4CE}" srcOrd="0" destOrd="0" presId="urn:microsoft.com/office/officeart/2005/8/layout/hierarchy4#2"/>
    <dgm:cxn modelId="{450595F5-D4DC-4058-B727-CD0E3956EDAC}" type="presParOf" srcId="{4A9763C1-EDA1-45C9-8C0D-0D8BCFBFE4CE}" destId="{65D17466-8AE6-4EF6-80A3-4A2D022A1AF2}" srcOrd="0" destOrd="0" presId="urn:microsoft.com/office/officeart/2005/8/layout/hierarchy4#2"/>
    <dgm:cxn modelId="{38CD89B1-83FF-4663-A14A-2A4C52E5B64D}" type="presParOf" srcId="{4A9763C1-EDA1-45C9-8C0D-0D8BCFBFE4CE}" destId="{43B90D46-2F30-46ED-8AD5-00925FB7223A}" srcOrd="1" destOrd="0" presId="urn:microsoft.com/office/officeart/2005/8/layout/hierarchy4#2"/>
    <dgm:cxn modelId="{27B99D7E-4548-4DEB-909F-344F804FC9D8}" type="presParOf" srcId="{4A9763C1-EDA1-45C9-8C0D-0D8BCFBFE4CE}" destId="{5265AFDA-E228-4DDC-9FDB-99B5739E8799}" srcOrd="2" destOrd="0" presId="urn:microsoft.com/office/officeart/2005/8/layout/hierarchy4#2"/>
    <dgm:cxn modelId="{EF38F944-8C9F-4954-BB72-7F867490F0B3}" type="presParOf" srcId="{C5AC6143-59D1-4B00-BB54-9411E2A2B7A8}" destId="{34141CC7-894D-4C91-ABB5-790C952BBCF1}" srcOrd="1" destOrd="0" presId="urn:microsoft.com/office/officeart/2005/8/layout/hierarchy4#2"/>
    <dgm:cxn modelId="{3784D0A2-8710-4959-AA26-D018E401D58C}" type="presParOf" srcId="{C5AC6143-59D1-4B00-BB54-9411E2A2B7A8}" destId="{4DBD85E0-526A-433E-AA20-844244992F90}" srcOrd="2" destOrd="0" presId="urn:microsoft.com/office/officeart/2005/8/layout/hierarchy4#2"/>
    <dgm:cxn modelId="{AE638A02-8094-4149-9179-1045F88C748E}" type="presParOf" srcId="{4DBD85E0-526A-433E-AA20-844244992F90}" destId="{D1C32F7D-B459-45E7-8599-1C37444288A4}" srcOrd="0" destOrd="0" presId="urn:microsoft.com/office/officeart/2005/8/layout/hierarchy4#2"/>
    <dgm:cxn modelId="{20A13AAD-F9A6-4E8B-ADB9-CCBB6E16B5C7}" type="presParOf" srcId="{4DBD85E0-526A-433E-AA20-844244992F90}" destId="{5D2D5C49-3FCA-409B-A2C5-D92FC98F2CAA}" srcOrd="1" destOrd="0" presId="urn:microsoft.com/office/officeart/2005/8/layout/hierarchy4#2"/>
    <dgm:cxn modelId="{EAA06C8F-EDE7-4BFB-87A2-5961BDD3F696}" type="presParOf" srcId="{4DBD85E0-526A-433E-AA20-844244992F90}" destId="{626C0D09-BFC6-4CE1-B7D1-362C534ADE8D}" srcOrd="2" destOrd="0" presId="urn:microsoft.com/office/officeart/2005/8/layout/hierarchy4#2"/>
    <dgm:cxn modelId="{F9115974-EE6D-4AC2-BD32-6C93ED3418E5}" type="presParOf" srcId="{C5AC6143-59D1-4B00-BB54-9411E2A2B7A8}" destId="{446599AB-B680-4B28-82B7-0593C47118C8}" srcOrd="3" destOrd="0" presId="urn:microsoft.com/office/officeart/2005/8/layout/hierarchy4#2"/>
    <dgm:cxn modelId="{53233DDF-6171-4BBA-8DFF-16F34E3716C7}" type="presParOf" srcId="{C5AC6143-59D1-4B00-BB54-9411E2A2B7A8}" destId="{65C5EE98-B3C9-4E5C-8CBF-883A24D98EC7}" srcOrd="4" destOrd="0" presId="urn:microsoft.com/office/officeart/2005/8/layout/hierarchy4#2"/>
    <dgm:cxn modelId="{F0EDF3FA-A321-4EF3-BAAD-134579E2D43A}" type="presParOf" srcId="{65C5EE98-B3C9-4E5C-8CBF-883A24D98EC7}" destId="{5C53023D-DA3B-429C-A637-D4C76DD550B7}" srcOrd="0" destOrd="0" presId="urn:microsoft.com/office/officeart/2005/8/layout/hierarchy4#2"/>
    <dgm:cxn modelId="{D05A455C-0951-42B1-89C0-E453166528D3}" type="presParOf" srcId="{65C5EE98-B3C9-4E5C-8CBF-883A24D98EC7}" destId="{8D10DD1F-A51D-4898-B8C6-0BEA1FF0195A}" srcOrd="1" destOrd="0" presId="urn:microsoft.com/office/officeart/2005/8/layout/hierarchy4#2"/>
    <dgm:cxn modelId="{E03824CE-8E66-4F15-AA15-BDF9F25A9865}" type="presParOf" srcId="{65C5EE98-B3C9-4E5C-8CBF-883A24D98EC7}" destId="{58BE194D-6F64-4005-9BF5-B80B19E05BEF}" srcOrd="2" destOrd="0" presId="urn:microsoft.com/office/officeart/2005/8/layout/hierarchy4#2"/>
    <dgm:cxn modelId="{D40EB434-6C38-4AA0-9B40-BA305AE0C07C}" type="presParOf" srcId="{C5AC6143-59D1-4B00-BB54-9411E2A2B7A8}" destId="{D7003DC4-A656-4909-B2FF-FAA6419ACEC7}" srcOrd="5" destOrd="0" presId="urn:microsoft.com/office/officeart/2005/8/layout/hierarchy4#2"/>
    <dgm:cxn modelId="{A80C1538-E05C-41DA-B046-76ABDC68A714}" type="presParOf" srcId="{C5AC6143-59D1-4B00-BB54-9411E2A2B7A8}" destId="{12A9463C-744C-4DE4-8E88-C6444D940494}" srcOrd="6" destOrd="0" presId="urn:microsoft.com/office/officeart/2005/8/layout/hierarchy4#2"/>
    <dgm:cxn modelId="{8BE0C5ED-7405-4FAC-BB29-761F084712C1}" type="presParOf" srcId="{12A9463C-744C-4DE4-8E88-C6444D940494}" destId="{71888359-F0DC-489E-B35A-9F5289C4BFFD}" srcOrd="0" destOrd="0" presId="urn:microsoft.com/office/officeart/2005/8/layout/hierarchy4#2"/>
    <dgm:cxn modelId="{3C14A752-CB66-4049-A241-F473D96D64BF}" type="presParOf" srcId="{12A9463C-744C-4DE4-8E88-C6444D940494}" destId="{4D76A402-D8DD-43C1-A7CD-A27840BCC8B9}" srcOrd="1" destOrd="0" presId="urn:microsoft.com/office/officeart/2005/8/layout/hierarchy4#2"/>
    <dgm:cxn modelId="{C4C5EB46-2279-4376-A887-D1CF26B156B2}" type="presParOf" srcId="{12A9463C-744C-4DE4-8E88-C6444D940494}" destId="{856176A2-0199-4FA6-AC46-6B8D767AB282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724521"/>
          <a:ext cx="403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20661" y="385809"/>
          <a:ext cx="3268968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Text, grafika a obrázky</a:t>
          </a:r>
        </a:p>
      </dsp:txBody>
      <dsp:txXfrm>
        <a:off x="250923" y="416071"/>
        <a:ext cx="3208444" cy="559396"/>
      </dsp:txXfrm>
    </dsp:sp>
    <dsp:sp modelId="{51228DB3-E7D4-486B-A0C1-9A59D129891F}">
      <dsp:nvSpPr>
        <dsp:cNvPr id="0" name=""/>
        <dsp:cNvSpPr/>
      </dsp:nvSpPr>
      <dsp:spPr>
        <a:xfrm>
          <a:off x="0" y="1677081"/>
          <a:ext cx="403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20661" y="1350123"/>
          <a:ext cx="3306426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Objekt SmartArt</a:t>
          </a:r>
        </a:p>
      </dsp:txBody>
      <dsp:txXfrm>
        <a:off x="250923" y="1380385"/>
        <a:ext cx="3245902" cy="559396"/>
      </dsp:txXfrm>
    </dsp:sp>
    <dsp:sp modelId="{2DB5D132-AB90-49A4-A479-F0988A86E33E}">
      <dsp:nvSpPr>
        <dsp:cNvPr id="0" name=""/>
        <dsp:cNvSpPr/>
      </dsp:nvSpPr>
      <dsp:spPr>
        <a:xfrm>
          <a:off x="0" y="2610971"/>
          <a:ext cx="403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01930" y="2290929"/>
          <a:ext cx="3306454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Motivy a rychlé styly</a:t>
          </a:r>
        </a:p>
      </dsp:txBody>
      <dsp:txXfrm>
        <a:off x="232192" y="2321191"/>
        <a:ext cx="3245930" cy="559396"/>
      </dsp:txXfrm>
    </dsp:sp>
    <dsp:sp modelId="{56015E43-931D-4CAD-85C0-E9EB84437182}">
      <dsp:nvSpPr>
        <dsp:cNvPr id="0" name=""/>
        <dsp:cNvSpPr/>
      </dsp:nvSpPr>
      <dsp:spPr>
        <a:xfrm>
          <a:off x="0" y="3582201"/>
          <a:ext cx="403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01930" y="3272241"/>
          <a:ext cx="3284233" cy="61992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Nová rozložení</a:t>
          </a:r>
        </a:p>
      </dsp:txBody>
      <dsp:txXfrm>
        <a:off x="232192" y="3302503"/>
        <a:ext cx="3223709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5452-3B19-4BA4-99E2-C91FFF1629B3}">
      <dsp:nvSpPr>
        <dsp:cNvPr id="0" name=""/>
        <dsp:cNvSpPr/>
      </dsp:nvSpPr>
      <dsp:spPr>
        <a:xfrm>
          <a:off x="602413" y="-1306555"/>
          <a:ext cx="18831077" cy="18831077"/>
        </a:xfrm>
        <a:prstGeom prst="blockArc">
          <a:avLst>
            <a:gd name="adj1" fmla="val 13014838"/>
            <a:gd name="adj2" fmla="val 13985162"/>
            <a:gd name="adj3" fmla="val 9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927B1-9AE4-4F40-8207-CA74D0D24071}">
      <dsp:nvSpPr>
        <dsp:cNvPr id="0" name=""/>
        <dsp:cNvSpPr/>
      </dsp:nvSpPr>
      <dsp:spPr>
        <a:xfrm>
          <a:off x="602413" y="-12563584"/>
          <a:ext cx="18831077" cy="18831077"/>
        </a:xfrm>
        <a:prstGeom prst="blockArc">
          <a:avLst>
            <a:gd name="adj1" fmla="val 7614838"/>
            <a:gd name="adj2" fmla="val 8585162"/>
            <a:gd name="adj3" fmla="val 9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2C01E-986B-4BE3-994F-EB2FBE9759A5}">
      <dsp:nvSpPr>
        <dsp:cNvPr id="0" name=""/>
        <dsp:cNvSpPr/>
      </dsp:nvSpPr>
      <dsp:spPr>
        <a:xfrm>
          <a:off x="-10654615" y="-12563584"/>
          <a:ext cx="18831077" cy="18831077"/>
        </a:xfrm>
        <a:prstGeom prst="blockArc">
          <a:avLst>
            <a:gd name="adj1" fmla="val 2214838"/>
            <a:gd name="adj2" fmla="val 3185162"/>
            <a:gd name="adj3" fmla="val 9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FCA14-6E35-4D86-8774-9DEBE17A0AD0}">
      <dsp:nvSpPr>
        <dsp:cNvPr id="0" name=""/>
        <dsp:cNvSpPr/>
      </dsp:nvSpPr>
      <dsp:spPr>
        <a:xfrm>
          <a:off x="-10654615" y="-1306555"/>
          <a:ext cx="18831077" cy="18831077"/>
        </a:xfrm>
        <a:prstGeom prst="blockArc">
          <a:avLst>
            <a:gd name="adj1" fmla="val 18414838"/>
            <a:gd name="adj2" fmla="val 19385162"/>
            <a:gd name="adj3" fmla="val 9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7CAA9-318E-4CBA-B98D-2203DED9FB9C}">
      <dsp:nvSpPr>
        <dsp:cNvPr id="0" name=""/>
        <dsp:cNvSpPr/>
      </dsp:nvSpPr>
      <dsp:spPr>
        <a:xfrm>
          <a:off x="3510692" y="1601724"/>
          <a:ext cx="1757489" cy="175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Obchodní proces</a:t>
          </a:r>
        </a:p>
      </dsp:txBody>
      <dsp:txXfrm>
        <a:off x="3768070" y="1859102"/>
        <a:ext cx="1242733" cy="1242733"/>
      </dsp:txXfrm>
    </dsp:sp>
    <dsp:sp modelId="{86A79D0C-7F5D-4218-89BF-C121023B74AE}">
      <dsp:nvSpPr>
        <dsp:cNvPr id="0" name=""/>
        <dsp:cNvSpPr/>
      </dsp:nvSpPr>
      <dsp:spPr>
        <a:xfrm>
          <a:off x="3774316" y="1188"/>
          <a:ext cx="1230242" cy="123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Provozovat</a:t>
          </a:r>
        </a:p>
      </dsp:txBody>
      <dsp:txXfrm>
        <a:off x="3954481" y="181353"/>
        <a:ext cx="869912" cy="869912"/>
      </dsp:txXfrm>
    </dsp:sp>
    <dsp:sp modelId="{D8152D92-BBFE-427B-BBE4-CDB00C1C8220}">
      <dsp:nvSpPr>
        <dsp:cNvPr id="0" name=""/>
        <dsp:cNvSpPr/>
      </dsp:nvSpPr>
      <dsp:spPr>
        <a:xfrm>
          <a:off x="5638474" y="1865347"/>
          <a:ext cx="1230242" cy="123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Podpora</a:t>
          </a:r>
        </a:p>
      </dsp:txBody>
      <dsp:txXfrm>
        <a:off x="5818639" y="2045512"/>
        <a:ext cx="869912" cy="869912"/>
      </dsp:txXfrm>
    </dsp:sp>
    <dsp:sp modelId="{6996B73F-0E51-4C9A-A0AE-6248F2123DF8}">
      <dsp:nvSpPr>
        <dsp:cNvPr id="0" name=""/>
        <dsp:cNvSpPr/>
      </dsp:nvSpPr>
      <dsp:spPr>
        <a:xfrm>
          <a:off x="3774316" y="3729506"/>
          <a:ext cx="1230242" cy="123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Optimalizovat</a:t>
          </a:r>
        </a:p>
      </dsp:txBody>
      <dsp:txXfrm>
        <a:off x="3954481" y="3909671"/>
        <a:ext cx="869912" cy="869912"/>
      </dsp:txXfrm>
    </dsp:sp>
    <dsp:sp modelId="{FCCDFD5F-7039-438F-B4A9-7649B01ACAF8}">
      <dsp:nvSpPr>
        <dsp:cNvPr id="0" name=""/>
        <dsp:cNvSpPr/>
      </dsp:nvSpPr>
      <dsp:spPr>
        <a:xfrm>
          <a:off x="1910157" y="1865347"/>
          <a:ext cx="1230242" cy="123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Změnit</a:t>
          </a:r>
        </a:p>
      </dsp:txBody>
      <dsp:txXfrm>
        <a:off x="2090322" y="2045512"/>
        <a:ext cx="869912" cy="869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C4BAB-D6A7-468D-B07E-BB5310B681B1}">
      <dsp:nvSpPr>
        <dsp:cNvPr id="0" name=""/>
        <dsp:cNvSpPr/>
      </dsp:nvSpPr>
      <dsp:spPr>
        <a:xfrm>
          <a:off x="3050" y="938"/>
          <a:ext cx="6242298" cy="2010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300" kern="1200"/>
            <a:t>Obchodní proces</a:t>
          </a:r>
        </a:p>
      </dsp:txBody>
      <dsp:txXfrm>
        <a:off x="61941" y="59829"/>
        <a:ext cx="6124516" cy="1892920"/>
      </dsp:txXfrm>
    </dsp:sp>
    <dsp:sp modelId="{65D17466-8AE6-4EF6-80A3-4A2D022A1AF2}">
      <dsp:nvSpPr>
        <dsp:cNvPr id="0" name=""/>
        <dsp:cNvSpPr/>
      </dsp:nvSpPr>
      <dsp:spPr>
        <a:xfrm>
          <a:off x="4059" y="2212908"/>
          <a:ext cx="1467610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Provozovat</a:t>
          </a:r>
        </a:p>
      </dsp:txBody>
      <dsp:txXfrm>
        <a:off x="47044" y="2255893"/>
        <a:ext cx="1381640" cy="1924732"/>
      </dsp:txXfrm>
    </dsp:sp>
    <dsp:sp modelId="{D1C32F7D-B459-45E7-8599-1C37444288A4}">
      <dsp:nvSpPr>
        <dsp:cNvPr id="0" name=""/>
        <dsp:cNvSpPr/>
      </dsp:nvSpPr>
      <dsp:spPr>
        <a:xfrm>
          <a:off x="1594949" y="2212908"/>
          <a:ext cx="1467610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Podpora</a:t>
          </a:r>
        </a:p>
      </dsp:txBody>
      <dsp:txXfrm>
        <a:off x="1637934" y="2255893"/>
        <a:ext cx="1381640" cy="1924732"/>
      </dsp:txXfrm>
    </dsp:sp>
    <dsp:sp modelId="{5C53023D-DA3B-429C-A637-D4C76DD550B7}">
      <dsp:nvSpPr>
        <dsp:cNvPr id="0" name=""/>
        <dsp:cNvSpPr/>
      </dsp:nvSpPr>
      <dsp:spPr>
        <a:xfrm>
          <a:off x="3185839" y="2212908"/>
          <a:ext cx="1467610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Optimalizovat</a:t>
          </a:r>
        </a:p>
      </dsp:txBody>
      <dsp:txXfrm>
        <a:off x="3228824" y="2255893"/>
        <a:ext cx="1381640" cy="1924732"/>
      </dsp:txXfrm>
    </dsp:sp>
    <dsp:sp modelId="{71888359-F0DC-489E-B35A-9F5289C4BFFD}">
      <dsp:nvSpPr>
        <dsp:cNvPr id="0" name=""/>
        <dsp:cNvSpPr/>
      </dsp:nvSpPr>
      <dsp:spPr>
        <a:xfrm>
          <a:off x="4776729" y="2212908"/>
          <a:ext cx="1467610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Změnit</a:t>
          </a:r>
        </a:p>
      </dsp:txBody>
      <dsp:txXfrm>
        <a:off x="4819714" y="2255893"/>
        <a:ext cx="1381640" cy="1924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C238408C-6839-46EE-8131-EDA75C487F2E}" type="datetimeFigureOut">
              <a:rPr/>
              <a:pPr/>
              <a:t>30. 6. 2006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1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cs-CZ" sz="3800"/>
            </a:lvl1pPr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cs-CZ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cs-CZ" smtClean="0"/>
              <a:t>Klepnutím lze upravit styl předlohy podnadpisů.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cs-CZ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cs-CZ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cs-CZ" sz="20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lang="cs-CZ" sz="400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cs-CZ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cs-CZ" sz="2000" b="1"/>
            </a:lvl2pPr>
            <a:lvl3pPr eaLnBrk="1" latinLnBrk="0" hangingPunct="1">
              <a:buNone/>
              <a:defRPr kumimoji="0" lang="cs-CZ" sz="1800" b="1"/>
            </a:lvl3pPr>
            <a:lvl4pPr eaLnBrk="1" latinLnBrk="0" hangingPunct="1">
              <a:buNone/>
              <a:defRPr kumimoji="0" lang="cs-CZ" sz="1600" b="1"/>
            </a:lvl4pPr>
            <a:lvl5pPr eaLnBrk="1" latinLnBrk="0" hangingPunct="1">
              <a:buNone/>
              <a:defRPr kumimoji="0" lang="cs-CZ" sz="1600" b="1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cs-CZ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cs-CZ" sz="2000" b="1"/>
            </a:lvl2pPr>
            <a:lvl3pPr eaLnBrk="1" latinLnBrk="0" hangingPunct="1">
              <a:buNone/>
              <a:defRPr kumimoji="0" lang="cs-CZ" sz="1800" b="1"/>
            </a:lvl3pPr>
            <a:lvl4pPr eaLnBrk="1" latinLnBrk="0" hangingPunct="1">
              <a:buNone/>
              <a:defRPr kumimoji="0" lang="cs-CZ" sz="1600" b="1"/>
            </a:lvl4pPr>
            <a:lvl5pPr eaLnBrk="1" latinLnBrk="0" hangingPunct="1">
              <a:buNone/>
              <a:defRPr kumimoji="0" lang="cs-CZ" sz="1600" b="1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cs-CZ" sz="4000" cap="none" baseline="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cs-CZ" sz="3600" b="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cs-CZ" sz="1800"/>
            </a:lvl1pPr>
            <a:lvl2pPr eaLnBrk="1" latinLnBrk="0" hangingPunct="1">
              <a:buNone/>
              <a:defRPr kumimoji="0" lang="cs-CZ" sz="1200"/>
            </a:lvl2pPr>
            <a:lvl3pPr eaLnBrk="1" latinLnBrk="0" hangingPunct="1">
              <a:buNone/>
              <a:defRPr kumimoji="0" lang="cs-CZ" sz="1000"/>
            </a:lvl3pPr>
            <a:lvl4pPr eaLnBrk="1" latinLnBrk="0" hangingPunct="1">
              <a:buNone/>
              <a:defRPr kumimoji="0" lang="cs-CZ" sz="900"/>
            </a:lvl4pPr>
            <a:lvl5pPr eaLnBrk="1" latinLnBrk="0" hangingPunct="1">
              <a:buNone/>
              <a:defRPr kumimoji="0" lang="cs-CZ" sz="9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cs-CZ" sz="3200"/>
            </a:lvl1pPr>
            <a:lvl2pPr eaLnBrk="1" latinLnBrk="0" hangingPunct="1">
              <a:defRPr kumimoji="0" lang="cs-CZ" sz="2800"/>
            </a:lvl2pPr>
            <a:lvl3pPr eaLnBrk="1" latinLnBrk="0" hangingPunct="1">
              <a:defRPr kumimoji="0" lang="cs-CZ" sz="2400"/>
            </a:lvl3pPr>
            <a:lvl4pPr eaLnBrk="1" latinLnBrk="0" hangingPunct="1">
              <a:defRPr kumimoji="0" lang="cs-CZ" sz="2000"/>
            </a:lvl4pPr>
            <a:lvl5pPr eaLnBrk="1" latinLnBrk="0" hangingPunct="1">
              <a:defRPr kumimoji="0" lang="cs-CZ"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cs-CZ" sz="2100" b="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cs-CZ"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cs-CZ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cs-CZ" sz="1200"/>
            </a:lvl2pPr>
            <a:lvl3pPr eaLnBrk="1" latinLnBrk="0" hangingPunct="1">
              <a:defRPr kumimoji="0" lang="cs-CZ" sz="1000"/>
            </a:lvl3pPr>
            <a:lvl4pPr eaLnBrk="1" latinLnBrk="0" hangingPunct="1">
              <a:defRPr kumimoji="0" lang="cs-CZ" sz="900"/>
            </a:lvl4pPr>
            <a:lvl5pPr eaLnBrk="1" latinLnBrk="0" hangingPunct="1">
              <a:defRPr kumimoji="0" lang="cs-CZ" sz="9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0" hangingPunct="1"/>
            <a:r>
              <a:rPr kumimoji="0" lang="cs-CZ" dirty="0" smtClean="0"/>
              <a:t>Klepnutím lze upravit styl předlohy nadpisů.</a:t>
            </a:r>
            <a:endParaRPr kumimoji="0"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cs-CZ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cs-CZ">
                <a:solidFill>
                  <a:schemeClr val="tx2"/>
                </a:solidFill>
              </a:rPr>
              <a:pPr/>
              <a:t>21.10.2012</a:t>
            </a:fld>
            <a:endParaRPr kumimoji="0" lang="cs-CZ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cs-CZ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cs-CZ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cs-CZ" sz="1200">
                <a:solidFill>
                  <a:schemeClr val="tx2"/>
                </a:solidFill>
              </a:rPr>
              <a:pPr algn="l"/>
              <a:t>‹#›</a:t>
            </a:fld>
            <a:endParaRPr kumimoji="0" lang="cs-CZ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pull dir="rd"/>
  </p:transition>
  <p:txStyles>
    <p:titleStyle>
      <a:lvl1pPr algn="l" rtl="0" eaLnBrk="1" latinLnBrk="0" hangingPunct="1">
        <a:spcBef>
          <a:spcPct val="0"/>
        </a:spcBef>
        <a:buNone/>
        <a:defRPr kumimoji="0" lang="cs-CZ" sz="44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Aharoni" pitchFamily="2" charset="-79"/>
          <a:ea typeface="+mj-ea"/>
          <a:cs typeface="Aharoni" pitchFamily="2" charset="-79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lang="cs-CZ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cs-CZ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cs-CZ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cs-CZ" dirty="0"/>
              <a:t>Úvod do aplikace PowerPoint </a:t>
            </a:r>
            <a:r>
              <a:rPr lang="cs-CZ" dirty="0">
                <a:solidFill>
                  <a:schemeClr val="accent1"/>
                </a:solidFill>
              </a:rPr>
              <a:t>2007</a:t>
            </a:r>
            <a:endParaRPr lang="cs-CZ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extLst/>
          </a:lstStyle>
          <a:p>
            <a:r>
              <a:rPr lang="cs-CZ"/>
              <a:t>Představení nových funkcí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447800" y="1447800"/>
          <a:ext cx="6248400" cy="442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Koordinace pomocí motivů!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5072098" cy="4572000"/>
          </a:xfrm>
        </p:spPr>
        <p:txBody>
          <a:bodyPr/>
          <a:lstStyle>
            <a:extLst/>
          </a:lstStyle>
          <a:p>
            <a:r>
              <a:rPr lang="cs-CZ" dirty="0"/>
              <a:t>Motivy sady Office umožňují snadnou koordinaci barev, typů písma a grafických efektů použitých v prezentaci. Vše, co do prezentace vložíte, bude automaticky upraveno tak, aby byl použitý styl jednotný.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57818" y="1714488"/>
            <a:ext cx="3491236" cy="4381500"/>
            <a:chOff x="5029200" y="1600200"/>
            <a:chExt cx="3810000" cy="47815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1600200"/>
              <a:ext cx="28194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4267200"/>
              <a:ext cx="28194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9" name="Rectangl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800" y="2609850"/>
              <a:ext cx="28194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137"/>
                </a:srgbClr>
              </a:outerShdw>
            </a:effectLst>
          </p:spPr>
        </p:pic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Také aplikace Word a Excel!</a:t>
            </a: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cs-CZ"/>
              <a:t>Aplikace PowerPoint nyní sdílí společnou sadu motivů s aplikací Word a Excel, takže můžete vytvářet dokumenty a tabulky, které ladí se zvoleným vzhledem prezentace.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21243"/>
            <a:ext cx="1591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7686" y="1621243"/>
            <a:ext cx="15919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352800"/>
            <a:ext cx="2590800" cy="18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440643"/>
            <a:ext cx="1905000" cy="142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Nová rozložení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Dokonalý snímek!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cs-CZ"/>
              <a:t>Aplikace PowerPoint obsahuje nová rozložení, které nabízejí více možností prezentace textu, obrázků a médií.  </a:t>
            </a:r>
          </a:p>
          <a:p>
            <a:endParaRPr lang="cs-CZ"/>
          </a:p>
          <a:p>
            <a:r>
              <a:rPr lang="cs-CZ"/>
              <a:t>Vše, co přidáte do zástupných symbolů rozložení, je dokonale uspořádáno.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244350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76600"/>
            <a:ext cx="2440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724400"/>
            <a:ext cx="24451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Vlastní uspořádání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cs-CZ" dirty="0"/>
              <a:t>Pomocí vlastních rozložení můžete navrhnout své vlastní uspořádání snímků. V aplikaci PowerPoint je také možné vytvořit nové typy dokumentů. Snadno vytvoříte vše od firemních prospektů až po rodinná alba.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3899925" cy="2924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55975"/>
            <a:ext cx="3323861" cy="24928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73" y="4653136"/>
            <a:ext cx="2592288" cy="194421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2143108" y="1428736"/>
            <a:ext cx="4861750" cy="4929222"/>
            <a:chOff x="2143108" y="1428736"/>
            <a:chExt cx="4861750" cy="4929222"/>
          </a:xfrm>
        </p:grpSpPr>
        <p:sp>
          <p:nvSpPr>
            <p:cNvPr id="9" name="Obdélník 8"/>
            <p:cNvSpPr/>
            <p:nvPr/>
          </p:nvSpPr>
          <p:spPr>
            <a:xfrm>
              <a:off x="2147074" y="1428736"/>
              <a:ext cx="4786346" cy="492922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2143108" y="1428736"/>
              <a:ext cx="1071570" cy="44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smtClean="0"/>
                <a:t>Hlavní program</a:t>
              </a:r>
            </a:p>
            <a:p>
              <a:pPr algn="ctr"/>
              <a:r>
                <a:rPr dirty="0" smtClean="0"/>
                <a:t>k</a:t>
              </a:r>
              <a:r>
                <a:rPr smtClean="0"/>
                <a:t>onference </a:t>
              </a:r>
              <a:endParaRPr lang="en-US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3436131" y="2714620"/>
              <a:ext cx="1928826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mtClean="0"/>
                <a:t>Symposium</a:t>
              </a:r>
              <a:endParaRPr lang="en-US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3436131" y="4286256"/>
              <a:ext cx="1928826" cy="5715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mtClean="0"/>
                <a:t>Workshop</a:t>
              </a:r>
              <a:endParaRPr lang="en-US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436131" y="5214950"/>
              <a:ext cx="1928826" cy="5715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mtClean="0"/>
                <a:t>Workshop v </a:t>
              </a:r>
            </a:p>
            <a:p>
              <a:pPr algn="ctr"/>
              <a:r>
                <a:rPr smtClean="0"/>
                <a:t>e-výuce</a:t>
              </a:r>
              <a:endParaRPr lang="en-US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3436131" y="5786454"/>
              <a:ext cx="1928826" cy="57150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mtClean="0"/>
                <a:t>Jednání</a:t>
              </a:r>
              <a:endParaRPr lang="en-US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6861982" y="1857364"/>
              <a:ext cx="142876" cy="17859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861982" y="4357694"/>
              <a:ext cx="142876" cy="17859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Zaoblený obdélník 11"/>
          <p:cNvSpPr/>
          <p:nvPr/>
        </p:nvSpPr>
        <p:spPr>
          <a:xfrm>
            <a:off x="555199" y="321459"/>
            <a:ext cx="8033602" cy="6215082"/>
          </a:xfrm>
          <a:prstGeom prst="roundRect">
            <a:avLst/>
          </a:prstGeom>
          <a:solidFill>
            <a:srgbClr val="C69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0" smtClean="0"/>
              <a:t>Konference</a:t>
            </a:r>
            <a:endParaRPr lang="en-US" sz="80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Aplikace PowerPoint </a:t>
            </a:r>
            <a:r>
              <a:rPr lang="cs-CZ">
                <a:solidFill>
                  <a:schemeClr val="accent1"/>
                </a:solidFill>
              </a:rPr>
              <a:t>2007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cs-CZ" dirty="0"/>
              <a:t>Tato prezentace demonstruje nové funkce aplikace PowerPoint na názorných příkladech. Můžete si ji prohlédnout v zobrazení Prezentace nebo v procházením v normálním zobrazení. Tyto snímky jsou vytvořeny tak, aby vás inspirovaly k vytváření zajímavých prezentací v aplikaci PowerPoint 2007!</a:t>
            </a:r>
            <a:endParaRPr lang="cs-CZ" sz="2400" dirty="0"/>
          </a:p>
          <a:p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56138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dirty="0"/>
              <a:t>Text, grafika a obrázky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Nadřazený text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quarter" idx="3"/>
          </p:nvPr>
        </p:nvSpPr>
        <p:spPr/>
        <p:txBody>
          <a:bodyPr>
            <a:normAutofit fontScale="92500" lnSpcReduction="20000"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cs-CZ"/>
              <a:t>Při práci s textem v aplikaci PowerPoint 2007 můžete používat nové triky. K dispozici jsou užitečné funkce, jako je přeškrtnutí, a pokročilé funkce, jako je nastavení mezer mezi znaky. Maximálního efektu dosáhnete pomocí měkkých stínů a  použitím stylů WordArt přímo v textu na snímku.</a:t>
            </a:r>
            <a:endParaRPr lang="cs-CZ" sz="2400"/>
          </a:p>
        </p:txBody>
      </p:sp>
      <p:sp>
        <p:nvSpPr>
          <p:cNvPr id="19" name="Zástupný symbol pro obsah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8259" y="3901369"/>
            <a:ext cx="3427541" cy="7315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extLst/>
          </a:lstStyle>
          <a:p>
            <a:r>
              <a:rPr lang="cs-CZ" sz="3200" spc="-300">
                <a:latin typeface="Gill Sans MT"/>
              </a:rPr>
              <a:t>Mezery</a:t>
            </a:r>
            <a:r>
              <a:rPr lang="cs-CZ" sz="3200" spc="300">
                <a:latin typeface="Gill Sans MT"/>
              </a:rPr>
              <a:t> </a:t>
            </a:r>
            <a:r>
              <a:rPr lang="cs-CZ" sz="3200" spc="600">
                <a:latin typeface="Gill Sans MT"/>
              </a:rPr>
              <a:t>mezi znaky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8259" y="3070753"/>
            <a:ext cx="1649491" cy="731520"/>
          </a:xfrm>
          <a:prstGeom prst="rect">
            <a:avLst/>
          </a:prstGeom>
        </p:spPr>
        <p:txBody>
          <a:bodyPr wrap="none" anchor="ctr">
            <a:spAutoFit/>
          </a:bodyPr>
          <a:lstStyle>
            <a:extLst/>
          </a:lstStyle>
          <a:p>
            <a:r>
              <a:rPr lang="cs-CZ" sz="4000" spc="-150">
                <a:latin typeface="Gill Sans MT"/>
              </a:rPr>
              <a:t>Prokládání</a:t>
            </a:r>
            <a:endParaRPr lang="cs-CZ" sz="4000">
              <a:latin typeface="Gill Sans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8259" y="5562600"/>
            <a:ext cx="2446504" cy="731520"/>
          </a:xfrm>
          <a:prstGeom prst="rect">
            <a:avLst/>
          </a:prstGeom>
        </p:spPr>
        <p:txBody>
          <a:bodyPr wrap="none" anchor="ctr">
            <a:spAutoFit/>
          </a:bodyPr>
          <a:lstStyle>
            <a:extLst/>
          </a:lstStyle>
          <a:p>
            <a:r>
              <a:rPr lang="cs-CZ" sz="3200" strike="sngStrike" kern="100">
                <a:latin typeface="Gill Sans MT"/>
              </a:rPr>
              <a:t>Přeškrtnutí</a:t>
            </a:r>
            <a:endParaRPr lang="cs-CZ" sz="3200">
              <a:latin typeface="Gill Sans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8259" y="4731985"/>
            <a:ext cx="2945037" cy="731520"/>
          </a:xfrm>
          <a:prstGeom prst="rect">
            <a:avLst/>
          </a:prstGeom>
        </p:spPr>
        <p:txBody>
          <a:bodyPr wrap="none" anchor="ctr">
            <a:spAutoFit/>
          </a:bodyPr>
          <a:lstStyle>
            <a:extLst/>
          </a:lstStyle>
          <a:p>
            <a:r>
              <a:rPr lang="cs-CZ" sz="3200" u="heavy" kern="100">
                <a:uFill>
                  <a:solidFill>
                    <a:schemeClr val="accent1"/>
                  </a:solidFill>
                </a:uFill>
                <a:latin typeface="Gill Sans MT"/>
              </a:rPr>
              <a:t>Stylové podtržení</a:t>
            </a:r>
            <a:endParaRPr lang="cs-CZ" sz="3200" u="heavy"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8259" y="1371600"/>
            <a:ext cx="2766911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extLst/>
          </a:lstStyle>
          <a:p>
            <a:r>
              <a:rPr lang="cs-CZ" sz="4000">
                <a:ln w="18415" cap="flat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/>
              </a:rPr>
              <a:t>Měkký stín</a:t>
            </a:r>
            <a:endParaRPr lang="cs-CZ" sz="4000">
              <a:ln w="18415" cap="flat" cmpd="sng">
                <a:solidFill>
                  <a:srgbClr val="FFFFFF"/>
                </a:solidFill>
                <a:miter lim="800000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8259" y="2202216"/>
            <a:ext cx="193924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extLst/>
          </a:lstStyle>
          <a:p>
            <a:r>
              <a:rPr lang="cs-CZ" sz="4400" b="1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Efekty</a:t>
            </a:r>
            <a:endParaRPr lang="cs-CZ" sz="4400" b="1">
              <a:solidFill>
                <a:schemeClr val="accent1"/>
              </a:solidFill>
              <a:latin typeface="Gill Sans M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Působivost grafiky OfficeArt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cs-CZ"/>
              <a:t>Vyjádřete svoje myšlenky pomocí zajímavé grafiky. Aplikace PowerPoint usnadňuje vytvoření vizuálních efektů, které dříve vyžadovaly použití několika aplikací. Použití efektů stínů, odrazu, záře, zkosení, 3D a mnoha dalších je velice snadné.</a:t>
            </a:r>
          </a:p>
          <a:p>
            <a:endParaRPr lang="cs-CZ"/>
          </a:p>
        </p:txBody>
      </p:sp>
      <p:sp>
        <p:nvSpPr>
          <p:cNvPr id="5" name="Rounded Rectangle 4"/>
          <p:cNvSpPr/>
          <p:nvPr/>
        </p:nvSpPr>
        <p:spPr>
          <a:xfrm>
            <a:off x="5295900" y="1600200"/>
            <a:ext cx="2819400" cy="731520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cs-CZ" sz="2400"/>
              <a:t>Měkký stín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5900" y="4272280"/>
            <a:ext cx="2819400" cy="731520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woPt" dir="t">
              <a:rot lat="0" lon="0" rev="6000000"/>
            </a:lightRig>
          </a:scene3d>
          <a:sp3d prstMaterial="plastic">
            <a:bevelT w="152400" h="101600" prst="coolSlant"/>
            <a:bevelB w="152400" h="101600" prst="coolSlant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cs-CZ" sz="2400"/>
              <a:t>Zkosení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95900" y="2697480"/>
            <a:ext cx="2819400" cy="731520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cs-CZ" sz="2400"/>
              <a:t>Odraz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95900" y="5516880"/>
            <a:ext cx="2819400" cy="731520"/>
          </a:xfrm>
          <a:prstGeom prst="roundRect">
            <a:avLst>
              <a:gd name="adj" fmla="val 16667"/>
            </a:avLst>
          </a:prstGeom>
          <a:ln w="38100" cap="flat" cmpd="sng" algn="ctr">
            <a:noFill/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cs-CZ" sz="2400"/>
              <a:t>3D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Představte si to…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r>
              <a:rPr lang="cs-CZ"/>
              <a:t>Obrázky lze v aplikaci PowerPoint 2007 upravovat mnoha způsoby. Můžete snadno měnit barvy obrázků nebo změnit tvar rámečku obrázku. Můžete také použít všechny efekty OfficeArt, dokonce efekty 3D!</a:t>
            </a:r>
          </a:p>
        </p:txBody>
      </p:sp>
      <p:pic>
        <p:nvPicPr>
          <p:cNvPr id="5" name="j0314068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000760" y="4286256"/>
            <a:ext cx="3143240" cy="245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ctangle 9"/>
          <p:cNvPicPr>
            <a:picLocks noChangeAspect="1"/>
          </p:cNvPicPr>
          <p:nvPr/>
        </p:nvPicPr>
        <p:blipFill>
          <a:blip r:embed="rId3"/>
          <a:srcRect l="6897" r="6897" b="16026"/>
          <a:stretch>
            <a:fillRect/>
          </a:stretch>
        </p:blipFill>
        <p:spPr>
          <a:xfrm>
            <a:off x="5143504" y="5286388"/>
            <a:ext cx="1905000" cy="14474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lum contrast="2000"/>
            <a:duotone>
              <a:schemeClr val="accent3">
                <a:shade val="45000"/>
                <a:satMod val="135000"/>
              </a:schemeClr>
              <a:srgbClr val="FFFFFF"/>
            </a:duotone>
          </a:blip>
          <a:srcRect/>
          <a:stretch>
            <a:fillRect/>
          </a:stretch>
        </p:blipFill>
        <p:spPr bwMode="auto">
          <a:xfrm>
            <a:off x="4357686" y="4214818"/>
            <a:ext cx="2209800" cy="14478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Objekt SmartArt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Vizualizace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type="pic" idx="1"/>
          </p:nvPr>
        </p:nvGraphicFramePr>
        <p:xfrm>
          <a:off x="366713" y="1905000"/>
          <a:ext cx="8778875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cs-CZ"/>
              <a:t>Pomocí objektů SmartArt můžete měnit odrážky na grafické objekty jedním klepnutím. Můžete dokonce změnit rozložení grafiky tak, aby přesně odpovídalo vašim představám.  </a:t>
            </a:r>
          </a:p>
          <a:p>
            <a:endParaRPr lang="cs-CZ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422</Words>
  <Application>Microsoft Office PowerPoint</Application>
  <PresentationFormat>Předvádění na obrazovce (4:3)</PresentationFormat>
  <Paragraphs>71</Paragraphs>
  <Slides>15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IntroducingPowerPoint2007</vt:lpstr>
      <vt:lpstr>Úvod do aplikace PowerPoint 2007</vt:lpstr>
      <vt:lpstr>Prezentace aplikace PowerPoint</vt:lpstr>
      <vt:lpstr>Aplikace PowerPoint 2007</vt:lpstr>
      <vt:lpstr>Text, grafika a obrázky</vt:lpstr>
      <vt:lpstr>Nadřazený text</vt:lpstr>
      <vt:lpstr>Působivost grafiky OfficeArt</vt:lpstr>
      <vt:lpstr>Představte si to…</vt:lpstr>
      <vt:lpstr>Objekt SmartArt</vt:lpstr>
      <vt:lpstr>Vizualizace</vt:lpstr>
      <vt:lpstr>Prezentace aplikace PowerPoint</vt:lpstr>
      <vt:lpstr>Koordinace pomocí motivů!</vt:lpstr>
      <vt:lpstr>Také aplikace Word a Excel!</vt:lpstr>
      <vt:lpstr>Nová rozložení</vt:lpstr>
      <vt:lpstr>Dokonalý snímek!</vt:lpstr>
      <vt:lpstr>Vlastní uspořádání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2012-10-08T09:38:02Z</dcterms:created>
  <dcterms:modified xsi:type="dcterms:W3CDTF">2012-10-21T08:53:02Z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1029</vt:i4>
  </property>
  <property fmtid="{D5CDD505-2E9C-101B-9397-08002B2CF9AE}" pid="3" name="_Version">
    <vt:lpwstr>12.0.4518</vt:lpwstr>
  </property>
</Properties>
</file>