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cylinder"/>
        <c:axId val="74283648"/>
        <c:axId val="74291456"/>
        <c:axId val="0"/>
      </c:bar3DChart>
      <c:catAx>
        <c:axId val="74283648"/>
        <c:scaling>
          <c:orientation val="minMax"/>
        </c:scaling>
        <c:axPos val="b"/>
        <c:tickLblPos val="nextTo"/>
        <c:crossAx val="74291456"/>
        <c:crosses val="autoZero"/>
        <c:auto val="1"/>
        <c:lblAlgn val="ctr"/>
        <c:lblOffset val="100"/>
      </c:catAx>
      <c:valAx>
        <c:axId val="74291456"/>
        <c:scaling>
          <c:orientation val="minMax"/>
        </c:scaling>
        <c:axPos val="l"/>
        <c:majorGridlines/>
        <c:numFmt formatCode="0%" sourceLinked="1"/>
        <c:tickLblPos val="nextTo"/>
        <c:crossAx val="742836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EFBC6-C3A7-42B6-B691-EEF4817E87FA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4D8E-7BCC-4AE0-A1DA-500ACEB2CD8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FFC64-0799-4BD4-96DD-0128E71EC381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3E2D-97C4-48D3-B8E2-7372CE41640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13E2D-97C4-48D3-B8E2-7372CE41640F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13E2D-97C4-48D3-B8E2-7372CE41640F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13E2D-97C4-48D3-B8E2-7372CE41640F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ym typeface="Wingdings" pitchFamily="2" charset="2"/>
              </a:defRPr>
            </a:lvl1pPr>
          </a:lstStyle>
          <a:p>
            <a:r>
              <a:rPr lang="cs-CZ" dirty="0" smtClean="0"/>
              <a:t>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s odříznutým příčným rohem 6"/>
          <p:cNvSpPr/>
          <p:nvPr userDrawn="1"/>
        </p:nvSpPr>
        <p:spPr>
          <a:xfrm>
            <a:off x="683568" y="620688"/>
            <a:ext cx="7848872" cy="576064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graf 6"/>
          <p:cNvSpPr>
            <a:spLocks noGrp="1"/>
          </p:cNvSpPr>
          <p:nvPr>
            <p:ph type="chart" sz="quarter" idx="13"/>
          </p:nvPr>
        </p:nvSpPr>
        <p:spPr>
          <a:xfrm>
            <a:off x="395288" y="1773238"/>
            <a:ext cx="2232025" cy="439261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tabulku 8"/>
          <p:cNvSpPr>
            <a:spLocks noGrp="1"/>
          </p:cNvSpPr>
          <p:nvPr>
            <p:ph type="tbl" sz="quarter" idx="14"/>
          </p:nvPr>
        </p:nvSpPr>
        <p:spPr>
          <a:xfrm>
            <a:off x="2987824" y="3573016"/>
            <a:ext cx="5832475" cy="2592387"/>
          </a:xfrm>
        </p:spPr>
        <p:txBody>
          <a:bodyPr/>
          <a:lstStyle/>
          <a:p>
            <a:endParaRPr lang="cs-CZ"/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2987675" y="1844675"/>
            <a:ext cx="5832475" cy="1655763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76D8-C638-4DB4-B541-11CD885A7B37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6738B-3B40-411E-B459-56BBEE164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Bookman Old Styl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rgbClr val="7030A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bla</a:t>
            </a:r>
            <a:endParaRPr lang="cs-CZ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graf 5"/>
          <p:cNvGraphicFramePr>
            <a:graphicFrameLocks noGrp="1"/>
          </p:cNvGraphicFramePr>
          <p:nvPr>
            <p:ph type="chart" sz="quarter" idx="13"/>
          </p:nvPr>
        </p:nvGraphicFramePr>
        <p:xfrm>
          <a:off x="395536" y="1772816"/>
          <a:ext cx="2592536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ástupný symbol pro tabulku 3"/>
          <p:cNvSpPr>
            <a:spLocks noGrp="1"/>
          </p:cNvSpPr>
          <p:nvPr>
            <p:ph type="tbl" sz="quarter" idx="14"/>
          </p:nvPr>
        </p:nvSpPr>
        <p:spPr/>
      </p:sp>
      <p:sp>
        <p:nvSpPr>
          <p:cNvPr id="5" name="Zástupný symbol pro obrázek 4"/>
          <p:cNvSpPr>
            <a:spLocks noGrp="1"/>
          </p:cNvSpPr>
          <p:nvPr>
            <p:ph type="pic" sz="quarter" idx="15"/>
          </p:nvPr>
        </p:nvSpPr>
        <p:spPr/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1">
        <p:bldAsOne/>
      </p:bldGraphic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Předvádění na obrazovce (4:3)</PresentationFormat>
  <Paragraphs>4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2012-10-21T17:05:09Z</dcterms:created>
  <dcterms:modified xsi:type="dcterms:W3CDTF">2012-10-21T17:06:52Z</dcterms:modified>
</cp:coreProperties>
</file>