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Font typeface="Wingdings" charset="2"/>
              <a:buChar char="ü"/>
              <a:defRPr/>
            </a:lvl1pPr>
            <a:lvl2pPr>
              <a:buClr>
                <a:schemeClr val="accent2"/>
              </a:buClr>
              <a:buFont typeface="Wingdings" charset="2"/>
              <a:buChar char="Ø"/>
              <a:defRPr sz="2800"/>
            </a:lvl2pPr>
            <a:lvl3pPr>
              <a:buClr>
                <a:schemeClr val="accent2">
                  <a:lumMod val="75000"/>
                </a:schemeClr>
              </a:buClr>
              <a:buFont typeface="Wingdings" charset="2"/>
              <a:buChar char="q"/>
              <a:defRPr sz="2400"/>
            </a:lvl3pPr>
            <a:lvl4pPr>
              <a:buClr>
                <a:schemeClr val="accent6"/>
              </a:buClr>
              <a:buSzPct val="196000"/>
              <a:buFont typeface="Wingdings" charset="2"/>
              <a:buChar char="v"/>
              <a:defRPr sz="3000"/>
            </a:lvl4pPr>
            <a:lvl5pPr>
              <a:buClr>
                <a:schemeClr val="accent3"/>
              </a:buClr>
              <a:buSzPct val="224000"/>
              <a:buFont typeface="Wingdings" charset="2"/>
              <a:buChar char=""/>
              <a:defRPr sz="3000"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>
        <p:tmplLst>
          <p:tmpl lvl="1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6861175" y="1781175"/>
            <a:ext cx="1992313" cy="39719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lipArt Placeholder 8"/>
          <p:cNvSpPr>
            <a:spLocks noGrp="1"/>
          </p:cNvSpPr>
          <p:nvPr>
            <p:ph type="clipArt" sz="quarter" idx="14"/>
          </p:nvPr>
        </p:nvSpPr>
        <p:spPr>
          <a:xfrm>
            <a:off x="920750" y="1781175"/>
            <a:ext cx="5467350" cy="83343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920750" y="2976563"/>
            <a:ext cx="5632450" cy="32242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32ABA-DEDC-714D-BB56-992DBE3E3EE3}" type="datetimeFigureOut">
              <a:rPr lang="en-US" smtClean="0"/>
              <a:pPr/>
              <a:t>10/21/12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BFD5-1065-3847-A22C-83BD8436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8000"/>
          </a:solidFill>
          <a:latin typeface="Adobe Caslon Pro Semibold Ital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AB74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Marcela Fazekasova</dc:creator>
  <cp:keywords/>
  <dc:description/>
  <cp:lastModifiedBy>Marcela Fazekasova</cp:lastModifiedBy>
  <cp:revision>2</cp:revision>
  <dcterms:created xsi:type="dcterms:W3CDTF">2012-10-21T18:14:12Z</dcterms:created>
  <dcterms:modified xsi:type="dcterms:W3CDTF">2012-10-21T18:22:34Z</dcterms:modified>
  <cp:category/>
</cp:coreProperties>
</file>