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C14A8-5D26-4C82-AF36-717A2BFBF09A}" type="datetimeFigureOut">
              <a:rPr lang="cs-CZ" smtClean="0"/>
              <a:t>15.10.2012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E77B-35BA-41DA-9338-317E71A60D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6E77B-35BA-41DA-9338-317E71A60D8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6E77B-35BA-41DA-9338-317E71A60D8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6E77B-35BA-41DA-9338-317E71A60D8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6E77B-35BA-41DA-9338-317E71A60D8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6E77B-35BA-41DA-9338-317E71A60D8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>
        <p:tmplLst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9992" y="620688"/>
            <a:ext cx="4281735" cy="50762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79512" y="188640"/>
            <a:ext cx="2133600" cy="365125"/>
          </a:xfrm>
        </p:spPr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940152" y="6237312"/>
            <a:ext cx="2895600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79512" y="764704"/>
            <a:ext cx="2133600" cy="365125"/>
          </a:xfrm>
        </p:spPr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87824" y="3284984"/>
            <a:ext cx="2674640" cy="2620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40152" y="1600200"/>
            <a:ext cx="2746648" cy="22608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512" y="1844824"/>
            <a:ext cx="2133600" cy="365125"/>
          </a:xfrm>
        </p:spPr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2895600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79512" y="2492896"/>
            <a:ext cx="2133600" cy="365125"/>
          </a:xfrm>
        </p:spPr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 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38E6-FE43-4FBF-AF35-FA393173071C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5B2B7-82C3-449F-AA3F-EE1F97FAD19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>
        <p:tmplLst>
          <p:tmpl lvl="1">
            <p:tnLst>
              <p:par>
                <p:cTn presetID="8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8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amond(in)">
                      <p:cBhvr>
                        <p:cTn dur="2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0000"/>
        </a:buClr>
        <a:buSzPct val="100000"/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B050"/>
        </a:buClr>
        <a:buSzPct val="90000"/>
        <a:buFontTx/>
        <a:buBlip>
          <a:blip r:embed="rId15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FF00"/>
        </a:buClr>
        <a:buSzPct val="80000"/>
        <a:buFontTx/>
        <a:buBlip>
          <a:blip r:embed="rId16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3399"/>
        </a:buClr>
        <a:buSzPct val="70000"/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Nadpis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jména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Jména</a:t>
            </a:r>
          </a:p>
          <a:p>
            <a:pPr lvl="1"/>
            <a:r>
              <a:rPr lang="cs-CZ" dirty="0" smtClean="0"/>
              <a:t>Jana</a:t>
            </a:r>
          </a:p>
          <a:p>
            <a:pPr lvl="2"/>
            <a:r>
              <a:rPr lang="cs-CZ" dirty="0" smtClean="0"/>
              <a:t>Petra</a:t>
            </a:r>
          </a:p>
          <a:p>
            <a:pPr lvl="3"/>
            <a:r>
              <a:rPr lang="cs-CZ" dirty="0" smtClean="0"/>
              <a:t>Markéta</a:t>
            </a:r>
          </a:p>
          <a:p>
            <a:pPr lvl="4"/>
            <a:r>
              <a:rPr lang="cs-CZ" dirty="0" smtClean="0"/>
              <a:t>Martina 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per">
      <a:majorFont>
        <a:latin typeface="Comic Sans MS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</Words>
  <Application>Microsoft Office PowerPoint</Application>
  <PresentationFormat>Předvádění na obrazovce (4:3)</PresentationFormat>
  <Paragraphs>13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Nadpis 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Markétka</dc:creator>
  <cp:lastModifiedBy>Markétka</cp:lastModifiedBy>
  <cp:revision>6</cp:revision>
  <dcterms:created xsi:type="dcterms:W3CDTF">2012-10-15T14:17:38Z</dcterms:created>
  <dcterms:modified xsi:type="dcterms:W3CDTF">2012-10-15T15:55:09Z</dcterms:modified>
</cp:coreProperties>
</file>