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21C23-6AA2-4651-A8EE-6B974038FCA5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E496D-0155-444F-8863-8786C394F9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EE496D-0155-444F-8863-8786C394F9C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04856" cy="1251570"/>
          </a:xfrm>
        </p:spPr>
        <p:txBody>
          <a:bodyPr/>
          <a:lstStyle>
            <a:lvl1pPr>
              <a:defRPr u="sng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AA95-F22A-443A-BD2F-7EA2EA32175D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F4B0-677C-4E55-9783-282D95F5CFA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Obrázek 6" descr="Sunse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491880" y="2276872"/>
            <a:ext cx="1865784" cy="139933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AA95-F22A-443A-BD2F-7EA2EA32175D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F4B0-677C-4E55-9783-282D95F5CF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9000"/>
                                  </p:iterate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9000"/>
                                  </p:iterate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9000"/>
                                  </p:iterate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9000"/>
                                  </p:iterate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9000"/>
                                  </p:iterate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8" presetClass="emph" presetSubtype="0" fill="hold" nodeType="clickEffect">
                  <p:stCondLst>
                    <p:cond delay="0"/>
                  </p:stCondLst>
                  <p:iterate type="wd">
                    <p:tmPct val="9000"/>
                  </p:iterate>
                  <p:childTnLst>
                    <p:animRot by="21600000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</p:childTnLst>
                </p:cTn>
              </p:par>
            </p:tnLst>
          </p:tmpl>
          <p:tmpl lvl="2">
            <p:tnLst>
              <p:par>
                <p:cTn presetID="8" presetClass="emph" presetSubtype="0" fill="hold" nodeType="withEffect">
                  <p:stCondLst>
                    <p:cond delay="0"/>
                  </p:stCondLst>
                  <p:iterate type="wd">
                    <p:tmPct val="9000"/>
                  </p:iterate>
                  <p:childTnLst>
                    <p:animRot by="21600000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</p:childTnLst>
                </p:cTn>
              </p:par>
            </p:tnLst>
          </p:tmpl>
          <p:tmpl lvl="3">
            <p:tnLst>
              <p:par>
                <p:cTn presetID="8" presetClass="emph" presetSubtype="0" fill="hold" nodeType="withEffect">
                  <p:stCondLst>
                    <p:cond delay="0"/>
                  </p:stCondLst>
                  <p:iterate type="wd">
                    <p:tmPct val="9000"/>
                  </p:iterate>
                  <p:childTnLst>
                    <p:animRot by="21600000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</p:childTnLst>
                </p:cTn>
              </p:par>
            </p:tnLst>
          </p:tmpl>
          <p:tmpl lvl="4">
            <p:tnLst>
              <p:par>
                <p:cTn presetID="8" presetClass="emph" presetSubtype="0" fill="hold" nodeType="withEffect">
                  <p:stCondLst>
                    <p:cond delay="0"/>
                  </p:stCondLst>
                  <p:iterate type="wd">
                    <p:tmPct val="9000"/>
                  </p:iterate>
                  <p:childTnLst>
                    <p:animRot by="21600000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</p:childTnLst>
                </p:cTn>
              </p:par>
            </p:tnLst>
          </p:tmpl>
          <p:tmpl lvl="5">
            <p:tnLst>
              <p:par>
                <p:cTn presetID="8" presetClass="emph" presetSubtype="0" fill="hold" nodeType="withEffect">
                  <p:stCondLst>
                    <p:cond delay="0"/>
                  </p:stCondLst>
                  <p:iterate type="wd">
                    <p:tmPct val="9000"/>
                  </p:iterate>
                  <p:childTnLst>
                    <p:animRot by="21600000">
                      <p:cBhvr>
                        <p:cTn dur="2000" fill="hold"/>
                        <p:tgtEl>
                          <p:spTgt spid="3"/>
                        </p:tgtEl>
                        <p:attrNameLst>
                          <p:attrName>r</p:attrName>
                        </p:attrNameLst>
                      </p:cBhvr>
                    </p:animRo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AA95-F22A-443A-BD2F-7EA2EA32175D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F4B0-677C-4E55-9783-282D95F5CF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AA95-F22A-443A-BD2F-7EA2EA32175D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F4B0-677C-4E55-9783-282D95F5CF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AA95-F22A-443A-BD2F-7EA2EA32175D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F4B0-677C-4E55-9783-282D95F5CF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0"/>
          </p:nvPr>
        </p:nvSpPr>
        <p:spPr>
          <a:xfrm>
            <a:off x="1042989" y="1412877"/>
            <a:ext cx="6913563" cy="2880221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AA95-F22A-443A-BD2F-7EA2EA32175D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F4B0-677C-4E55-9783-282D95F5CF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AA95-F22A-443A-BD2F-7EA2EA32175D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F4B0-677C-4E55-9783-282D95F5CF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5AA95-F22A-443A-BD2F-7EA2EA32175D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F4B0-677C-4E55-9783-282D95F5CF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5AA95-F22A-443A-BD2F-7EA2EA32175D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F4B0-677C-4E55-9783-282D95F5CF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Vývojový diagram: sloučení 6"/>
          <p:cNvSpPr/>
          <p:nvPr userDrawn="1"/>
        </p:nvSpPr>
        <p:spPr>
          <a:xfrm>
            <a:off x="467544" y="260650"/>
            <a:ext cx="8064896" cy="288032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7" r:id="rId7"/>
    <p:sldLayoutId id="2147483658" r:id="rId8"/>
    <p:sldLayoutId id="2147483659" r:id="rId9"/>
  </p:sldLayoutIdLst>
  <p:transition spd="slow"/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Předvádění na obrazovce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2012-10-15T10:46:45Z</dcterms:created>
  <dcterms:modified xsi:type="dcterms:W3CDTF">2012-10-15T10:49:54Z</dcterms:modified>
</cp:coreProperties>
</file>