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59" r:id="rId4"/>
    <p:sldId id="258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51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7" d="100"/>
          <a:sy n="67" d="100"/>
        </p:scale>
        <p:origin x="-2796" y="-10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/>
          </p:nvPr>
        </p:nvSpPr>
        <p:spPr>
          <a:xfrm>
            <a:off x="0" y="0"/>
            <a:ext cx="68580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algn="ctr"/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16650A-2A43-4721-B67C-D0D8D87A0BA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quarter" idx="1"/>
          </p:nvPr>
        </p:nvSpPr>
        <p:spPr>
          <a:xfrm>
            <a:off x="0" y="467544"/>
            <a:ext cx="6858000" cy="36004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algn="ctr"/>
            <a:fld id="{694F2C1C-1968-4609-B9CC-FEBB2279BDB7}" type="datetimeFigureOut">
              <a:rPr lang="en-US" smtClean="0"/>
              <a:pPr algn="ctr"/>
              <a:t>10/15/2012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EE5228-5805-479C-A0C3-835DB7E082B2}" type="datetimeFigureOut">
              <a:rPr lang="en-US" smtClean="0"/>
              <a:t>10/15/2012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6752" y="683568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02C6FE-01AF-40D1-8B7A-CE4DE24F7C9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96975" y="684213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02C6FE-01AF-40D1-8B7A-CE4DE24F7C9B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96975" y="684213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02C6FE-01AF-40D1-8B7A-CE4DE24F7C9B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02C6FE-01AF-40D1-8B7A-CE4DE24F7C9B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96975" y="684213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02C6FE-01AF-40D1-8B7A-CE4DE24F7C9B}" type="slidenum">
              <a:rPr lang="en-US" smtClean="0"/>
              <a:t>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1196753"/>
            <a:ext cx="7772400" cy="1470025"/>
          </a:xfr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none"/>
        </p:style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03648" y="443711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597B4-AA0D-42E9-A7DD-EEE7CDE9EA4C}" type="datetimeFigureOut">
              <a:rPr lang="en-US" smtClean="0"/>
              <a:t>10/15/2012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8FFA6-1C0C-4813-B492-637EAE34573C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Water lilies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707904" y="2780928"/>
            <a:ext cx="1944216" cy="145816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597B4-AA0D-42E9-A7DD-EEE7CDE9EA4C}" type="datetimeFigureOut">
              <a:rPr lang="en-US" smtClean="0"/>
              <a:t>10/15/2012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8FFA6-1C0C-4813-B492-637EAE3457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chemeClr val="accent4"/>
              </a:buClr>
              <a:buFont typeface="Wingdings" pitchFamily="2" charset="2"/>
              <a:buChar char="q"/>
              <a:defRPr>
                <a:solidFill>
                  <a:schemeClr val="accent4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597B4-AA0D-42E9-A7DD-EEE7CDE9EA4C}" type="datetimeFigureOut">
              <a:rPr lang="en-US" smtClean="0"/>
              <a:t>10/15/2012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8FFA6-1C0C-4813-B492-637EAE3457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>
        <p:tmplLst>
          <p:tmpl lvl="1">
            <p:tnLst>
              <p:par>
                <p:cTn presetID="3" presetClass="entr" presetSubtype="1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linds(horizontal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3" presetClass="entr" presetSubtype="1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linds(horizontal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3" presetClass="entr" presetSubtype="1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linds(horizontal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3" presetClass="entr" presetSubtype="1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linds(horizontal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3" presetClass="entr" presetSubtype="1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linds(horizontal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597B4-AA0D-42E9-A7DD-EEE7CDE9EA4C}" type="datetimeFigureOut">
              <a:rPr lang="en-US" smtClean="0"/>
              <a:t>10/15/2012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8FFA6-1C0C-4813-B492-637EAE3457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5"/>
          <p:cNvSpPr>
            <a:spLocks noGrp="1"/>
          </p:cNvSpPr>
          <p:nvPr>
            <p:ph type="title"/>
          </p:nvPr>
        </p:nvSpPr>
        <p:spPr>
          <a:xfrm>
            <a:off x="539552" y="476672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0"/>
          </p:nvPr>
        </p:nvSpPr>
        <p:spPr>
          <a:xfrm>
            <a:off x="179513" y="1916832"/>
            <a:ext cx="3096519" cy="4464496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1"/>
          </p:nvPr>
        </p:nvSpPr>
        <p:spPr>
          <a:xfrm>
            <a:off x="5724128" y="1916833"/>
            <a:ext cx="3240088" cy="446390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4" name="Picture Placeholder 23"/>
          <p:cNvSpPr>
            <a:spLocks noGrp="1"/>
          </p:cNvSpPr>
          <p:nvPr>
            <p:ph type="pic" sz="quarter" idx="12"/>
          </p:nvPr>
        </p:nvSpPr>
        <p:spPr>
          <a:xfrm>
            <a:off x="3563938" y="3141664"/>
            <a:ext cx="1871663" cy="180022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597B4-AA0D-42E9-A7DD-EEE7CDE9EA4C}" type="datetimeFigureOut">
              <a:rPr lang="en-US" smtClean="0"/>
              <a:t>10/15/2012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8FFA6-1C0C-4813-B492-637EAE3457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597B4-AA0D-42E9-A7DD-EEE7CDE9EA4C}" type="datetimeFigureOut">
              <a:rPr lang="en-US" smtClean="0"/>
              <a:t>10/15/2012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8FFA6-1C0C-4813-B492-637EAE3457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597B4-AA0D-42E9-A7DD-EEE7CDE9EA4C}" type="datetimeFigureOut">
              <a:rPr lang="en-US" smtClean="0"/>
              <a:t>10/15/2012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8FFA6-1C0C-4813-B492-637EAE3457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597B4-AA0D-42E9-A7DD-EEE7CDE9EA4C}" type="datetimeFigureOut">
              <a:rPr lang="en-US" smtClean="0"/>
              <a:t>10/15/2012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8FFA6-1C0C-4813-B492-637EAE3457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597B4-AA0D-42E9-A7DD-EEE7CDE9EA4C}" type="datetimeFigureOut">
              <a:rPr lang="en-US" smtClean="0"/>
              <a:t>10/15/2012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8FFA6-1C0C-4813-B492-637EAE3457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none"/>
        </p:style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2597B4-AA0D-42E9-A7DD-EEE7CDE9EA4C}" type="datetimeFigureOut">
              <a:rPr lang="en-US" smtClean="0"/>
              <a:t>10/15/2012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88FFA6-1C0C-4813-B492-637EAE34573C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lowchart: Merge 11"/>
          <p:cNvSpPr/>
          <p:nvPr userDrawn="1"/>
        </p:nvSpPr>
        <p:spPr>
          <a:xfrm>
            <a:off x="0" y="0"/>
            <a:ext cx="9144000" cy="188640"/>
          </a:xfrm>
          <a:prstGeom prst="flowChartMerg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8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</p:sldLayoutIdLst>
  <p:transition>
    <p:fade/>
  </p:transition>
  <p:timing>
    <p:tnLst>
      <p:par>
        <p:cTn id="1" dur="indefinite" restart="never" nodeType="tmRoot"/>
      </p:par>
    </p:tnLst>
  </p:timing>
  <p:txStyles>
    <p:titleStyle>
      <a:lvl1pPr algn="r" defTabSz="914400" rtl="0" eaLnBrk="1" latinLnBrk="0" hangingPunct="1">
        <a:spcBef>
          <a:spcPct val="0"/>
        </a:spcBef>
        <a:buNone/>
        <a:defRPr sz="4400" b="1" kern="1200" cap="none" spc="0">
          <a:ln w="12700">
            <a:solidFill>
              <a:schemeClr val="tx2">
                <a:satMod val="155000"/>
              </a:schemeClr>
            </a:solidFill>
            <a:prstDash val="solid"/>
          </a:ln>
          <a:solidFill>
            <a:schemeClr val="bg2">
              <a:tint val="85000"/>
              <a:satMod val="155000"/>
            </a:schemeClr>
          </a:solidFill>
          <a:effectLst>
            <a:outerShdw blurRad="41275" dist="20320" dir="18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accent4">
            <a:lumMod val="75000"/>
          </a:schemeClr>
        </a:buClr>
        <a:buFont typeface="Wingdings" pitchFamily="2" charset="2"/>
        <a:buChar char="q"/>
        <a:defRPr sz="3200" kern="1200">
          <a:solidFill>
            <a:schemeClr val="accent4">
              <a:lumMod val="50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Ø"/>
        <a:defRPr sz="28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accent2">
            <a:lumMod val="75000"/>
          </a:schemeClr>
        </a:buClr>
        <a:buFont typeface="Wingdings" pitchFamily="2" charset="2"/>
        <a:buChar char="§"/>
        <a:defRPr sz="2400" kern="1200">
          <a:solidFill>
            <a:schemeClr val="accent2">
              <a:lumMod val="7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accent6">
            <a:lumMod val="75000"/>
          </a:schemeClr>
        </a:buClr>
        <a:buFont typeface="Courier New" pitchFamily="49" charset="0"/>
        <a:buChar char="o"/>
        <a:defRPr sz="2000" kern="1200">
          <a:solidFill>
            <a:schemeClr val="accent6">
              <a:lumMod val="7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accent3">
            <a:lumMod val="50000"/>
          </a:schemeClr>
        </a:buClr>
        <a:buFont typeface="Arial" pitchFamily="34" charset="0"/>
        <a:buChar char="»"/>
        <a:defRPr sz="2000" kern="1200">
          <a:solidFill>
            <a:schemeClr val="accent3">
              <a:lumMod val="5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text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text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Text</a:t>
            </a:r>
          </a:p>
          <a:p>
            <a:pPr lvl="1"/>
            <a:r>
              <a:rPr lang="en-US" dirty="0" smtClean="0"/>
              <a:t>Text</a:t>
            </a:r>
          </a:p>
          <a:p>
            <a:pPr lvl="2"/>
            <a:r>
              <a:rPr lang="en-US" dirty="0" smtClean="0"/>
              <a:t>Text</a:t>
            </a:r>
          </a:p>
          <a:p>
            <a:pPr lvl="3"/>
            <a:r>
              <a:rPr lang="en-US" dirty="0" smtClean="0"/>
              <a:t>text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text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2"/>
          </p:nvPr>
        </p:nvSpPr>
        <p:spPr/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text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</Words>
  <Application>Microsoft Office PowerPoint</Application>
  <PresentationFormat>On-screen Show (4:3)</PresentationFormat>
  <Paragraphs>12</Paragraphs>
  <Slides>4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text</vt:lpstr>
      <vt:lpstr>text</vt:lpstr>
      <vt:lpstr>text</vt:lpstr>
      <vt:lpstr>text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2012-10-15T10:49:23Z</dcterms:created>
  <dcterms:modified xsi:type="dcterms:W3CDTF">2012-10-15T10:51:30Z</dcterms:modified>
</cp:coreProperties>
</file>