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6650A-2A43-4721-B67C-D0D8D87A0B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"/>
          </p:nvPr>
        </p:nvSpPr>
        <p:spPr>
          <a:xfrm>
            <a:off x="0" y="467544"/>
            <a:ext cx="6858000" cy="36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fld id="{694F2C1C-1968-4609-B9CC-FEBB2279BDB7}" type="datetimeFigureOut">
              <a:rPr lang="en-US" smtClean="0"/>
              <a:pPr algn="ctr"/>
              <a:t>10/15/2012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E5228-5805-479C-A0C3-835DB7E082B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752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2C6FE-01AF-40D1-8B7A-CE4DE24F7C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2C6FE-01AF-40D1-8B7A-CE4DE24F7C9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2C6FE-01AF-40D1-8B7A-CE4DE24F7C9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2C6FE-01AF-40D1-8B7A-CE4DE24F7C9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2C6FE-01AF-40D1-8B7A-CE4DE24F7C9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2400" cy="1470025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ater lili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07904" y="2780928"/>
            <a:ext cx="1944216" cy="1458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buFont typeface="Wingdings" pitchFamily="2" charset="2"/>
              <a:buChar char="q"/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179513" y="1916832"/>
            <a:ext cx="3096519" cy="446449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724128" y="1916833"/>
            <a:ext cx="3240088" cy="44639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2"/>
          </p:nvPr>
        </p:nvSpPr>
        <p:spPr>
          <a:xfrm>
            <a:off x="3563938" y="3141664"/>
            <a:ext cx="1871663" cy="1800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597B4-AA0D-42E9-A7DD-EEE7CDE9EA4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FFA6-1C0C-4813-B492-637EAE3457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lowchart: Merge 11"/>
          <p:cNvSpPr/>
          <p:nvPr userDrawn="1"/>
        </p:nvSpPr>
        <p:spPr>
          <a:xfrm>
            <a:off x="0" y="0"/>
            <a:ext cx="9144000" cy="188640"/>
          </a:xfrm>
          <a:prstGeom prst="flowChartMerg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" pitchFamily="2" charset="2"/>
        <a:buChar char="q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Ø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Courier New" pitchFamily="49" charset="0"/>
        <a:buChar char="o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text</vt:lpstr>
      <vt:lpstr>text</vt:lpstr>
      <vt:lpstr>text</vt:lpstr>
      <vt:lpstr>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2012-10-15T10:49:23Z</dcterms:created>
  <dcterms:modified xsi:type="dcterms:W3CDTF">2012-10-15T10:51:30Z</dcterms:modified>
</cp:coreProperties>
</file>