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263" r:id="rId3"/>
    <p:sldId id="265" r:id="rId4"/>
    <p:sldId id="260" r:id="rId5"/>
    <p:sldId id="261" r:id="rId6"/>
    <p:sldId id="262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lvl1pPr marL="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CC99F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1" autoAdjust="0"/>
    <p:restoredTop sz="94660"/>
  </p:normalViewPr>
  <p:slideViewPr>
    <p:cSldViewPr>
      <p:cViewPr varScale="1">
        <p:scale>
          <a:sx n="79" d="100"/>
          <a:sy n="79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cs-CZ" sz="1200"/>
            </a:lvl1pPr>
            <a:extLst/>
          </a:lstStyle>
          <a:p>
            <a:endParaRPr lang="cs-CZ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cs-CZ" sz="1200"/>
            </a:lvl1pPr>
            <a:extLst/>
          </a:lstStyle>
          <a:p>
            <a:fld id="{6E7D018D-748F-47BF-843A-40349A141CAC}" type="datetimeFigureOut">
              <a:rPr lang="cs-CZ" smtClean="0"/>
              <a:pPr/>
              <a:t>21.10.2012</a:t>
            </a:fld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cs-CZ" sz="1200"/>
            </a:lvl1pPr>
            <a:extLst/>
          </a:lstStyle>
          <a:p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cs-CZ" sz="1200"/>
            </a:lvl1pPr>
            <a:extLst/>
          </a:lstStyle>
          <a:p>
            <a:fld id="{04AC5213-BACC-41AB-9B61-B40CF6C529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cs-CZ" sz="1200"/>
            </a:lvl1pPr>
            <a:extLst/>
          </a:lstStyle>
          <a:p>
            <a:endParaRPr lang="cs-CZ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cs-CZ" sz="1200"/>
            </a:lvl1pPr>
            <a:extLst/>
          </a:lstStyle>
          <a:p>
            <a:fld id="{23E9B8FB-2ABD-42C9-A6DA-A6789EAF441D}" type="datetimeFigureOut">
              <a:rPr/>
              <a:pPr/>
              <a:t>30. 6. 2006</a:t>
            </a:fld>
            <a:endParaRPr lang="cs-CZ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cs-CZ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cs-CZ" sz="1200"/>
            </a:lvl1pPr>
            <a:extLst/>
          </a:lstStyle>
          <a:p>
            <a:endParaRPr lang="cs-CZ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cs-CZ" sz="1200"/>
            </a:lvl1pPr>
            <a:extLst/>
          </a:lstStyle>
          <a:p>
            <a:fld id="{BE2A7042-DEED-4AA1-9E89-4A16B2572577}" type="slidenum">
              <a:rPr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E2A7042-DEED-4AA1-9E89-4A16B2572577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E2A7042-DEED-4AA1-9E89-4A16B2572577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E2A7042-DEED-4AA1-9E89-4A16B2572577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E2A7042-DEED-4AA1-9E89-4A16B2572577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bálka totoal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162800" y="137160"/>
            <a:ext cx="228600" cy="525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cs-CZ"/>
          </a:p>
        </p:txBody>
      </p:sp>
      <p:sp>
        <p:nvSpPr>
          <p:cNvPr id="15" name="Rectangle 14"/>
          <p:cNvSpPr/>
          <p:nvPr userDrawn="1"/>
        </p:nvSpPr>
        <p:spPr>
          <a:xfrm>
            <a:off x="7467600" y="133350"/>
            <a:ext cx="1447800" cy="5257800"/>
          </a:xfrm>
          <a:prstGeom prst="rect">
            <a:avLst/>
          </a:prstGeom>
          <a:solidFill>
            <a:schemeClr val="accent3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5467350"/>
            <a:ext cx="8672946" cy="1238250"/>
          </a:xfrm>
          <a:solidFill>
            <a:schemeClr val="accent1"/>
          </a:solidFill>
        </p:spPr>
        <p:txBody>
          <a:bodyPr vert="horz" anchor="ctr">
            <a:noAutofit/>
          </a:bodyPr>
          <a:lstStyle>
            <a:lvl1pPr marL="0" indent="0" algn="l" eaLnBrk="1" latinLnBrk="0" hangingPunct="1">
              <a:buFontTx/>
              <a:buNone/>
              <a:defRPr kumimoji="0" lang="cs-CZ" sz="4800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cs-CZ"/>
              <a:t>Klepnutím přidáte název fotoalba.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28600" y="152400"/>
            <a:ext cx="6858000" cy="5239512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13" name="Rectangle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chemeClr val="bg1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14" name="Rectangle 13"/>
          <p:cNvSpPr>
            <a:spLocks noGrp="1"/>
          </p:cNvSpPr>
          <p:nvPr>
            <p:ph type="ftr" sz="quarter" idx="14"/>
          </p:nvPr>
        </p:nvSpPr>
        <p:spPr>
          <a:xfrm rot="16200000">
            <a:off x="7296150" y="3698878"/>
            <a:ext cx="2933700" cy="365125"/>
          </a:xfrm>
        </p:spPr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18" name="Rectangle 17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5372100" y="2247900"/>
            <a:ext cx="5181600" cy="990600"/>
          </a:xfrm>
        </p:spPr>
        <p:txBody>
          <a:bodyPr/>
          <a:lstStyle>
            <a:lvl1pPr marL="0" indent="0" algn="r" eaLnBrk="1" latinLnBrk="0" hangingPunct="1">
              <a:buNone/>
              <a:defRPr kumimoji="0" lang="cs-CZ" sz="2000">
                <a:solidFill>
                  <a:srgbClr val="FFFFFF"/>
                </a:solidFill>
              </a:defRPr>
            </a:lvl1pPr>
          </a:lstStyle>
          <a:p>
            <a:pPr lvl="0"/>
            <a:r>
              <a:rPr kumimoji="0" lang="cs-CZ"/>
              <a:t>Klepnutím přidáte datum a další podrobnosti.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ránky na šířku s titulkem na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 noChangeAspect="1"/>
          </p:cNvSpPr>
          <p:nvPr>
            <p:ph type="pic" sz="quarter" idx="11"/>
          </p:nvPr>
        </p:nvSpPr>
        <p:spPr>
          <a:xfrm>
            <a:off x="43434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6" name="Picture Placeholder 25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3" name="Picture Placeholder 12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2286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228600"/>
            <a:ext cx="3947160" cy="2960370"/>
          </a:xfrm>
        </p:spPr>
        <p:txBody>
          <a:bodyPr anchor="b" anchorCtr="0"/>
          <a:lstStyle>
            <a:lvl1pPr marL="0" marR="0" indent="0" algn="r" eaLnBrk="1" latinLnBrk="0" hangingPunct="1">
              <a:buFontTx/>
              <a:buNone/>
              <a:defRPr kumimoji="0" lang="cs-CZ" sz="2000" i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ránky smíšené na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4648200" y="3124962"/>
            <a:ext cx="3697224" cy="2772918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5" name="Picture Placeholder 24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228600"/>
            <a:ext cx="4251960" cy="566928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228600"/>
            <a:ext cx="3672840" cy="275463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stránky na výšku s titulky na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18669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1866900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3053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7"/>
          </p:nvPr>
        </p:nvSpPr>
        <p:spPr>
          <a:xfrm>
            <a:off x="4306086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228600"/>
            <a:ext cx="1676400" cy="27432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cs-CZ" sz="16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629400" y="2286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cs-CZ" sz="16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152400" y="4724400"/>
            <a:ext cx="1676400" cy="1905000"/>
          </a:xfrm>
        </p:spPr>
        <p:txBody>
          <a:bodyPr anchor="b" anchorCtr="0"/>
          <a:lstStyle>
            <a:lvl1pPr marL="0" marR="0" indent="0" algn="r" eaLnBrk="1" latinLnBrk="0" hangingPunct="1">
              <a:buFontTx/>
              <a:buNone/>
              <a:defRPr kumimoji="0" lang="cs-CZ" sz="16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0" hasCustomPrompt="1"/>
          </p:nvPr>
        </p:nvSpPr>
        <p:spPr>
          <a:xfrm>
            <a:off x="6629400" y="4724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cs-CZ" sz="16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stránky na šířku s titulky na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533400" y="685800"/>
            <a:ext cx="3653297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6324600"/>
            <a:ext cx="36576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cs-CZ" sz="16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267200" y="6858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5334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2672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04800"/>
            <a:ext cx="36576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cs-CZ" sz="16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267200" y="6324600"/>
            <a:ext cx="36576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cs-CZ" sz="16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4267200" y="304800"/>
            <a:ext cx="36576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cs-CZ" sz="16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stránky na výšku s velkým titulkem na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 noChangeAspect="1"/>
          </p:cNvSpPr>
          <p:nvPr>
            <p:ph type="pic" sz="quarter" idx="14"/>
          </p:nvPr>
        </p:nvSpPr>
        <p:spPr>
          <a:xfrm>
            <a:off x="2286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8" name="Picture Placeholder 27"/>
          <p:cNvSpPr>
            <a:spLocks noGrp="1" noChangeAspect="1"/>
          </p:cNvSpPr>
          <p:nvPr>
            <p:ph type="pic" sz="quarter" idx="31"/>
          </p:nvPr>
        </p:nvSpPr>
        <p:spPr>
          <a:xfrm>
            <a:off x="43434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30"/>
          </p:nvPr>
        </p:nvSpPr>
        <p:spPr>
          <a:xfrm>
            <a:off x="22860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32"/>
          </p:nvPr>
        </p:nvSpPr>
        <p:spPr>
          <a:xfrm>
            <a:off x="64008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3352800"/>
            <a:ext cx="8153400" cy="3048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cs-CZ" sz="28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33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stránky na list: 1 na výšku a 3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43292" y="257665"/>
            <a:ext cx="4764388" cy="63525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446340" y="257665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5446340" y="2432657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5446340" y="4607649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6" name="Rectangle 5"/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stránek na list: 3 na šířku a 2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28600" y="34290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2438400" y="228600"/>
            <a:ext cx="5562600" cy="4171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27"/>
          </p:nvPr>
        </p:nvSpPr>
        <p:spPr>
          <a:xfrm>
            <a:off x="52578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8"/>
          </p:nvPr>
        </p:nvSpPr>
        <p:spPr>
          <a:xfrm>
            <a:off x="24384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stránek na list: 2 na šířku a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9"/>
          </p:nvPr>
        </p:nvSpPr>
        <p:spPr>
          <a:xfrm>
            <a:off x="228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30"/>
          </p:nvPr>
        </p:nvSpPr>
        <p:spPr>
          <a:xfrm>
            <a:off x="4419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7"/>
          </p:nvPr>
        </p:nvSpPr>
        <p:spPr>
          <a:xfrm>
            <a:off x="30099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57912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3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Čtverec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2133600" y="762000"/>
            <a:ext cx="4873334" cy="48768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eaLnBrk="1" latinLnBrk="0" hangingPunct="1">
              <a:spcBef>
                <a:spcPct val="20000"/>
              </a:spcBef>
              <a:buFontTx/>
              <a:buNone/>
              <a:defRPr kumimoji="0" lang="cs-CZ"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2133600" y="5715000"/>
            <a:ext cx="4876800" cy="8382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cs-CZ" sz="2000" i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stránky čtvercové s titulkem na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95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cs-CZ" sz="24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4"/>
          </p:nvPr>
        </p:nvSpPr>
        <p:spPr>
          <a:xfrm>
            <a:off x="114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eaLnBrk="1" latinLnBrk="0" hangingPunct="1">
              <a:spcBef>
                <a:spcPct val="20000"/>
              </a:spcBef>
              <a:buFontTx/>
              <a:buNone/>
              <a:defRPr kumimoji="0" lang="cs-CZ"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cs-CZ" sz="2000" i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cs-CZ" sz="2000" i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 šířku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 noChangeAspect="1"/>
          </p:cNvSpPr>
          <p:nvPr>
            <p:ph type="pic" sz="quarter" idx="10"/>
          </p:nvPr>
        </p:nvSpPr>
        <p:spPr>
          <a:xfrm>
            <a:off x="533400" y="218390"/>
            <a:ext cx="7467600" cy="56007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0" indent="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5943600"/>
            <a:ext cx="7467600" cy="762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cs-CZ" sz="2400" i="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30"/>
          </p:nvPr>
        </p:nvSpPr>
        <p:spPr>
          <a:xfrm>
            <a:off x="228600" y="1524000"/>
            <a:ext cx="8229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eaLnBrk="1" latinLnBrk="0" hangingPunct="1">
              <a:spcBef>
                <a:spcPct val="20000"/>
              </a:spcBef>
              <a:buFontTx/>
              <a:buNone/>
              <a:defRPr kumimoji="0" lang="cs-CZ"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28600" y="4343400"/>
            <a:ext cx="8229600" cy="1676400"/>
          </a:xfrm>
        </p:spPr>
        <p:txBody>
          <a:bodyPr tIns="91440" rIns="9144" bIns="91440" anchor="t"/>
          <a:lstStyle>
            <a:lvl1pPr marL="0" marR="0" indent="0" algn="r" eaLnBrk="1" latinLnBrk="0" hangingPunct="1">
              <a:buFontTx/>
              <a:buNone/>
              <a:defRPr kumimoji="0" lang="cs-CZ" sz="2000" i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4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cs-CZ" smtClean="0"/>
              <a:t>Klepnutím lze upravit styl předlohy nadpisů.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/>
              <a:pPr/>
              <a:t>30. 6. 2006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8B50E-0B48-4566-8609-C51CF752A7DF}" type="datetimeFigureOut">
              <a:rPr/>
              <a:pPr/>
              <a:t>30. 6. 2006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 výšku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304800" y="228600"/>
            <a:ext cx="4754880" cy="63246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t"/>
          <a:lstStyle>
            <a:lvl1pPr marL="0" indent="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105400" y="228600"/>
            <a:ext cx="3200400" cy="3810000"/>
          </a:xfrm>
        </p:spPr>
        <p:txBody>
          <a:bodyPr tIns="91440" bIns="91440" anchor="t"/>
          <a:lstStyle>
            <a:lvl1pPr marL="0" marR="0" indent="0" algn="l" eaLnBrk="1" latinLnBrk="0" hangingPunct="1">
              <a:buFontTx/>
              <a:buNone/>
              <a:defRPr kumimoji="0" lang="cs-CZ" sz="2000" i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 šířku - celá obraz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anchor="t"/>
          <a:lstStyle>
            <a:extLst/>
          </a:lstStyle>
          <a:p>
            <a:pPr marL="0" marR="0" indent="0" algn="ctr">
              <a:buFontTx/>
              <a:buNone/>
            </a:pPr>
            <a:r>
              <a:rPr kumimoji="0" lang="cs-CZ" i="0"/>
              <a:t>Klepnutím na ikonu přidáte obrázek na celou stránku.</a:t>
            </a:r>
            <a:endParaRPr kumimoji="0" lang="cs-CZ" i="0" baseline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Část fotoal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23" name="Rectangle 22"/>
          <p:cNvSpPr/>
          <p:nvPr userDrawn="1"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24" name="Rectangle 23"/>
          <p:cNvSpPr/>
          <p:nvPr userDrawn="1"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35429" y="2146300"/>
            <a:ext cx="2362200" cy="21971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7" name="Rectangle 16"/>
          <p:cNvSpPr/>
          <p:nvPr/>
        </p:nvSpPr>
        <p:spPr>
          <a:xfrm rot="10800000" flipV="1">
            <a:off x="435429" y="6172200"/>
            <a:ext cx="7086600" cy="6858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22" name="Rectangle 21"/>
          <p:cNvSpPr/>
          <p:nvPr userDrawn="1"/>
        </p:nvSpPr>
        <p:spPr>
          <a:xfrm>
            <a:off x="435429" y="0"/>
            <a:ext cx="7086600" cy="19812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35429" y="5791200"/>
            <a:ext cx="7086600" cy="381000"/>
          </a:xfrm>
          <a:solidFill>
            <a:schemeClr val="accent3"/>
          </a:solidFill>
        </p:spPr>
        <p:txBody>
          <a:bodyPr vert="horz" anchor="ctr"/>
          <a:lstStyle>
            <a:lvl1pPr marL="0" indent="0" algn="l" eaLnBrk="1" latinLnBrk="0" hangingPunct="1">
              <a:buFontTx/>
              <a:buNone/>
              <a:defRPr kumimoji="0" lang="cs-CZ" sz="1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kumimoji="0" lang="cs-CZ"/>
              <a:t>Klepnutím přidáte podtitulek.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35429" y="4495800"/>
            <a:ext cx="7086600" cy="1295400"/>
          </a:xfrm>
          <a:solidFill>
            <a:schemeClr val="accent6"/>
          </a:solidFill>
        </p:spPr>
        <p:txBody>
          <a:bodyPr vert="horz" anchor="ctr"/>
          <a:lstStyle>
            <a:lvl1pPr marL="0" indent="0" algn="l" eaLnBrk="1" latinLnBrk="0" hangingPunct="1">
              <a:buFontTx/>
              <a:buNone/>
              <a:defRPr kumimoji="0" lang="cs-CZ" sz="3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kumimoji="0" lang="cs-CZ"/>
              <a:t>Klepnutím přidáte název oddílu.</a:t>
            </a:r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8"/>
          </p:nvPr>
        </p:nvSpPr>
        <p:spPr>
          <a:xfrm>
            <a:off x="29500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FontTx/>
              <a:buNone/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53122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FontTx/>
              <a:buNone/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8" name="Rectangle 17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20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21" name="Rectangle 20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stránky na výšku s titulky na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 noChangeAspect="1"/>
          </p:cNvSpPr>
          <p:nvPr>
            <p:ph type="pic" sz="quarter" idx="10"/>
          </p:nvPr>
        </p:nvSpPr>
        <p:spPr>
          <a:xfrm>
            <a:off x="4341047" y="533400"/>
            <a:ext cx="3431353" cy="4575141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31" name="Picture Placeholder 30"/>
          <p:cNvSpPr>
            <a:spLocks noGrp="1" noChangeAspect="1"/>
          </p:cNvSpPr>
          <p:nvPr>
            <p:ph type="pic" sz="quarter" idx="11"/>
          </p:nvPr>
        </p:nvSpPr>
        <p:spPr>
          <a:xfrm>
            <a:off x="685800" y="533400"/>
            <a:ext cx="3429000" cy="45720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5257800"/>
            <a:ext cx="3429000" cy="1219200"/>
          </a:xfrm>
        </p:spPr>
        <p:txBody>
          <a:bodyPr anchor="t"/>
          <a:lstStyle>
            <a:lvl1pPr marL="0" marR="0" indent="0" algn="r" eaLnBrk="1" latinLnBrk="0" hangingPunct="1">
              <a:buFontTx/>
              <a:buNone/>
              <a:defRPr kumimoji="0" lang="cs-CZ" sz="18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343400" y="5257800"/>
            <a:ext cx="3429000" cy="1219200"/>
          </a:xfrm>
        </p:spPr>
        <p:txBody>
          <a:bodyPr anchor="t"/>
          <a:lstStyle>
            <a:lvl1pPr marL="0" marR="0" indent="0" algn="r" eaLnBrk="1" latinLnBrk="0" hangingPunct="1">
              <a:buFontTx/>
              <a:buNone/>
              <a:defRPr kumimoji="0" lang="cs-CZ" sz="18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stránky na šířku s titulky na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4"/>
          </p:nvPr>
        </p:nvSpPr>
        <p:spPr>
          <a:xfrm>
            <a:off x="152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4267200"/>
            <a:ext cx="4038600" cy="1066800"/>
          </a:xfrm>
        </p:spPr>
        <p:txBody>
          <a:bodyPr anchor="t"/>
          <a:lstStyle>
            <a:lvl1pPr marL="0" marR="0" indent="0" algn="r" eaLnBrk="1" latinLnBrk="0" hangingPunct="1">
              <a:buFontTx/>
              <a:buNone/>
              <a:defRPr kumimoji="0" lang="cs-CZ" sz="18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 hasCustomPrompt="1"/>
          </p:nvPr>
        </p:nvSpPr>
        <p:spPr>
          <a:xfrm>
            <a:off x="4343400" y="4267200"/>
            <a:ext cx="4038600" cy="1066800"/>
          </a:xfrm>
        </p:spPr>
        <p:txBody>
          <a:bodyPr anchor="t"/>
          <a:lstStyle>
            <a:lvl1pPr marL="0" marR="0" indent="0" algn="r" eaLnBrk="1" latinLnBrk="0" hangingPunct="1">
              <a:buFontTx/>
              <a:buNone/>
              <a:defRPr kumimoji="0" lang="cs-CZ" sz="18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stránky smíšené s titulkem na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 noChangeAspect="1"/>
          </p:cNvSpPr>
          <p:nvPr>
            <p:ph type="pic" sz="quarter" idx="11"/>
          </p:nvPr>
        </p:nvSpPr>
        <p:spPr>
          <a:xfrm>
            <a:off x="4724401" y="225552"/>
            <a:ext cx="3694176" cy="2770632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1" name="Picture Placeholder 20"/>
          <p:cNvSpPr>
            <a:spLocks noGrp="1" noChangeAspect="1"/>
          </p:cNvSpPr>
          <p:nvPr>
            <p:ph type="pic" sz="quarter" idx="12"/>
          </p:nvPr>
        </p:nvSpPr>
        <p:spPr>
          <a:xfrm>
            <a:off x="152400" y="222504"/>
            <a:ext cx="4368557" cy="5824743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4400" y="3124200"/>
            <a:ext cx="3694177" cy="2983987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cs-CZ" sz="2000" i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ránky na výšku s titulky na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9" name="Picture Placeholder 28"/>
          <p:cNvSpPr>
            <a:spLocks noGrp="1" noChangeAspect="1"/>
          </p:cNvSpPr>
          <p:nvPr>
            <p:ph type="pic" sz="quarter" idx="11"/>
          </p:nvPr>
        </p:nvSpPr>
        <p:spPr>
          <a:xfrm>
            <a:off x="30480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10" name="Picture Placeholder 9"/>
          <p:cNvSpPr>
            <a:spLocks noGrp="1" noChangeAspect="1"/>
          </p:cNvSpPr>
          <p:nvPr>
            <p:ph type="pic" sz="quarter" idx="12"/>
          </p:nvPr>
        </p:nvSpPr>
        <p:spPr>
          <a:xfrm>
            <a:off x="58674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cs-CZ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cs-CZ" smtClean="0"/>
              <a:t>Klepnutím na ikonu přidáte obrázek.</a:t>
            </a:r>
            <a:endParaRPr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 eaLnBrk="1" latinLnBrk="0" hangingPunct="1">
              <a:buFontTx/>
              <a:buNone/>
              <a:defRPr kumimoji="0" lang="cs-CZ" sz="20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 eaLnBrk="1" latinLnBrk="0" hangingPunct="1">
              <a:buFontTx/>
              <a:buNone/>
              <a:defRPr kumimoji="0" lang="cs-CZ" sz="20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8674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 eaLnBrk="1" latinLnBrk="0" hangingPunct="1">
              <a:buFontTx/>
              <a:buNone/>
              <a:defRPr kumimoji="0" lang="cs-CZ" sz="2000" baseline="0"/>
            </a:lvl1pPr>
            <a:extLst/>
          </a:lstStyle>
          <a:p>
            <a:pPr lvl="0"/>
            <a:r>
              <a:rPr kumimoji="0" lang="cs-CZ"/>
              <a:t>Klepnutím přidáte titulek.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889273" y="0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9" name="Rectangle 8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8A4431D5-1B33-458B-8AFD-CECCB0FA18CB}" type="slidenum">
              <a:rPr kumimoji="0" lang="cs-CZ">
                <a:solidFill>
                  <a:srgbClr val="FFFFFF"/>
                </a:solidFill>
              </a:rPr>
              <a:pPr/>
              <a:t>‹#›</a:t>
            </a:fld>
            <a:endParaRPr kumimoji="0" lang="cs-CZ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8" name="Rectangle 7"/>
          <p:cNvSpPr/>
          <p:nvPr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extLst/>
          </a:lstStyle>
          <a:p>
            <a:pPr eaLnBrk="1" latinLnBrk="0" hangingPunct="1"/>
            <a:r>
              <a:rPr kumimoji="0" lang="cs-CZ" dirty="0" smtClean="0"/>
              <a:t>Klepnutím lze upravit styl předlohy nadpisů.</a:t>
            </a:r>
            <a:endParaRPr kumimoji="0"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848600" cy="4525963"/>
          </a:xfrm>
          <a:prstGeom prst="rect">
            <a:avLst/>
          </a:prstGeom>
          <a:effectLst>
            <a:outerShdw blurRad="50800" dist="50800" dir="5400000" algn="ctr" rotWithShape="0">
              <a:schemeClr val="tx2">
                <a:lumMod val="75000"/>
              </a:schemeClr>
            </a:outerShdw>
          </a:effectLst>
        </p:spPr>
        <p:txBody>
          <a:bodyPr vert="horz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696200" y="101282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lang="cs-CZ" sz="1200">
                <a:solidFill>
                  <a:schemeClr val="bg1"/>
                </a:solidFill>
              </a:defRPr>
            </a:lvl1pPr>
            <a:extLst/>
          </a:lstStyle>
          <a:p>
            <a:pPr algn="r"/>
            <a:fld id="{9668B50E-0B48-4566-8609-C51CF752A7DF}" type="datetimeFigureOut">
              <a:rPr kumimoji="0" lang="cs-CZ">
                <a:solidFill>
                  <a:schemeClr val="bg1"/>
                </a:solidFill>
              </a:rPr>
              <a:pPr algn="r"/>
              <a:t>21.10.2012</a:t>
            </a:fld>
            <a:endParaRPr kumimoji="0" lang="cs-CZ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162800" y="3832226"/>
            <a:ext cx="32004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lang="cs-CZ" sz="1200">
                <a:solidFill>
                  <a:schemeClr val="bg1"/>
                </a:solidFill>
              </a:defRPr>
            </a:lvl1pPr>
            <a:extLst/>
          </a:lstStyle>
          <a:p>
            <a:pPr algn="l"/>
            <a:endParaRPr kumimoji="0" lang="cs-CZ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lang="cs-CZ" sz="1200">
                <a:solidFill>
                  <a:schemeClr val="bg1"/>
                </a:solidFill>
              </a:defRPr>
            </a:lvl1pPr>
            <a:extLst/>
          </a:lstStyle>
          <a:p>
            <a:fld id="{8A4431D5-1B33-458B-8AFD-CECCB0FA18CB}" type="slidenum">
              <a:rPr kumimoji="0" lang="cs-CZ">
                <a:solidFill>
                  <a:schemeClr val="bg1"/>
                </a:solidFill>
              </a:rPr>
              <a:pPr/>
              <a:t>‹#›</a:t>
            </a:fld>
            <a:endParaRPr kumimoji="0" lang="cs-CZ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lang="cs-CZ" sz="4400" b="1" i="0" kern="1200">
          <a:solidFill>
            <a:schemeClr val="accent2">
              <a:lumMod val="50000"/>
            </a:schemeClr>
          </a:solidFill>
          <a:latin typeface="Monotype Corsiva" pitchFamily="66" charset="0"/>
          <a:ea typeface="+mj-ea"/>
          <a:cs typeface="+mj-cs"/>
        </a:defRPr>
      </a:lvl1pPr>
      <a:extLst/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v"/>
        <a:defRPr kumimoji="0" lang="cs-CZ" sz="3200" kern="12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Wingdings" pitchFamily="2" charset="2"/>
        <a:buChar char="Ø"/>
        <a:defRPr kumimoji="0" lang="cs-CZ"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ü"/>
        <a:defRPr kumimoji="0" lang="cs-CZ"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kumimoji="0" lang="cs-CZ"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kumimoji="0" lang="cs-CZ"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9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extLst/>
          </a:lstStyle>
          <a:p>
            <a:r>
              <a:rPr lang="cs-CZ"/>
              <a:t>Současné fotoalbum</a:t>
            </a:r>
          </a:p>
        </p:txBody>
      </p:sp>
      <p:pic>
        <p:nvPicPr>
          <p:cNvPr id="4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/>
          <a:srcRect l="6255" r="6255"/>
          <a:stretch>
            <a:fillRect/>
          </a:stretch>
        </p:blipFill>
        <p:spPr/>
      </p:pic>
      <p:sp>
        <p:nvSpPr>
          <p:cNvPr id="7" name="Rectangle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>
          <a:xfrm rot="1060446">
            <a:off x="4430641" y="702778"/>
            <a:ext cx="2401266" cy="2038423"/>
          </a:xfrm>
        </p:spPr>
        <p:txBody>
          <a:bodyPr/>
          <a:lstStyle/>
          <a:p>
            <a:r>
              <a:rPr lang="cs-CZ" dirty="0" smtClean="0"/>
              <a:t>BUDHA</a:t>
            </a:r>
            <a:endParaRPr lang="cs-CZ" dirty="0"/>
          </a:p>
        </p:txBody>
      </p:sp>
      <p:pic>
        <p:nvPicPr>
          <p:cNvPr id="1026" name="Picture 2" descr="C:\Program Files\Microsoft Office\MEDIA\CAGCAT10\j030091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628800"/>
            <a:ext cx="1798625" cy="1707185"/>
          </a:xfrm>
          <a:prstGeom prst="rect">
            <a:avLst/>
          </a:prstGeom>
          <a:noFill/>
        </p:spPr>
      </p:pic>
      <p:pic>
        <p:nvPicPr>
          <p:cNvPr id="7" name="Zástupný symbol pro obrázek 6" descr="750px-Ethanol-3D-vdW.png"/>
          <p:cNvPicPr>
            <a:picLocks noGrp="1" noChangeAspect="1"/>
          </p:cNvPicPr>
          <p:nvPr>
            <p:ph type="pic" sz="quarter" idx="10"/>
          </p:nvPr>
        </p:nvPicPr>
        <p:blipFill>
          <a:blip r:embed="rId4" cstate="print"/>
          <a:srcRect t="3047" b="3047"/>
          <a:stretch>
            <a:fillRect/>
          </a:stretch>
        </p:blipFill>
        <p:spPr>
          <a:xfrm>
            <a:off x="0" y="188640"/>
            <a:ext cx="4038600" cy="3028950"/>
          </a:xfrm>
        </p:spPr>
      </p:pic>
      <p:sp>
        <p:nvSpPr>
          <p:cNvPr id="8" name="TextovéPole 7"/>
          <p:cNvSpPr txBox="1"/>
          <p:nvPr/>
        </p:nvSpPr>
        <p:spPr>
          <a:xfrm rot="20764826">
            <a:off x="611560" y="3933056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	ETHANOL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9" name="Šipka nahoru 8"/>
          <p:cNvSpPr/>
          <p:nvPr/>
        </p:nvSpPr>
        <p:spPr>
          <a:xfrm>
            <a:off x="1475656" y="3573016"/>
            <a:ext cx="432048" cy="504056"/>
          </a:xfrm>
          <a:prstGeom prst="up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/>
          </p:cNvSpPr>
          <p:nvPr>
            <p:ph type="body" sz="quarter" idx="11"/>
          </p:nvPr>
        </p:nvSpPr>
        <p:spPr/>
        <p:txBody>
          <a:bodyPr/>
          <a:lstStyle>
            <a:extLst/>
          </a:lstStyle>
          <a:p>
            <a:r>
              <a:rPr lang="cs-CZ"/>
              <a:t>Toto fotoalbum obsahuje vzorové stránky, které vám usnadní vytvoření alba.</a:t>
            </a:r>
          </a:p>
          <a:p>
            <a:endParaRPr lang="cs-CZ"/>
          </a:p>
          <a:p>
            <a:r>
              <a:rPr lang="cs-CZ"/>
              <a:t>Chcete-li přidat vlastní stránky, klepněte na záložku </a:t>
            </a:r>
            <a:r>
              <a:rPr lang="cs-CZ" b="1"/>
              <a:t>Domů</a:t>
            </a:r>
            <a:r>
              <a:rPr lang="cs-CZ"/>
              <a:t> a na galerii </a:t>
            </a:r>
            <a:r>
              <a:rPr lang="cs-CZ" b="1"/>
              <a:t>Nový snímek</a:t>
            </a:r>
            <a:r>
              <a:rPr lang="cs-CZ"/>
              <a:t>.</a:t>
            </a:r>
          </a:p>
          <a:p>
            <a:endParaRPr lang="cs-CZ"/>
          </a:p>
        </p:txBody>
      </p:sp>
      <p:pic>
        <p:nvPicPr>
          <p:cNvPr id="8" name="j0321055.jpg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rcRect t="2556" b="2556"/>
          <a:stretch>
            <a:fillRect/>
          </a:stretch>
        </p:blipFill>
        <p:spPr>
          <a:xfrm>
            <a:off x="304800" y="228600"/>
            <a:ext cx="4754563" cy="63246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  <a:effectLst>
            <a:outerShdw blurRad="50800" algn="tl" rotWithShape="0">
              <a:srgbClr val="000000">
                <a:alpha val="64000"/>
              </a:srgbClr>
            </a:out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sz="quarter" idx="16"/>
          </p:nvPr>
        </p:nvSpPr>
        <p:spPr/>
        <p:txBody>
          <a:bodyPr/>
          <a:lstStyle>
            <a:extLst/>
          </a:lstStyle>
          <a:p>
            <a:r>
              <a:rPr lang="cs-CZ"/>
              <a:t>…potom klepněte na zástupné symboly a přidejte vlastní obrázky a titulky.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quarter" idx="17"/>
          </p:nvPr>
        </p:nvSpPr>
        <p:spPr/>
        <p:txBody>
          <a:bodyPr/>
          <a:lstStyle>
            <a:extLst/>
          </a:lstStyle>
          <a:p>
            <a:r>
              <a:rPr lang="cs-CZ"/>
              <a:t>Vyberte rozložení…</a:t>
            </a:r>
          </a:p>
        </p:txBody>
      </p:sp>
      <p:pic>
        <p:nvPicPr>
          <p:cNvPr id="10" name="j0341658.jpg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/>
          <a:srcRect t="16826" b="16826"/>
          <a:stretch>
            <a:fillRect/>
          </a:stretch>
        </p:blipFill>
        <p:spPr>
          <a:xfrm>
            <a:off x="434975" y="2146300"/>
            <a:ext cx="2362200" cy="21971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  <a:effectLst/>
        </p:spPr>
      </p:pic>
      <p:pic>
        <p:nvPicPr>
          <p:cNvPr id="18" name="crop_j0175548.png"/>
          <p:cNvPicPr>
            <a:picLocks noGrp="1" noChangeAspect="1"/>
          </p:cNvPicPr>
          <p:nvPr>
            <p:ph type="pic" sz="quarter" idx="18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949575" y="2133600"/>
            <a:ext cx="2209800" cy="22098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  <a:effectLst/>
        </p:spPr>
      </p:pic>
      <p:pic>
        <p:nvPicPr>
          <p:cNvPr id="9" name="j0321087.jpg"/>
          <p:cNvPicPr>
            <a:picLocks noGrp="1" noChangeAspect="1"/>
          </p:cNvPicPr>
          <p:nvPr>
            <p:ph type="pic" sz="quarter" idx="19"/>
          </p:nvPr>
        </p:nvPicPr>
        <p:blipFill>
          <a:blip r:embed="rId5" cstate="print"/>
          <a:srcRect l="14333" r="14333"/>
          <a:stretch>
            <a:fillRect/>
          </a:stretch>
        </p:blipFill>
        <p:spPr>
          <a:xfrm>
            <a:off x="5311775" y="2133600"/>
            <a:ext cx="2209800" cy="22098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Grp="1"/>
          </p:cNvSpPr>
          <p:nvPr>
            <p:ph type="body" sz="quarter" idx="11"/>
          </p:nvPr>
        </p:nvSpPr>
        <p:spPr>
          <a:xfrm>
            <a:off x="5105400" y="228600"/>
            <a:ext cx="3200400" cy="3810000"/>
          </a:xfrm>
        </p:spPr>
        <p:txBody>
          <a:bodyPr/>
          <a:lstStyle>
            <a:extLst/>
          </a:lstStyle>
          <a:p>
            <a:r>
              <a:rPr lang="cs-CZ"/>
              <a:t>Na kartě </a:t>
            </a:r>
            <a:r>
              <a:rPr lang="cs-CZ" b="1"/>
              <a:t>Nástroje obrázků | Formát</a:t>
            </a:r>
            <a:r>
              <a:rPr lang="cs-CZ"/>
              <a:t> můžete vytvořit vlastní rámečky a upravit obrázky, například provést úpravu kontrastu a jasu nebo obrázek oříznout, aby přesně odpovídal vašim představám.</a:t>
            </a:r>
          </a:p>
        </p:txBody>
      </p:sp>
      <p:pic>
        <p:nvPicPr>
          <p:cNvPr id="6" name="j0321055.jpg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duotone>
              <a:srgbClr val="000000"/>
              <a:schemeClr val="accent5"/>
            </a:duotone>
          </a:blip>
          <a:srcRect t="2556" b="2556"/>
          <a:stretch>
            <a:fillRect/>
          </a:stretch>
        </p:blipFill>
        <p:spPr>
          <a:xfrm>
            <a:off x="304800" y="228600"/>
            <a:ext cx="4754563" cy="63246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  <a:effectLst>
            <a:outerShdw blurRad="50800" algn="tl" rotWithShape="0">
              <a:srgbClr val="000000">
                <a:alpha val="64000"/>
              </a:srgbClr>
            </a:outerShdw>
          </a:effectLst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body" sz="quarter" idx="13"/>
          </p:nvPr>
        </p:nvSpPr>
        <p:spPr>
          <a:xfrm>
            <a:off x="228600" y="4343400"/>
            <a:ext cx="2590800" cy="1295400"/>
          </a:xfrm>
        </p:spPr>
        <p:txBody>
          <a:bodyPr/>
          <a:lstStyle>
            <a:extLst/>
          </a:lstStyle>
          <a:p>
            <a:r>
              <a:rPr lang="cs-CZ" smtClean="0"/>
              <a:t>Funkce Rychlé styly obrázku umožňuje vytvořit skvělé snímky jedním klepnutím.</a:t>
            </a:r>
            <a:endParaRPr lang="cs-CZ"/>
          </a:p>
        </p:txBody>
      </p:sp>
      <p:pic>
        <p:nvPicPr>
          <p:cNvPr id="25" name="j0321055.jpg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/>
          <a:srcRect t="2444" b="2444"/>
          <a:stretch>
            <a:fillRect/>
          </a:stretch>
        </p:blipFill>
        <p:spPr>
          <a:xfrm>
            <a:off x="228600" y="723900"/>
            <a:ext cx="2400300" cy="3200400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/>
            <a:lightRig rig="balanced" dir="t"/>
          </a:scene3d>
          <a:sp3d prstMaterial="plastic">
            <a:bevelT w="0" h="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5" name="j0321101.jpg"/>
          <p:cNvPicPr>
            <a:picLocks noGrp="1" noChangeAspect="1"/>
          </p:cNvPicPr>
          <p:nvPr>
            <p:ph type="pic" sz="quarter" idx="11"/>
          </p:nvPr>
        </p:nvPicPr>
        <p:blipFill>
          <a:blip r:embed="rId4" cstate="print"/>
          <a:srcRect t="2444" b="2444"/>
          <a:stretch>
            <a:fillRect/>
          </a:stretch>
        </p:blipFill>
        <p:spPr>
          <a:xfrm>
            <a:off x="3162300" y="723900"/>
            <a:ext cx="2400300" cy="3200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4" name="j0341706.jpg"/>
          <p:cNvPicPr>
            <a:picLocks noGrp="1" noChangeAspect="1"/>
          </p:cNvPicPr>
          <p:nvPr>
            <p:ph type="pic" sz="quarter" idx="12"/>
          </p:nvPr>
        </p:nvPicPr>
        <p:blipFill>
          <a:blip r:embed="rId5" cstate="print"/>
          <a:srcRect t="2444" b="2444"/>
          <a:stretch>
            <a:fillRect/>
          </a:stretch>
        </p:blipFill>
        <p:spPr>
          <a:xfrm>
            <a:off x="6096000" y="723900"/>
            <a:ext cx="2400300" cy="32004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j0175361.jpg"/>
          <p:cNvPicPr>
            <a:picLocks noGrp="1" noChangeAspect="1"/>
          </p:cNvPicPr>
          <p:nvPr>
            <p:ph type="pic" sz="quarter" idx="17"/>
          </p:nvPr>
        </p:nvPicPr>
        <p:blipFill>
          <a:blip r:embed="rId3" cstate="print"/>
          <a:srcRect l="5333" r="5333"/>
          <a:stretch>
            <a:fillRect/>
          </a:stretch>
        </p:blipFill>
        <p:spPr>
          <a:xfrm>
            <a:off x="2411760" y="188640"/>
            <a:ext cx="5562600" cy="4171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  <a:effectLst>
            <a:outerShdw blurRad="50800" algn="tl" rotWithShape="0">
              <a:srgbClr val="000000">
                <a:alpha val="64000"/>
              </a:srgbClr>
            </a:outerShdw>
          </a:effectLst>
        </p:spPr>
      </p:pic>
      <p:pic>
        <p:nvPicPr>
          <p:cNvPr id="16" name="j0321087.jpg"/>
          <p:cNvPicPr>
            <a:picLocks noGrp="1" noChangeAspect="1"/>
          </p:cNvPicPr>
          <p:nvPr>
            <p:ph type="pic" sz="quarter" idx="26"/>
          </p:nvPr>
        </p:nvPicPr>
        <p:blipFill>
          <a:blip r:embed="rId4" cstate="print"/>
          <a:srcRect l="26367" r="26367"/>
          <a:stretch>
            <a:fillRect/>
          </a:stretch>
        </p:blipFill>
        <p:spPr>
          <a:xfrm>
            <a:off x="228600" y="228600"/>
            <a:ext cx="20701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  <a:effectLst>
            <a:outerShdw blurRad="50800" algn="tl" rotWithShape="0">
              <a:srgbClr val="000000">
                <a:alpha val="64000"/>
              </a:srgbClr>
            </a:outerShdw>
          </a:effectLst>
        </p:spPr>
      </p:pic>
      <p:pic>
        <p:nvPicPr>
          <p:cNvPr id="8" name="j0321101.jpg"/>
          <p:cNvPicPr>
            <a:picLocks noGrp="1" noChangeAspect="1"/>
          </p:cNvPicPr>
          <p:nvPr>
            <p:ph type="pic" sz="quarter" idx="14"/>
          </p:nvPr>
        </p:nvPicPr>
        <p:blipFill>
          <a:blip r:embed="rId5" cstate="print"/>
          <a:srcRect l="3556" r="3556"/>
          <a:stretch>
            <a:fillRect/>
          </a:stretch>
        </p:blipFill>
        <p:spPr>
          <a:xfrm>
            <a:off x="228600" y="3429000"/>
            <a:ext cx="20701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  <a:effectLst>
            <a:outerShdw blurRad="50800" algn="tl" rotWithShape="0">
              <a:srgbClr val="000000">
                <a:alpha val="64000"/>
              </a:srgbClr>
            </a:outerShdw>
          </a:effectLst>
        </p:spPr>
      </p:pic>
      <p:pic>
        <p:nvPicPr>
          <p:cNvPr id="12" name="j0321097.jpg"/>
          <p:cNvPicPr>
            <a:picLocks noGrp="1" noChangeAspect="1"/>
          </p:cNvPicPr>
          <p:nvPr>
            <p:ph type="pic" sz="quarter" idx="28"/>
          </p:nvPr>
        </p:nvPicPr>
        <p:blipFill>
          <a:blip r:embed="rId6" cstate="print"/>
          <a:srcRect l="2444" r="2444"/>
          <a:stretch>
            <a:fillRect/>
          </a:stretch>
        </p:blipFill>
        <p:spPr>
          <a:xfrm>
            <a:off x="24384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  <a:effectLst>
            <a:outerShdw blurRad="50800" algn="tl" rotWithShape="0">
              <a:srgbClr val="000000">
                <a:alpha val="64000"/>
              </a:srgbClr>
            </a:outerShdw>
          </a:effectLst>
        </p:spPr>
      </p:pic>
      <p:pic>
        <p:nvPicPr>
          <p:cNvPr id="15" name="j0321089.jpg"/>
          <p:cNvPicPr>
            <a:picLocks noGrp="1" noChangeAspect="1"/>
          </p:cNvPicPr>
          <p:nvPr>
            <p:ph type="pic" sz="quarter" idx="27"/>
          </p:nvPr>
        </p:nvPicPr>
        <p:blipFill>
          <a:blip r:embed="rId7" cstate="print"/>
          <a:srcRect l="2444" r="2444"/>
          <a:stretch>
            <a:fillRect/>
          </a:stretch>
        </p:blipFill>
        <p:spPr>
          <a:xfrm>
            <a:off x="52578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  <a:effectLst>
            <a:outerShdw blurRad="50800" algn="tl" rotWithShape="0">
              <a:srgbClr val="000000">
                <a:alpha val="64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196753"/>
            <a:ext cx="7859216" cy="492941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              </a:t>
            </a:r>
          </a:p>
          <a:p>
            <a:pPr>
              <a:buNone/>
            </a:pPr>
            <a:r>
              <a:rPr lang="cs-CZ" dirty="0" smtClean="0"/>
              <a:t>			</a:t>
            </a:r>
            <a:endParaRPr lang="cs-CZ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cs-CZ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cs-CZ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cs-CZ" sz="11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None/>
            </a:pPr>
            <a:endParaRPr lang="cs-CZ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187624" y="1628800"/>
            <a:ext cx="2736304" cy="108012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187624" y="2708920"/>
            <a:ext cx="2736304" cy="108012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187624" y="3789040"/>
            <a:ext cx="2736304" cy="108012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187624" y="4869160"/>
            <a:ext cx="2736304" cy="108012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187624" y="1628800"/>
            <a:ext cx="648072" cy="367240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cs-CZ" dirty="0" smtClean="0"/>
              <a:t>Hlavní program  konference METANET 2011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3851920" y="1916832"/>
            <a:ext cx="72008" cy="15121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851920" y="4077072"/>
            <a:ext cx="72008" cy="15121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1979712" y="3068960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979712" y="5445224"/>
            <a:ext cx="1008112" cy="43204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1979712" y="5013176"/>
            <a:ext cx="1008112" cy="4320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1979712" y="4293096"/>
            <a:ext cx="1008112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</a:t>
            </a:r>
          </a:p>
          <a:p>
            <a:pPr lvl="1"/>
            <a:r>
              <a:rPr lang="cs-CZ" dirty="0" smtClean="0"/>
              <a:t>Text</a:t>
            </a:r>
          </a:p>
          <a:p>
            <a:pPr lvl="2"/>
            <a:r>
              <a:rPr lang="cs-CZ" dirty="0" smtClean="0"/>
              <a:t>TEXT</a:t>
            </a:r>
          </a:p>
          <a:p>
            <a:pPr lvl="3"/>
            <a:r>
              <a:rPr lang="cs-CZ" dirty="0" smtClean="0"/>
              <a:t>TEXT</a:t>
            </a:r>
          </a:p>
          <a:p>
            <a:pPr lvl="4"/>
            <a:r>
              <a:rPr lang="cs-CZ" dirty="0" smtClean="0"/>
              <a:t>TEXT</a:t>
            </a:r>
          </a:p>
          <a:p>
            <a:pPr lvl="5"/>
            <a:r>
              <a:rPr lang="cs-CZ" dirty="0" smtClean="0"/>
              <a:t>TEXT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rázek 3"/>
          <p:cNvSpPr>
            <a:spLocks noGrp="1"/>
          </p:cNvSpPr>
          <p:nvPr>
            <p:ph type="pic" sz="quarter" idx="10"/>
          </p:nvPr>
        </p:nvSpPr>
        <p:spPr>
          <a:solidFill>
            <a:srgbClr val="FF3399"/>
          </a:solidFill>
        </p:spPr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TITULEK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pic>
        <p:nvPicPr>
          <p:cNvPr id="2050" name="Picture 2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19" y="404664"/>
            <a:ext cx="7286313" cy="613738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PhotoAlb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ContemporaryPhotoAlbum</Template>
  <TotalTime>0</TotalTime>
  <Words>113</Words>
  <Application>Microsoft Office PowerPoint</Application>
  <PresentationFormat>Předvádění na obrazovce (4:3)</PresentationFormat>
  <Paragraphs>35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ContemporaryPhotoAlbum</vt:lpstr>
      <vt:lpstr>Snímek 1</vt:lpstr>
      <vt:lpstr>Snímek 2</vt:lpstr>
      <vt:lpstr>Snímek 3</vt:lpstr>
      <vt:lpstr>Snímek 4</vt:lpstr>
      <vt:lpstr>Snímek 5</vt:lpstr>
      <vt:lpstr>Snímek 6</vt:lpstr>
      <vt:lpstr>schéma</vt:lpstr>
      <vt:lpstr>NADPIS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2012-10-21T19:48:27Z</dcterms:created>
  <dcterms:modified xsi:type="dcterms:W3CDTF">2012-10-21T19:51:40Z</dcterms:modified>
</cp:coreProperties>
</file>