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3" r:id="rId3"/>
    <p:sldId id="260" r:id="rId4"/>
    <p:sldId id="261" r:id="rId5"/>
    <p:sldId id="257" r:id="rId6"/>
    <p:sldId id="262" r:id="rId7"/>
    <p:sldId id="258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84" autoAdjust="0"/>
  </p:normalViewPr>
  <p:slideViewPr>
    <p:cSldViewPr>
      <p:cViewPr varScale="1">
        <p:scale>
          <a:sx n="63" d="100"/>
          <a:sy n="63" d="100"/>
        </p:scale>
        <p:origin x="-11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216797900262468"/>
          <c:y val="3.4273375984251966E-2"/>
          <c:w val="0.62876427165354332"/>
          <c:h val="0.66880413385826776"/>
        </c:manualLayout>
      </c:layout>
      <c:line3D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2182016"/>
        <c:axId val="112183552"/>
        <c:axId val="112189888"/>
      </c:line3DChart>
      <c:catAx>
        <c:axId val="112182016"/>
        <c:scaling>
          <c:orientation val="minMax"/>
        </c:scaling>
        <c:delete val="0"/>
        <c:axPos val="b"/>
        <c:majorTickMark val="out"/>
        <c:minorTickMark val="none"/>
        <c:tickLblPos val="nextTo"/>
        <c:crossAx val="112183552"/>
        <c:crosses val="autoZero"/>
        <c:auto val="1"/>
        <c:lblAlgn val="ctr"/>
        <c:lblOffset val="100"/>
        <c:noMultiLvlLbl val="0"/>
      </c:catAx>
      <c:valAx>
        <c:axId val="112183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2182016"/>
        <c:crosses val="autoZero"/>
        <c:crossBetween val="between"/>
      </c:valAx>
      <c:serAx>
        <c:axId val="112189888"/>
        <c:scaling>
          <c:orientation val="minMax"/>
        </c:scaling>
        <c:delete val="0"/>
        <c:axPos val="b"/>
        <c:majorTickMark val="out"/>
        <c:minorTickMark val="none"/>
        <c:tickLblPos val="nextTo"/>
        <c:crossAx val="11218355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Veselý obličej 5"/>
          <p:cNvSpPr/>
          <p:nvPr userDrawn="1"/>
        </p:nvSpPr>
        <p:spPr>
          <a:xfrm>
            <a:off x="395536" y="404664"/>
            <a:ext cx="2592288" cy="237626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Graf 6"/>
          <p:cNvGraphicFramePr/>
          <p:nvPr userDrawn="1">
            <p:extLst>
              <p:ext uri="{D42A27DB-BD31-4B8C-83A1-F6EECF244321}">
                <p14:modId xmlns:p14="http://schemas.microsoft.com/office/powerpoint/2010/main" val="3951327227"/>
              </p:ext>
            </p:extLst>
          </p:nvPr>
        </p:nvGraphicFramePr>
        <p:xfrm>
          <a:off x="2771800" y="54868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9672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67544" y="51571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476672"/>
            <a:ext cx="8229600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10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0000"/>
        </a:buClr>
        <a:buFont typeface="Arial" pitchFamily="34" charset="0"/>
        <a:buChar char="–"/>
        <a:defRPr sz="2800" kern="1200">
          <a:solidFill>
            <a:schemeClr val="accent3">
              <a:lumMod val="40000"/>
              <a:lumOff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Ø"/>
        <a:defRPr sz="24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Clr>
          <a:schemeClr val="accent2">
            <a:lumMod val="40000"/>
            <a:lumOff val="60000"/>
          </a:schemeClr>
        </a:buClr>
        <a:buFont typeface="Wingdings" pitchFamily="2" charset="2"/>
        <a:buChar char="v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Arial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BLA </a:t>
            </a:r>
            <a:r>
              <a:rPr lang="cs-CZ" dirty="0" err="1" smtClean="0"/>
              <a:t>BLA</a:t>
            </a:r>
            <a:r>
              <a:rPr lang="cs-CZ" dirty="0" smtClean="0"/>
              <a:t> </a:t>
            </a:r>
            <a:r>
              <a:rPr lang="cs-CZ" dirty="0" err="1" smtClean="0"/>
              <a:t>BLA</a:t>
            </a:r>
            <a:r>
              <a:rPr lang="cs-CZ" dirty="0" smtClean="0"/>
              <a:t> BAL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ccccc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69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4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47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20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83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Jjjj</a:t>
            </a:r>
            <a:endParaRPr lang="cs-CZ" dirty="0" smtClean="0"/>
          </a:p>
          <a:p>
            <a:pPr lvl="1"/>
            <a:r>
              <a:rPr lang="cs-CZ" dirty="0" err="1" smtClean="0"/>
              <a:t>Ajcv</a:t>
            </a:r>
            <a:r>
              <a:rPr lang="cs-CZ" dirty="0" smtClean="0"/>
              <a:t> j</a:t>
            </a:r>
          </a:p>
          <a:p>
            <a:pPr lvl="2"/>
            <a:r>
              <a:rPr lang="cs-CZ" dirty="0"/>
              <a:t> </a:t>
            </a:r>
            <a:r>
              <a:rPr lang="cs-CZ" dirty="0" smtClean="0"/>
              <a:t>l </a:t>
            </a:r>
            <a:r>
              <a:rPr lang="cs-CZ" dirty="0" err="1" smtClean="0"/>
              <a:t>lmyx</a:t>
            </a:r>
            <a:endParaRPr lang="cs-CZ" dirty="0" smtClean="0"/>
          </a:p>
          <a:p>
            <a:pPr lvl="3"/>
            <a:r>
              <a:rPr lang="cs-CZ" dirty="0" smtClean="0"/>
              <a:t>VSKJDVO</a:t>
            </a:r>
          </a:p>
          <a:p>
            <a:pPr lvl="4"/>
            <a:r>
              <a:rPr lang="cs-CZ" dirty="0" smtClean="0"/>
              <a:t>AANM VK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3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49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38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Předvádění na obrazovce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BLA BLA BLA BAL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2012-10-21T09:14:45Z</dcterms:created>
  <dcterms:modified xsi:type="dcterms:W3CDTF">2012-10-21T09:15:52Z</dcterms:modified>
</cp:coreProperties>
</file>