
<file path=[Content_Types].xml><?xml version="1.0" encoding="utf-8"?>
<Types xmlns="http://schemas.openxmlformats.org/package/2006/content-types"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51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2796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6785992" y="5399584"/>
            <a:ext cx="2971800" cy="4572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none"/>
        </p:style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14389C-A7D1-4677-BB29-57B98225E5D5}" type="datetimeFigureOut">
              <a:rPr lang="en-US" b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10/15/2012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073CEE-059D-4DF2-A614-30E28500359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C2434A-D03A-4C98-B18C-26D5950300A3}" type="datetimeFigureOut">
              <a:rPr lang="en-US" smtClean="0"/>
              <a:t>10/15/2012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BE5558-79EE-41E6-8E46-623BDE6F091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BE5558-79EE-41E6-8E46-623BDE6F0917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BE5558-79EE-41E6-8E46-623BDE6F0917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BE5558-79EE-41E6-8E46-623BDE6F0917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BE5558-79EE-41E6-8E46-623BDE6F0917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548680"/>
            <a:ext cx="7772400" cy="1470025"/>
          </a:xfrm>
        </p:spPr>
        <p:txBody>
          <a:bodyPr/>
          <a:lstStyle>
            <a:lvl1pPr algn="ctr">
              <a:defRPr u="sng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4293096"/>
            <a:ext cx="6400800" cy="1752600"/>
          </a:xfrm>
        </p:spPr>
        <p:txBody>
          <a:bodyPr/>
          <a:lstStyle>
            <a:lvl1pPr marL="514350" indent="-514350" algn="ctr">
              <a:buFont typeface="Arial" pitchFamily="34" charset="0"/>
              <a:buChar char="•"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9C709-332C-473A-BDB9-7F1C8E038BD8}" type="datetimeFigureOut">
              <a:rPr lang="en-US" smtClean="0"/>
              <a:t>10/15/2012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6F87B-BFAA-4FCF-BA30-9D6DA854776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Sunset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347864" y="2348880"/>
            <a:ext cx="2376264" cy="1782198"/>
          </a:xfrm>
          <a:prstGeom prst="rect">
            <a:avLst/>
          </a:prstGeom>
        </p:spPr>
      </p:pic>
    </p:spTree>
  </p:cSld>
  <p:clrMapOvr>
    <a:masterClrMapping/>
  </p:clrMapOvr>
  <p:transition spd="slow" advClick="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>
        <p:tmplLst>
          <p:tmpl>
            <p:tnLst>
              <p:par>
                <p:cTn presetID="5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checkerboard(across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5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checkerboard(across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742950" indent="-285750"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9C709-332C-473A-BDB9-7F1C8E038BD8}" type="datetimeFigureOut">
              <a:rPr lang="en-US" smtClean="0"/>
              <a:t>10/15/2012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6F87B-BFAA-4FCF-BA30-9D6DA85477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9C709-332C-473A-BDB9-7F1C8E038BD8}" type="datetimeFigureOut">
              <a:rPr lang="en-US" smtClean="0"/>
              <a:t>10/15/2012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6F87B-BFAA-4FCF-BA30-9D6DA85477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373216"/>
            <a:ext cx="8445624" cy="1215008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Media Placeholder 10"/>
          <p:cNvSpPr>
            <a:spLocks noGrp="1"/>
          </p:cNvSpPr>
          <p:nvPr>
            <p:ph type="media" sz="quarter" idx="10"/>
          </p:nvPr>
        </p:nvSpPr>
        <p:spPr>
          <a:xfrm>
            <a:off x="900113" y="908050"/>
            <a:ext cx="7200900" cy="324167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strips dir="ru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445624" cy="1215008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9C709-332C-473A-BDB9-7F1C8E038BD8}" type="datetimeFigureOut">
              <a:rPr lang="en-US" smtClean="0"/>
              <a:t>10/15/2012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6F87B-BFAA-4FCF-BA30-9D6DA854776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lowchart: Extract 6"/>
          <p:cNvSpPr/>
          <p:nvPr userDrawn="1"/>
        </p:nvSpPr>
        <p:spPr>
          <a:xfrm flipV="1">
            <a:off x="539552" y="0"/>
            <a:ext cx="8280920" cy="260648"/>
          </a:xfrm>
          <a:prstGeom prst="flowChartExtra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ransition spd="slow">
    <p:dissolv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0000"/>
          </a:solidFill>
          <a:latin typeface="Monotype Corsiva" pitchFamily="66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2">
            <a:lumMod val="75000"/>
          </a:schemeClr>
        </a:buClr>
        <a:buFont typeface="Arial" pitchFamily="34" charset="0"/>
        <a:buChar char="•"/>
        <a:defRPr sz="3200" kern="1200">
          <a:solidFill>
            <a:schemeClr val="accent2"/>
          </a:solidFill>
          <a:latin typeface="+mn-lt"/>
          <a:ea typeface="+mn-ea"/>
          <a:cs typeface="+mn-cs"/>
        </a:defRPr>
      </a:lvl1pPr>
      <a:lvl2pPr marL="5473700" indent="-285750" algn="l" defTabSz="914400" rtl="0" eaLnBrk="1" latinLnBrk="0" hangingPunct="1">
        <a:spcBef>
          <a:spcPct val="20000"/>
        </a:spcBef>
        <a:buClr>
          <a:srgbClr val="00B050"/>
        </a:buClr>
        <a:buFont typeface="Arial" pitchFamily="34" charset="0"/>
        <a:buChar char="–"/>
        <a:defRPr sz="2800" kern="1200">
          <a:solidFill>
            <a:srgbClr val="00B05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FF0000"/>
        </a:buClr>
        <a:buFont typeface="Arial" pitchFamily="34" charset="0"/>
        <a:buChar char="•"/>
        <a:defRPr sz="2400" kern="1200">
          <a:solidFill>
            <a:srgbClr val="FF000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00B0F0"/>
        </a:buClr>
        <a:buFont typeface="Arial" pitchFamily="34" charset="0"/>
        <a:buChar char="–"/>
        <a:defRPr sz="2000" kern="1200">
          <a:solidFill>
            <a:srgbClr val="00B0F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6">
            <a:lumMod val="75000"/>
          </a:schemeClr>
        </a:buClr>
        <a:buFont typeface="Arial" pitchFamily="34" charset="0"/>
        <a:buChar char="»"/>
        <a:defRPr sz="2000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  <p:transition spd="slow" advClick="0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Nadpis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Nadpis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6</Words>
  <Application>Microsoft Office PowerPoint</Application>
  <PresentationFormat>On-screen Show (4:3)</PresentationFormat>
  <Paragraphs>6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Nadpis</vt:lpstr>
      <vt:lpstr>Slide 4</vt:lpstr>
    </vt:vector>
  </TitlesOfParts>
  <Company>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studen</dc:creator>
  <cp:lastModifiedBy>studen</cp:lastModifiedBy>
  <cp:revision>8</cp:revision>
  <dcterms:created xsi:type="dcterms:W3CDTF">2012-10-15T09:33:39Z</dcterms:created>
  <dcterms:modified xsi:type="dcterms:W3CDTF">2012-10-15T10:49:42Z</dcterms:modified>
</cp:coreProperties>
</file>