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42AF1-4D61-45DB-82F5-A8ABD4907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Header Placeholder 1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D2BC4-1F63-4680-BC22-9AC35D7C8E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D2BC4-1F63-4680-BC22-9AC35D7C8E2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D2BC4-1F63-4680-BC22-9AC35D7C8E2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2">
            <a:lumMod val="25000"/>
            <a:alpha val="7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714490"/>
            <a:ext cx="7772400" cy="1470025"/>
          </a:xfr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50327-6491-400C-AABF-74228E6CA59E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E279-1F37-458D-B6EF-DEE201CEC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>
        <p:tmplLst>
          <p:tmpl lvl="1">
            <p:tnLst>
              <p:par>
                <p:cTn presetID="4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50327-6491-400C-AABF-74228E6CA59E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E279-1F37-458D-B6EF-DEE201CEC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tx2">
            <a:lumMod val="50000"/>
            <a:alpha val="7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 marL="444500" indent="-296863">
              <a:defRPr sz="2400"/>
            </a:lvl2pPr>
            <a:lvl3pPr marL="538163" indent="-228600">
              <a:defRPr sz="2000"/>
            </a:lvl3pPr>
            <a:lvl4pPr marL="622300" indent="-228600">
              <a:defRPr sz="1800"/>
            </a:lvl4pPr>
            <a:lvl5pPr marL="708025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 marL="444500" indent="-296863">
              <a:defRPr sz="2400"/>
            </a:lvl2pPr>
            <a:lvl3pPr marL="538163" indent="-228600">
              <a:defRPr sz="2000"/>
            </a:lvl3pPr>
            <a:lvl4pPr marL="622300" indent="-228600">
              <a:defRPr sz="1800"/>
            </a:lvl4pPr>
            <a:lvl5pPr marL="708025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50327-6491-400C-AABF-74228E6CA59E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E279-1F37-458D-B6EF-DEE201CEC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50327-6491-400C-AABF-74228E6CA59E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E279-1F37-458D-B6EF-DEE201CEC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tx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428596" y="4429132"/>
            <a:ext cx="8229600" cy="1143000"/>
          </a:xfrm>
          <a:solidFill>
            <a:schemeClr val="tx1">
              <a:lumMod val="75000"/>
              <a:lumOff val="25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/>
            </a:lvl1pPr>
          </a:lstStyle>
          <a:p>
            <a:r>
              <a:rPr lang="en-US" dirty="0" smtClean="0"/>
              <a:t>End note</a:t>
            </a:r>
            <a:endParaRPr lang="en-US" dirty="0"/>
          </a:p>
        </p:txBody>
      </p:sp>
      <p:sp>
        <p:nvSpPr>
          <p:cNvPr id="19" name="Table Placeholder 18"/>
          <p:cNvSpPr>
            <a:spLocks noGrp="1"/>
          </p:cNvSpPr>
          <p:nvPr>
            <p:ph type="tbl" sz="quarter" idx="13"/>
          </p:nvPr>
        </p:nvSpPr>
        <p:spPr>
          <a:xfrm>
            <a:off x="2000253" y="1000127"/>
            <a:ext cx="5072063" cy="250031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7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50327-6491-400C-AABF-74228E6CA59E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BE279-1F37-458D-B6EF-DEE201CEC1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rot="10800000">
            <a:off x="0" y="1"/>
            <a:ext cx="9144000" cy="285728"/>
          </a:xfrm>
          <a:prstGeom prst="triangle">
            <a:avLst>
              <a:gd name="adj" fmla="val 498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  <p:sldLayoutId id="2147483658" r:id="rId5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FF0000"/>
          </a:solidFill>
          <a:latin typeface="Adobe Caslon Pro" pitchFamily="18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B0F0"/>
        </a:buClr>
        <a:buFont typeface="Arial" pitchFamily="34" charset="0"/>
        <a:buChar char="•"/>
        <a:defRPr sz="3200" kern="1200">
          <a:solidFill>
            <a:srgbClr val="FF0000"/>
          </a:solidFill>
          <a:latin typeface="+mn-lt"/>
          <a:ea typeface="+mn-ea"/>
          <a:cs typeface="+mn-cs"/>
        </a:defRPr>
      </a:lvl1pPr>
      <a:lvl2pPr marL="3497263" indent="-296863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Wingdings" pitchFamily="2" charset="2"/>
        <a:buChar char="Ø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3863975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Font typeface="Arial" pitchFamily="34" charset="0"/>
        <a:buChar char="•"/>
        <a:defRPr sz="2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3pPr>
      <a:lvl4pPr marL="4130675" indent="-228600" algn="l" defTabSz="914400" rtl="0" eaLnBrk="1" latinLnBrk="0" hangingPunct="1">
        <a:spcBef>
          <a:spcPct val="20000"/>
        </a:spcBef>
        <a:buClr>
          <a:srgbClr val="FFFF00"/>
        </a:buClr>
        <a:buFont typeface="Arial" pitchFamily="34" charset="0"/>
        <a:buChar char="–"/>
        <a:defRPr sz="2000" kern="1200">
          <a:solidFill>
            <a:srgbClr val="00B050"/>
          </a:solidFill>
          <a:latin typeface="+mn-lt"/>
          <a:ea typeface="+mn-ea"/>
          <a:cs typeface="+mn-cs"/>
        </a:defRPr>
      </a:lvl4pPr>
      <a:lvl5pPr marL="4395788" indent="-228600" algn="l" defTabSz="914400" rtl="0" eaLnBrk="1" latinLnBrk="0" hangingPunct="1">
        <a:spcBef>
          <a:spcPct val="20000"/>
        </a:spcBef>
        <a:buClr>
          <a:srgbClr val="7030A0"/>
        </a:buClr>
        <a:buFont typeface="Arial" pitchFamily="34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š</a:t>
            </a:r>
            <a:r>
              <a:rPr lang="en-US" dirty="0" err="1" smtClean="0"/>
              <a:t>otkovska</a:t>
            </a:r>
            <a:endParaRPr lang="en-US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NADPIS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cs-CZ" dirty="0" err="1" smtClean="0"/>
              <a:t>evim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 smtClean="0"/>
              <a:t>Myslim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Konec</a:t>
            </a:r>
            <a:endParaRPr lang="en-US"/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3"/>
          </p:nvPr>
        </p:nvSpPr>
        <p:spPr/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8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Start</vt:lpstr>
      <vt:lpstr>NADPIS</vt:lpstr>
      <vt:lpstr>Konec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2012-10-15T10:41:15Z</dcterms:created>
  <dcterms:modified xsi:type="dcterms:W3CDTF">2012-10-15T10:54:28Z</dcterms:modified>
</cp:coreProperties>
</file>