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8580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0" y="467544"/>
            <a:ext cx="6858000" cy="3600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21A30-7526-44DA-ABEF-0D0CB134D312}" type="datetimeFigureOut">
              <a:rPr lang="en-US" smtClean="0"/>
              <a:pPr/>
              <a:t>10/15/2012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CE21D-BD2D-4320-AA08-0828A4FE7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1ECE3-490A-4FC2-9EF8-53C0C875D496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AC2D0-6FB3-4655-9F91-B255A7468A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AC2D0-6FB3-4655-9F91-B255A7468A6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AC2D0-6FB3-4655-9F91-B255A7468A6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AC2D0-6FB3-4655-9F91-B255A7468A68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AC2D0-6FB3-4655-9F91-B255A7468A68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FF00">
            <a:alpha val="6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2736304" cy="432048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07496" y="260648"/>
            <a:ext cx="3556992" cy="4176464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E455-B11F-4C4A-BAEA-20D07C523D82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817F-0042-46B0-823A-04475CFE53E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Obrázek 6" descr="Sunse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03848" y="1844824"/>
            <a:ext cx="2081808" cy="3528392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>
            <a:lvl2pPr marL="1519238" indent="-285750"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  <a:defRPr b="1">
                <a:solidFill>
                  <a:schemeClr val="accent6"/>
                </a:solidFill>
              </a:defRPr>
            </a:lvl2pPr>
            <a:lvl3pPr marL="2505075" indent="-228600">
              <a:buClr>
                <a:schemeClr val="accent4"/>
              </a:buClr>
              <a:buFont typeface="Wingdings" pitchFamily="2" charset="2"/>
              <a:buChar char="v"/>
              <a:defRPr b="1">
                <a:solidFill>
                  <a:schemeClr val="tx2">
                    <a:lumMod val="40000"/>
                    <a:lumOff val="60000"/>
                  </a:schemeClr>
                </a:solidFill>
              </a:defRPr>
            </a:lvl3pPr>
            <a:lvl4pPr marL="3587750" indent="-228600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b="1">
                <a:solidFill>
                  <a:schemeClr val="bg2">
                    <a:lumMod val="50000"/>
                  </a:schemeClr>
                </a:solidFill>
              </a:defRPr>
            </a:lvl4pPr>
            <a:lvl5pPr marL="4306888" indent="403225">
              <a:buClr>
                <a:schemeClr val="accent5"/>
              </a:buClr>
              <a:buFont typeface="Arial" pitchFamily="34" charset="0"/>
              <a:buChar char="•"/>
              <a:defRPr b="1">
                <a:solidFill>
                  <a:srgbClr val="7030A0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E455-B11F-4C4A-BAEA-20D07C523D82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817F-0042-46B0-823A-04475CFE5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8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4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E455-B11F-4C4A-BAEA-20D07C523D82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817F-0042-46B0-823A-04475CFE5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4149080"/>
            <a:ext cx="8229600" cy="114300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0"/>
          </p:nvPr>
        </p:nvSpPr>
        <p:spPr>
          <a:xfrm>
            <a:off x="1331913" y="692150"/>
            <a:ext cx="6624637" cy="2880866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none"/>
        </p:style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5E455-B11F-4C4A-BAEA-20D07C523D82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3817F-0042-46B0-823A-04475CFE53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Vývojový diagram: vyjmutí 6"/>
          <p:cNvSpPr/>
          <p:nvPr userDrawn="1"/>
        </p:nvSpPr>
        <p:spPr>
          <a:xfrm>
            <a:off x="467544" y="5661248"/>
            <a:ext cx="8136904" cy="504056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8" r:id="rId4"/>
  </p:sldLayoutIdLst>
  <p:transition spd="slow">
    <p:dissolve/>
  </p:transition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3200" b="1" kern="1200" cap="none" spc="50">
          <a:ln w="11430"/>
          <a:gradFill>
            <a:gsLst>
              <a:gs pos="25000">
                <a:schemeClr val="accent2">
                  <a:satMod val="155000"/>
                </a:schemeClr>
              </a:gs>
              <a:gs pos="100000">
                <a:schemeClr val="accent2">
                  <a:shade val="45000"/>
                  <a:satMod val="165000"/>
                </a:schemeClr>
              </a:gs>
            </a:gsLst>
            <a:lin ang="5400000"/>
          </a:gra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Agency FB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ü"/>
        <a:defRPr sz="3200" kern="12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>
            <a:lumMod val="75000"/>
          </a:schemeClr>
        </a:buClr>
        <a:buFont typeface="Wingdings" pitchFamily="2" charset="2"/>
        <a:buChar char="Ø"/>
        <a:defRPr sz="28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v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–"/>
        <a:defRPr sz="2000" kern="1200">
          <a:solidFill>
            <a:srgbClr val="FF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q"/>
        <a:defRPr sz="20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Předvádění na obrazovce (4:3)</PresentationFormat>
  <Paragraphs>6</Paragraphs>
  <Slides>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Snímek 1</vt:lpstr>
      <vt:lpstr>Snímek 2</vt:lpstr>
      <vt:lpstr>Snímek 3</vt:lpstr>
      <vt:lpstr>Snímek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2012-10-15T10:51:18Z</dcterms:created>
  <dcterms:modified xsi:type="dcterms:W3CDTF">2012-10-15T10:54:57Z</dcterms:modified>
</cp:coreProperties>
</file>