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07" autoAdjust="0"/>
  </p:normalViewPr>
  <p:slideViewPr>
    <p:cSldViewPr>
      <p:cViewPr varScale="1">
        <p:scale>
          <a:sx n="84" d="100"/>
          <a:sy n="84" d="100"/>
        </p:scale>
        <p:origin x="-5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CF11D-BF80-43D8-A473-835B204BFD82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B2556-907C-4C1C-8B2F-091D94E2D2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CFEAE-55DB-46A4-9AAE-4B799BBC4B2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FDF7B-CFBE-420E-A133-95C64E2E38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FDF7B-CFBE-420E-A133-95C64E2E383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FDF7B-CFBE-420E-A133-95C64E2E3836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FDF7B-CFBE-420E-A133-95C64E2E3836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FDF7B-CFBE-420E-A133-95C64E2E3836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49EB-D530-4D28-8E63-90C72F99A4AF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54D0-D507-4A2C-AFEB-6EFE890CE4E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ater lili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35896" y="620688"/>
            <a:ext cx="1577752" cy="1183314"/>
          </a:xfrm>
          <a:prstGeom prst="rect">
            <a:avLst/>
          </a:prstGeom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49EB-D530-4D28-8E63-90C72F99A4AF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54D0-D507-4A2C-AFEB-6EFE890CE4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49EB-D530-4D28-8E63-90C72F99A4AF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54D0-D507-4A2C-AFEB-6EFE890CE4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49EB-D530-4D28-8E63-90C72F99A4AF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54D0-D507-4A2C-AFEB-6EFE890CE4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49EB-D530-4D28-8E63-90C72F99A4AF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54D0-D507-4A2C-AFEB-6EFE890CE4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49EB-D530-4D28-8E63-90C72F99A4AF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54D0-D507-4A2C-AFEB-6EFE890CE4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49EB-D530-4D28-8E63-90C72F99A4AF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54D0-D507-4A2C-AFEB-6EFE890CE4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49EB-D530-4D28-8E63-90C72F99A4AF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54D0-D507-4A2C-AFEB-6EFE890CE4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49EB-D530-4D28-8E63-90C72F99A4AF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54D0-D507-4A2C-AFEB-6EFE890CE4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49EB-D530-4D28-8E63-90C72F99A4AF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54D0-D507-4A2C-AFEB-6EFE890CE4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49EB-D530-4D28-8E63-90C72F99A4AF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54D0-D507-4A2C-AFEB-6EFE890CE4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 smtClean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49EB-D530-4D28-8E63-90C72F99A4AF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954D0-D507-4A2C-AFEB-6EFE890CE4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>
        <p:tmplLst>
          <p:tmpl lvl="1">
            <p:tnLst>
              <p:par>
                <p:cTn presetID="8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amond(in)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8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amond(in)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8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amond(in)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8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amond(in)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8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amond(in)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rgbClr val="FF0000"/>
          </a:solidFill>
          <a:latin typeface="Brush Script MT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3200" kern="12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FF00"/>
        </a:buClr>
        <a:buFont typeface="Arial" pitchFamily="34" charset="0"/>
        <a:buChar char="–"/>
        <a:defRPr sz="2800" kern="1200">
          <a:solidFill>
            <a:srgbClr val="00B05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B050"/>
        </a:buClr>
        <a:buFont typeface="Arial" pitchFamily="34" charset="0"/>
        <a:buChar char="•"/>
        <a:defRPr sz="2400" kern="1200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7030A0"/>
        </a:buClr>
        <a:buFont typeface="Arial" pitchFamily="34" charset="0"/>
        <a:buChar char="–"/>
        <a:defRPr sz="2000" kern="1200">
          <a:solidFill>
            <a:srgbClr val="FF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Arial" pitchFamily="34" charset="0"/>
        <a:buChar char="»"/>
        <a:defRPr sz="2000" kern="1200">
          <a:solidFill>
            <a:srgbClr val="7030A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5-Point Star 3"/>
          <p:cNvSpPr/>
          <p:nvPr/>
        </p:nvSpPr>
        <p:spPr>
          <a:xfrm>
            <a:off x="1043608" y="4437112"/>
            <a:ext cx="1512168" cy="1584176"/>
          </a:xfrm>
          <a:prstGeom prst="star5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</Words>
  <Application>Microsoft Office PowerPoint</Application>
  <PresentationFormat>On-screen Show (4:3)</PresentationFormat>
  <Paragraphs>4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studen</dc:creator>
  <cp:lastModifiedBy>studen</cp:lastModifiedBy>
  <cp:revision>9</cp:revision>
  <dcterms:created xsi:type="dcterms:W3CDTF">2012-10-16T10:38:31Z</dcterms:created>
  <dcterms:modified xsi:type="dcterms:W3CDTF">2012-10-16T11:58:45Z</dcterms:modified>
</cp:coreProperties>
</file>