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7" autoAdjust="0"/>
  </p:normalViewPr>
  <p:slideViewPr>
    <p:cSldViewPr>
      <p:cViewPr varScale="1">
        <p:scale>
          <a:sx n="90" d="100"/>
          <a:sy n="90" d="100"/>
        </p:scale>
        <p:origin x="-9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8580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0" y="467544"/>
            <a:ext cx="68580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algn="ctr"/>
            <a:fld id="{02F5500D-54AA-4DFF-B9C6-4DFDC391DA09}" type="datetimeFigureOut">
              <a:rPr lang="en-US" smtClean="0"/>
              <a:pPr algn="ctr"/>
              <a:t>10/15/2012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558D9-4639-4745-8916-8A1FD2C777C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9B32A-7AFF-4152-87F6-132CF0C1729B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288D0-9191-4E17-9442-0192A4AFC7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288D0-9191-4E17-9442-0192A4AFC76C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288D0-9191-4E17-9442-0192A4AFC76C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FFFF00">
            <a:alpha val="6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1124744"/>
            <a:ext cx="7772400" cy="1470025"/>
          </a:xfrm>
        </p:spPr>
        <p:txBody>
          <a:bodyPr/>
          <a:lstStyle>
            <a:lvl1pPr>
              <a:defRPr u="sng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450912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1B53-1F4C-4722-915B-C09DA1681688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9A65-1D60-4FF5-B8F4-0249241BAC8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unset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75856" y="2564904"/>
            <a:ext cx="2657872" cy="1944216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23528" y="5301208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0"/>
          </p:nvPr>
        </p:nvSpPr>
        <p:spPr>
          <a:xfrm>
            <a:off x="755650" y="1484313"/>
            <a:ext cx="7777163" cy="23764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808038" indent="-180975">
              <a:buClr>
                <a:schemeClr val="accent4">
                  <a:lumMod val="60000"/>
                  <a:lumOff val="40000"/>
                </a:schemeClr>
              </a:buClr>
              <a:buFont typeface="Wingdings" pitchFamily="2" charset="2"/>
              <a:buChar char="q"/>
              <a:tabLst/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buClr>
                <a:schemeClr val="accent1">
                  <a:lumMod val="50000"/>
                </a:schemeClr>
              </a:buClr>
              <a:buFont typeface="Wingdings" pitchFamily="2" charset="2"/>
              <a:buChar char="ü"/>
              <a:defRPr>
                <a:solidFill>
                  <a:srgbClr val="FFFF00"/>
                </a:solidFill>
              </a:defRPr>
            </a:lvl3pPr>
            <a:lvl4pPr>
              <a:buClr>
                <a:schemeClr val="bg2">
                  <a:lumMod val="50000"/>
                </a:schemeClr>
              </a:buClr>
              <a:buFont typeface="Wingdings" pitchFamily="2" charset="2"/>
              <a:buChar char="v"/>
              <a:defRPr>
                <a:solidFill>
                  <a:schemeClr val="accent6">
                    <a:lumMod val="75000"/>
                  </a:schemeClr>
                </a:solidFill>
              </a:defRPr>
            </a:lvl4pPr>
            <a:lvl5pPr>
              <a:buClr>
                <a:schemeClr val="accent2">
                  <a:lumMod val="75000"/>
                </a:schemeClr>
              </a:buCl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1B53-1F4C-4722-915B-C09DA1681688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9A65-1D60-4FF5-B8F4-0249241BA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mph" presetSubtype="0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3" grpId="0" uiExpand="1" build="p">
        <p:tmplLst>
          <p:tmpl lvl="1">
            <p:tnLst>
              <p:par>
                <p:cTn presetID="4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ox(i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4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ox(i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4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ox(i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4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ox(i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4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ox(i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1" build="p">
        <p:tmplLst>
          <p:tmpl lvl="1">
            <p:tnLst>
              <p:par>
                <p:cTn presetID="4" presetClass="exit" presetSubtype="16" fill="hold" nodeType="clickEffect">
                  <p:stCondLst>
                    <p:cond delay="0"/>
                  </p:stCondLst>
                  <p:childTnLst>
                    <p:animEffect transition="out" filter="box(i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4" presetClass="exit" presetSubtype="16" fill="hold" nodeType="withEffect">
                  <p:stCondLst>
                    <p:cond delay="0"/>
                  </p:stCondLst>
                  <p:childTnLst>
                    <p:animEffect transition="out" filter="box(i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4" presetClass="exit" presetSubtype="16" fill="hold" nodeType="withEffect">
                  <p:stCondLst>
                    <p:cond delay="0"/>
                  </p:stCondLst>
                  <p:childTnLst>
                    <p:animEffect transition="out" filter="box(i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4" presetClass="exit" presetSubtype="16" fill="hold" nodeType="withEffect">
                  <p:stCondLst>
                    <p:cond delay="0"/>
                  </p:stCondLst>
                  <p:childTnLst>
                    <p:animEffect transition="out" filter="box(i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4" presetClass="exit" presetSubtype="16" fill="hold" nodeType="withEffect">
                  <p:stCondLst>
                    <p:cond delay="0"/>
                  </p:stCondLst>
                  <p:childTnLst>
                    <p:animEffect transition="out" filter="box(i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1B53-1F4C-4722-915B-C09DA1681688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9A65-1D60-4FF5-B8F4-0249241BA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1B53-1F4C-4722-915B-C09DA1681688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9A65-1D60-4FF5-B8F4-0249241BA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1B53-1F4C-4722-915B-C09DA1681688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9A65-1D60-4FF5-B8F4-0249241BA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1B53-1F4C-4722-915B-C09DA1681688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9A65-1D60-4FF5-B8F4-0249241BA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1B53-1F4C-4722-915B-C09DA1681688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9A65-1D60-4FF5-B8F4-0249241BA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1B53-1F4C-4722-915B-C09DA1681688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9A65-1D60-4FF5-B8F4-0249241BA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31B53-1F4C-4722-915B-C09DA1681688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39A65-1D60-4FF5-B8F4-0249241BA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31B53-1F4C-4722-915B-C09DA1681688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39A65-1D60-4FF5-B8F4-0249241BAC8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lowchart: Merge 6"/>
          <p:cNvSpPr/>
          <p:nvPr userDrawn="1"/>
        </p:nvSpPr>
        <p:spPr>
          <a:xfrm>
            <a:off x="899592" y="332656"/>
            <a:ext cx="7488832" cy="288032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FF0000"/>
          </a:solidFill>
          <a:latin typeface="Adobe Gothic Std B" pitchFamily="34" charset="-128"/>
          <a:ea typeface="Adobe Gothic Std B" pitchFamily="34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3200" kern="12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>
            <a:lumMod val="75000"/>
          </a:schemeClr>
        </a:buClr>
        <a:buFont typeface="Wingdings" pitchFamily="2" charset="2"/>
        <a:buChar char="q"/>
        <a:defRPr sz="28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>
            <a:lumMod val="40000"/>
            <a:lumOff val="60000"/>
          </a:schemeClr>
        </a:buClr>
        <a:buFont typeface="Arial" pitchFamily="34" charset="0"/>
        <a:buChar char="•"/>
        <a:defRPr sz="24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Arial" pitchFamily="34" charset="0"/>
        <a:buChar char="–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>
            <a:lumMod val="40000"/>
            <a:lumOff val="60000"/>
          </a:schemeClr>
        </a:buClr>
        <a:buFont typeface="Arial" pitchFamily="34" charset="0"/>
        <a:buChar char="»"/>
        <a:defRPr sz="20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On-screen Show (4:3)</PresentationFormat>
  <Paragraphs>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2012-10-15T10:53:38Z</dcterms:created>
  <dcterms:modified xsi:type="dcterms:W3CDTF">2012-10-15T10:55:41Z</dcterms:modified>
</cp:coreProperties>
</file>