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64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3AC4A-1989-4F6B-A9DB-4FE60003B8A1}" type="datetimeFigureOut">
              <a:rPr lang="cs-CZ" smtClean="0"/>
              <a:pPr/>
              <a:t>16.9.2011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3D46D-11E4-46C5-91E1-0BDA74548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3D46D-11E4-46C5-91E1-0BDA745485D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5F98-F1AF-45DF-93F9-28CEB239D861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C201-88E1-4A7A-8FA6-7FD9457B1450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152-EC19-4D40-9455-F8EAAEA53CAA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640-CAB1-4B81-B024-A621FCCA513E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0C04-28ED-45B7-8F81-1D90232682CB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5A24-B491-4A28-B113-480FDF80A0E1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A86C-91D8-45CC-A3E8-E526D8184BAE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54594-F8FA-42C7-B445-C78BF004732F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9B6-ED92-47E6-B677-7351DA3DF793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B464-6A25-45A3-BA8B-A58B71D2C5A7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A38B-28BA-41AB-A41C-A6493D03AED8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86F67-E914-4DE4-BF80-11CF2A8526FA}" type="datetime1">
              <a:rPr lang="cs-CZ" smtClean="0"/>
              <a:pPr/>
              <a:t>16.9.2011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Aplikace MS Office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Kampus v noci</a:t>
            </a:r>
            <a:endParaRPr lang="cs-CZ" dirty="0"/>
          </a:p>
        </p:txBody>
      </p:sp>
      <p:pic>
        <p:nvPicPr>
          <p:cNvPr id="11" name="Zástupný symbol pro obsah 10" descr="Medina_1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Kampus ve dne</a:t>
            </a:r>
            <a:endParaRPr lang="cs-CZ" dirty="0"/>
          </a:p>
        </p:txBody>
      </p:sp>
      <p:pic>
        <p:nvPicPr>
          <p:cNvPr id="7" name="Zástupný symbol pro obsah 6" descr="na_streche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950797" y="1600199"/>
            <a:ext cx="3058170" cy="4536000"/>
          </a:xfrm>
        </p:spPr>
      </p:pic>
      <p:pic>
        <p:nvPicPr>
          <p:cNvPr id="8" name="Zástupný symbol pro obsah 7" descr="_3379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5250952" y="1643050"/>
            <a:ext cx="3035824" cy="453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Knihovna Kampus </a:t>
            </a:r>
            <a:endParaRPr lang="cs-CZ" dirty="0"/>
          </a:p>
        </p:txBody>
      </p:sp>
      <p:pic>
        <p:nvPicPr>
          <p:cNvPr id="8" name="Zástupný symbol pro obrázek 7" descr="P1010057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Textová pole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792"/>
          </a:xfr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Ukázka formátování textového pole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Algerian" pitchFamily="82" charset="0"/>
            </a:endParaRPr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485804" y="2528894"/>
            <a:ext cx="8229600" cy="16144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Ukázka formátování textového pole</a:t>
            </a:r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>
          <a:xfrm>
            <a:off x="485804" y="4957786"/>
            <a:ext cx="8229600" cy="6857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Ukázka formátování textového pole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268</TotalTime>
  <Words>26</Words>
  <Application>Microsoft Office PowerPoint</Application>
  <PresentationFormat>Předvádění na obrazovce (4:3)</PresentationFormat>
  <Paragraphs>9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Aplikace MS Office</vt:lpstr>
      <vt:lpstr>Kampus v noci</vt:lpstr>
      <vt:lpstr>Kampus ve dne</vt:lpstr>
      <vt:lpstr>Knihovna Kampus </vt:lpstr>
      <vt:lpstr>Textová pole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Aplikace MS Office</dc:title>
  <dc:creator>Martin Komenda</dc:creator>
  <cp:lastModifiedBy>Martin Komenda</cp:lastModifiedBy>
  <cp:revision>15</cp:revision>
  <dcterms:created xsi:type="dcterms:W3CDTF">2011-01-10T07:30:40Z</dcterms:created>
  <dcterms:modified xsi:type="dcterms:W3CDTF">2011-09-16T08:51:20Z</dcterms:modified>
</cp:coreProperties>
</file>