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9" r:id="rId12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36640-D91F-4564-9F7B-735F906141F7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AE5DF-8DD8-4203-A47E-AE22288E360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82DD3-9B35-40A2-87B5-F44F9A36072B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7953-CE60-4EB1-8667-936A450C5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82DD3-9B35-40A2-87B5-F44F9A36072B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7953-CE60-4EB1-8667-936A450C5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82DD3-9B35-40A2-87B5-F44F9A36072B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7953-CE60-4EB1-8667-936A450C5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82DD3-9B35-40A2-87B5-F44F9A36072B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7953-CE60-4EB1-8667-936A450C5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82DD3-9B35-40A2-87B5-F44F9A36072B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7953-CE60-4EB1-8667-936A450C5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82DD3-9B35-40A2-87B5-F44F9A36072B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7953-CE60-4EB1-8667-936A450C5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82DD3-9B35-40A2-87B5-F44F9A36072B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7953-CE60-4EB1-8667-936A450C5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82DD3-9B35-40A2-87B5-F44F9A36072B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7953-CE60-4EB1-8667-936A450C5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82DD3-9B35-40A2-87B5-F44F9A36072B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7953-CE60-4EB1-8667-936A450C5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82DD3-9B35-40A2-87B5-F44F9A36072B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7953-CE60-4EB1-8667-936A450C5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82DD3-9B35-40A2-87B5-F44F9A36072B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7953-CE60-4EB1-8667-936A450C5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82DD3-9B35-40A2-87B5-F44F9A36072B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C7953-CE60-4EB1-8667-936A450C5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Plakát (poster)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t</a:t>
            </a:r>
            <a:r>
              <a:rPr lang="cs-CZ" b="1" dirty="0" smtClean="0">
                <a:solidFill>
                  <a:schemeClr val="tx1"/>
                </a:solidFill>
              </a:rPr>
              <a:t>ipy a triky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České korunovační klenoty (výukové plakáty dějepis)  67 x 96 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071546"/>
            <a:ext cx="3429000" cy="4992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Člověk - periferní nervstvo (výukové plakáty přírodopis) 67 x 96 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785788"/>
            <a:ext cx="3886200" cy="55339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Typy posterů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060848"/>
            <a:ext cx="8229600" cy="4525963"/>
          </a:xfrm>
        </p:spPr>
        <p:txBody>
          <a:bodyPr/>
          <a:lstStyle/>
          <a:p>
            <a:r>
              <a:rPr lang="cs-CZ" dirty="0" smtClean="0"/>
              <a:t>Odborný</a:t>
            </a:r>
          </a:p>
          <a:p>
            <a:r>
              <a:rPr lang="cs-CZ" dirty="0" smtClean="0"/>
              <a:t>Popularizační </a:t>
            </a:r>
          </a:p>
          <a:p>
            <a:r>
              <a:rPr lang="cs-CZ" dirty="0" smtClean="0"/>
              <a:t>Didaktický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posteru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Definujte si:</a:t>
            </a:r>
          </a:p>
          <a:p>
            <a:pPr lvl="1"/>
            <a:r>
              <a:rPr lang="cs-CZ" dirty="0" smtClean="0"/>
              <a:t>cíle </a:t>
            </a:r>
            <a:r>
              <a:rPr lang="cs-CZ" dirty="0" smtClean="0"/>
              <a:t>posteru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ílovou skupinu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ontext prezentace</a:t>
            </a:r>
          </a:p>
          <a:p>
            <a:pPr lvl="1">
              <a:buNone/>
            </a:pPr>
            <a:endParaRPr lang="cs-CZ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/>
              <a:t>Zvažte:</a:t>
            </a:r>
            <a:endParaRPr lang="cs-CZ" sz="3200" dirty="0"/>
          </a:p>
          <a:p>
            <a:pPr lvl="1">
              <a:buNone/>
            </a:pPr>
            <a:r>
              <a:rPr lang="cs-CZ" dirty="0" smtClean="0"/>
              <a:t>Je vhodné nechat u posteru layout?</a:t>
            </a:r>
          </a:p>
          <a:p>
            <a:pPr lvl="1">
              <a:buNone/>
            </a:pPr>
            <a:r>
              <a:rPr lang="cs-CZ" dirty="0" smtClean="0"/>
              <a:t>Kontaktní údaje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titulek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Nepište příliš dlouhý titulek</a:t>
            </a:r>
          </a:p>
          <a:p>
            <a:r>
              <a:rPr lang="cs-CZ" dirty="0" smtClean="0"/>
              <a:t>Neužívejte příliš velké ani příliš malé písmo</a:t>
            </a:r>
          </a:p>
          <a:p>
            <a:r>
              <a:rPr lang="cs-CZ" dirty="0" smtClean="0"/>
              <a:t>Můžete užít v titulku otázku</a:t>
            </a:r>
          </a:p>
          <a:p>
            <a:r>
              <a:rPr lang="cs-CZ" dirty="0" smtClean="0"/>
              <a:t>Nepoužívejte akronymy ani žargon</a:t>
            </a:r>
          </a:p>
          <a:p>
            <a:r>
              <a:rPr lang="cs-CZ" dirty="0" smtClean="0"/>
              <a:t>Titulek musí být zacílen na téma posteru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font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Nepoužívejte stejnou velikost písma jako v titulku. Při volbě velikosti písma zvažte vzdálenost, ze které se budou diváci na poster dívat (1 – 2 metry)</a:t>
            </a:r>
          </a:p>
          <a:p>
            <a:r>
              <a:rPr lang="cs-CZ" dirty="0" smtClean="0"/>
              <a:t>Neměňte typy písma</a:t>
            </a:r>
          </a:p>
          <a:p>
            <a:r>
              <a:rPr lang="cs-CZ" dirty="0" smtClean="0"/>
              <a:t>Neužívejte křiklavé barvy: mohou jak vzbudit pozornost, tak i rušit</a:t>
            </a:r>
          </a:p>
          <a:p>
            <a:r>
              <a:rPr lang="cs-CZ" dirty="0" smtClean="0"/>
              <a:t>Volíte-li barvy, zvolte kontrastní: např. tmavě červený font na tmavě modrém podkladu je nevhodný</a:t>
            </a:r>
          </a:p>
          <a:p>
            <a:r>
              <a:rPr lang="cs-CZ" dirty="0" smtClean="0"/>
              <a:t>Nevolte obtížný font:</a:t>
            </a:r>
          </a:p>
          <a:p>
            <a:pPr lvl="1"/>
            <a:r>
              <a:rPr lang="cs-CZ" dirty="0" smtClean="0">
                <a:latin typeface="Algerian" pitchFamily="82" charset="0"/>
              </a:rPr>
              <a:t>Font</a:t>
            </a:r>
          </a:p>
          <a:p>
            <a:pPr lvl="1"/>
            <a:r>
              <a:rPr lang="cs-CZ" dirty="0" smtClean="0">
                <a:latin typeface="Bauhaus 93" pitchFamily="82" charset="0"/>
              </a:rPr>
              <a:t>Font</a:t>
            </a:r>
          </a:p>
          <a:p>
            <a:pPr lvl="1"/>
            <a:r>
              <a:rPr lang="cs-CZ" dirty="0" smtClean="0">
                <a:latin typeface="Blackoak Std" pitchFamily="50" charset="0"/>
              </a:rPr>
              <a:t>Font</a:t>
            </a:r>
          </a:p>
          <a:p>
            <a:pPr lvl="1">
              <a:buNone/>
            </a:pPr>
            <a:endParaRPr lang="cs-CZ" dirty="0" smtClean="0">
              <a:latin typeface="Blackoak Std" pitchFamily="50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formát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Minimalizujte množství textu, maximalizujte grafiku</a:t>
            </a:r>
          </a:p>
          <a:p>
            <a:r>
              <a:rPr lang="cs-CZ" dirty="0" smtClean="0"/>
              <a:t>Strukturujte text tradičně</a:t>
            </a:r>
          </a:p>
          <a:p>
            <a:r>
              <a:rPr lang="cs-CZ" dirty="0" smtClean="0"/>
              <a:t>Nenechte čtenáře aby „skákal očima“ po posteru, skládejte obsah lineárně</a:t>
            </a:r>
          </a:p>
          <a:p>
            <a:r>
              <a:rPr lang="cs-CZ" dirty="0" smtClean="0"/>
              <a:t>Vyvažte text, obrázky a grafy</a:t>
            </a:r>
          </a:p>
          <a:p>
            <a:r>
              <a:rPr lang="cs-CZ" dirty="0" smtClean="0"/>
              <a:t>Není na posteru dost místa na text? Pak text zkraťte. Zahrňte jen to podstatné.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5429256" y="2571744"/>
            <a:ext cx="50006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6357950" y="2571744"/>
            <a:ext cx="57150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Nepředpokládejte, že divák stráví u posteru více než 3 – 5 minut. Informaci musíte sdělit za tuto dobu</a:t>
            </a:r>
          </a:p>
          <a:p>
            <a:r>
              <a:rPr lang="cs-CZ" dirty="0" smtClean="0"/>
              <a:t>Řekněte divákům, proč je téma důležité</a:t>
            </a:r>
          </a:p>
          <a:p>
            <a:r>
              <a:rPr lang="cs-CZ" dirty="0" smtClean="0"/>
              <a:t>Držte se KISS principu </a:t>
            </a:r>
            <a:r>
              <a:rPr lang="cs-CZ" dirty="0" smtClean="0"/>
              <a:t>(</a:t>
            </a:r>
            <a:r>
              <a:rPr lang="cs-CZ" dirty="0" err="1" smtClean="0"/>
              <a:t>K</a:t>
            </a:r>
            <a:r>
              <a:rPr lang="cs-CZ" dirty="0" err="1" smtClean="0"/>
              <a:t>eep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stupid</a:t>
            </a:r>
            <a:r>
              <a:rPr lang="cs-CZ" dirty="0" smtClean="0"/>
              <a:t>!)</a:t>
            </a:r>
          </a:p>
          <a:p>
            <a:r>
              <a:rPr lang="cs-CZ" dirty="0" smtClean="0"/>
              <a:t>Všechny obrázky a grafy uvádějte v kontextu</a:t>
            </a:r>
          </a:p>
          <a:p>
            <a:r>
              <a:rPr lang="cs-CZ" dirty="0" smtClean="0"/>
              <a:t>Ke každému obrázku uveďte stručný popisek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prezentaci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Najděte si pozici v takovém místě, aby bylo na poster dobře vidět</a:t>
            </a:r>
          </a:p>
          <a:p>
            <a:r>
              <a:rPr lang="cs-CZ" dirty="0" smtClean="0"/>
              <a:t>Nenaléhejte na lidi, kteří se přijdou na poster podívat. Dejte jim čas. Vnímejte otázku jako výzvu k diskusi. Na druhou stranu zájemce neignorujte. Například diskuse s kolegy může být signálem k zapojení do konverzace. </a:t>
            </a:r>
          </a:p>
          <a:p>
            <a:r>
              <a:rPr lang="cs-CZ" dirty="0" smtClean="0"/>
              <a:t>Buďte připraveni: mějte po ruce doplňující materiály, vizitku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 Rozlišujeme 10 slovních druhů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57166"/>
            <a:ext cx="4480560" cy="6286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304</Words>
  <Application>Microsoft Office PowerPoint</Application>
  <PresentationFormat>Předvádění na obrazovce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Plakát (poster)</vt:lpstr>
      <vt:lpstr>Typy posterů</vt:lpstr>
      <vt:lpstr>Cíle posteru</vt:lpstr>
      <vt:lpstr>Tipy na titulek</vt:lpstr>
      <vt:lpstr>Tipy na font</vt:lpstr>
      <vt:lpstr>Tipy na formát</vt:lpstr>
      <vt:lpstr>Tipy na obsah</vt:lpstr>
      <vt:lpstr>Tipy na prezentaci</vt:lpstr>
      <vt:lpstr>Snímek 9</vt:lpstr>
      <vt:lpstr>Snímek 10</vt:lpstr>
      <vt:lpstr>Snímek 11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lektor</cp:lastModifiedBy>
  <cp:revision>10</cp:revision>
  <dcterms:created xsi:type="dcterms:W3CDTF">2012-12-03T17:14:09Z</dcterms:created>
  <dcterms:modified xsi:type="dcterms:W3CDTF">2012-12-05T12:43:14Z</dcterms:modified>
</cp:coreProperties>
</file>