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0DA9A8-4129-47B6-9D97-6286B18B2B8B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aDi7wA5Poo&amp;feature=relmfu" TargetMode="External"/><Relationship Id="rId2" Type="http://schemas.openxmlformats.org/officeDocument/2006/relationships/hyperlink" Target="http://www.youtube.com/watch?v=F7WllPVA-A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Šikana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podoby šikany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Mobbing</a:t>
            </a:r>
            <a:endParaRPr lang="cs-CZ" dirty="0" smtClean="0"/>
          </a:p>
          <a:p>
            <a:r>
              <a:rPr lang="cs-CZ" dirty="0" err="1" smtClean="0"/>
              <a:t>Bossing</a:t>
            </a:r>
            <a:endParaRPr lang="cs-CZ" dirty="0" smtClean="0"/>
          </a:p>
          <a:p>
            <a:r>
              <a:rPr lang="cs-CZ" dirty="0" err="1" smtClean="0"/>
              <a:t>Staffing</a:t>
            </a:r>
            <a:endParaRPr lang="cs-CZ" dirty="0" smtClean="0"/>
          </a:p>
          <a:p>
            <a:r>
              <a:rPr lang="cs-CZ" dirty="0" smtClean="0"/>
              <a:t>Sexuální harašení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Kasuistika: </a:t>
            </a:r>
            <a:r>
              <a:rPr lang="cs-CZ" dirty="0" smtClean="0"/>
              <a:t>K</a:t>
            </a:r>
            <a:r>
              <a:rPr lang="cs-CZ" dirty="0" smtClean="0"/>
              <a:t>rista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/>
              <a:t>ponižující</a:t>
            </a:r>
            <a:r>
              <a:rPr lang="en-US" dirty="0"/>
              <a:t> </a:t>
            </a:r>
            <a:r>
              <a:rPr lang="en-US" dirty="0" err="1"/>
              <a:t>chování</a:t>
            </a:r>
            <a:r>
              <a:rPr lang="en-US" dirty="0"/>
              <a:t> </a:t>
            </a:r>
            <a:r>
              <a:rPr lang="en-US" dirty="0" err="1"/>
              <a:t>jednotlivce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vůči</a:t>
            </a:r>
            <a:r>
              <a:rPr lang="en-US" dirty="0"/>
              <a:t> </a:t>
            </a:r>
            <a:r>
              <a:rPr lang="en-US" dirty="0" err="1"/>
              <a:t>slabšímu</a:t>
            </a:r>
            <a:r>
              <a:rPr lang="en-US" dirty="0"/>
              <a:t> </a:t>
            </a:r>
            <a:r>
              <a:rPr lang="en-US" dirty="0" err="1"/>
              <a:t>jedinci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nemůže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situace</a:t>
            </a:r>
            <a:r>
              <a:rPr lang="en-US" dirty="0"/>
              <a:t> </a:t>
            </a:r>
            <a:r>
              <a:rPr lang="en-US" dirty="0" err="1" smtClean="0"/>
              <a:t>uniknout</a:t>
            </a:r>
            <a:endParaRPr lang="cs-CZ" dirty="0"/>
          </a:p>
          <a:p>
            <a:r>
              <a:rPr lang="en-US" dirty="0" err="1"/>
              <a:t>prosazováním</a:t>
            </a:r>
            <a:r>
              <a:rPr lang="en-US" dirty="0"/>
              <a:t> </a:t>
            </a:r>
            <a:r>
              <a:rPr lang="en-US" dirty="0" err="1"/>
              <a:t>interpersonální</a:t>
            </a:r>
            <a:r>
              <a:rPr lang="en-US" dirty="0"/>
              <a:t> </a:t>
            </a:r>
            <a:r>
              <a:rPr lang="en-US" dirty="0" err="1"/>
              <a:t>síly</a:t>
            </a:r>
            <a:r>
              <a:rPr lang="en-US" dirty="0"/>
              <a:t> </a:t>
            </a:r>
            <a:r>
              <a:rPr lang="en-US" dirty="0" err="1"/>
              <a:t>přes</a:t>
            </a:r>
            <a:r>
              <a:rPr lang="en-US" dirty="0"/>
              <a:t> </a:t>
            </a:r>
            <a:r>
              <a:rPr lang="en-US" dirty="0" err="1"/>
              <a:t>agresivitu</a:t>
            </a:r>
            <a:r>
              <a:rPr lang="en-US" dirty="0"/>
              <a:t>. </a:t>
            </a:r>
            <a:r>
              <a:rPr lang="en-US" dirty="0" err="1"/>
              <a:t>Zahrnuje</a:t>
            </a:r>
            <a:r>
              <a:rPr lang="en-US" dirty="0"/>
              <a:t> </a:t>
            </a:r>
            <a:r>
              <a:rPr lang="en-US" dirty="0" err="1"/>
              <a:t>negativní</a:t>
            </a:r>
            <a:r>
              <a:rPr lang="en-US" dirty="0"/>
              <a:t> </a:t>
            </a:r>
            <a:r>
              <a:rPr lang="en-US" dirty="0" err="1"/>
              <a:t>fyzický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verbální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způsobuje</a:t>
            </a:r>
            <a:r>
              <a:rPr lang="en-US" dirty="0"/>
              <a:t> </a:t>
            </a:r>
            <a:r>
              <a:rPr lang="en-US" dirty="0" err="1"/>
              <a:t>úzkost</a:t>
            </a:r>
            <a:r>
              <a:rPr lang="en-US" dirty="0"/>
              <a:t> </a:t>
            </a:r>
            <a:r>
              <a:rPr lang="en-US" dirty="0" err="1"/>
              <a:t>oběti</a:t>
            </a:r>
            <a:r>
              <a:rPr lang="en-US" dirty="0"/>
              <a:t>, je </a:t>
            </a:r>
            <a:r>
              <a:rPr lang="en-US" dirty="0" err="1"/>
              <a:t>opakovaný</a:t>
            </a:r>
            <a:r>
              <a:rPr lang="en-US" dirty="0"/>
              <a:t> v </a:t>
            </a:r>
            <a:r>
              <a:rPr lang="en-US" dirty="0" err="1"/>
              <a:t>průběhu</a:t>
            </a:r>
            <a:r>
              <a:rPr lang="en-US" dirty="0"/>
              <a:t> </a:t>
            </a:r>
            <a:r>
              <a:rPr lang="en-US" dirty="0" err="1"/>
              <a:t>času</a:t>
            </a:r>
            <a:r>
              <a:rPr lang="en-US" dirty="0"/>
              <a:t> a </a:t>
            </a:r>
            <a:r>
              <a:rPr lang="en-US" dirty="0" err="1"/>
              <a:t>zahrnuje</a:t>
            </a:r>
            <a:r>
              <a:rPr lang="en-US" dirty="0"/>
              <a:t> </a:t>
            </a:r>
            <a:r>
              <a:rPr lang="en-US" dirty="0" err="1"/>
              <a:t>sílu</a:t>
            </a:r>
            <a:r>
              <a:rPr lang="en-US" dirty="0"/>
              <a:t> </a:t>
            </a:r>
            <a:r>
              <a:rPr lang="en-US" dirty="0" err="1"/>
              <a:t>lišící</a:t>
            </a:r>
            <a:r>
              <a:rPr lang="en-US" dirty="0"/>
              <a:t> se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šikanujícími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 smtClean="0"/>
              <a:t>oběťmi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</a:t>
            </a:r>
            <a:r>
              <a:rPr lang="en-US" dirty="0" smtClean="0"/>
              <a:t> P</a:t>
            </a:r>
            <a:r>
              <a:rPr lang="cs-CZ" dirty="0" smtClean="0"/>
              <a:t> šikany</a:t>
            </a:r>
            <a:r>
              <a:rPr lang="en-US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/>
              <a:t>1. Power </a:t>
            </a:r>
            <a:endParaRPr lang="cs-CZ" sz="3600" dirty="0"/>
          </a:p>
          <a:p>
            <a:pPr>
              <a:buNone/>
            </a:pPr>
            <a:r>
              <a:rPr lang="en-US" sz="3600" dirty="0"/>
              <a:t>2. </a:t>
            </a:r>
            <a:r>
              <a:rPr lang="en-US" sz="3600" dirty="0" smtClean="0"/>
              <a:t>Persistence</a:t>
            </a:r>
            <a:endParaRPr lang="cs-CZ" sz="3600" dirty="0"/>
          </a:p>
          <a:p>
            <a:pPr>
              <a:buNone/>
            </a:pPr>
            <a:r>
              <a:rPr lang="en-US" sz="3600" dirty="0"/>
              <a:t>3. </a:t>
            </a:r>
            <a:r>
              <a:rPr lang="en-US" sz="3600" dirty="0" smtClean="0"/>
              <a:t>Peers</a:t>
            </a:r>
            <a:endParaRPr lang="cs-CZ" sz="3600" dirty="0"/>
          </a:p>
          <a:p>
            <a:pPr>
              <a:buNone/>
            </a:pPr>
            <a:r>
              <a:rPr lang="en-US" sz="3600" dirty="0"/>
              <a:t>4. </a:t>
            </a:r>
            <a:r>
              <a:rPr lang="en-US" sz="3600" dirty="0" smtClean="0"/>
              <a:t>Purpose</a:t>
            </a:r>
            <a:endParaRPr lang="cs-CZ" sz="3600" dirty="0"/>
          </a:p>
          <a:p>
            <a:pPr>
              <a:buNone/>
            </a:pPr>
            <a:r>
              <a:rPr lang="en-US" sz="3600" dirty="0"/>
              <a:t>5. </a:t>
            </a:r>
            <a:r>
              <a:rPr lang="en-US" sz="3600" dirty="0" smtClean="0"/>
              <a:t>Perception</a:t>
            </a:r>
            <a:endParaRPr lang="cs-CZ" sz="36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err="1" smtClean="0"/>
              <a:t>Vývojové</a:t>
            </a:r>
            <a:r>
              <a:rPr lang="en-US" b="1" dirty="0" smtClean="0"/>
              <a:t> </a:t>
            </a:r>
            <a:r>
              <a:rPr lang="en-US" b="1" dirty="0" err="1" smtClean="0"/>
              <a:t>stupně</a:t>
            </a:r>
            <a:r>
              <a:rPr lang="en-US" b="1" dirty="0" smtClean="0"/>
              <a:t> </a:t>
            </a:r>
            <a:r>
              <a:rPr lang="en-US" b="1" dirty="0" err="1" smtClean="0"/>
              <a:t>šikan</a:t>
            </a:r>
            <a:r>
              <a:rPr lang="cs-CZ" b="1" dirty="0" smtClean="0"/>
              <a:t>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stupeň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zrod</a:t>
            </a:r>
            <a:r>
              <a:rPr lang="en-US" dirty="0"/>
              <a:t> </a:t>
            </a:r>
            <a:r>
              <a:rPr lang="en-US" dirty="0" err="1"/>
              <a:t>ostrakismu</a:t>
            </a:r>
            <a:r>
              <a:rPr lang="en-US" dirty="0"/>
              <a:t> 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fyzická</a:t>
            </a:r>
            <a:r>
              <a:rPr lang="en-US" dirty="0"/>
              <a:t> </a:t>
            </a:r>
            <a:r>
              <a:rPr lang="en-US" dirty="0" err="1"/>
              <a:t>agrese</a:t>
            </a:r>
            <a:r>
              <a:rPr lang="en-US" dirty="0"/>
              <a:t> a </a:t>
            </a:r>
            <a:r>
              <a:rPr lang="en-US" dirty="0" err="1"/>
              <a:t>přitvrzování</a:t>
            </a:r>
            <a:r>
              <a:rPr lang="en-US" dirty="0"/>
              <a:t> </a:t>
            </a:r>
            <a:r>
              <a:rPr lang="en-US" dirty="0" err="1"/>
              <a:t>manipulace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vytvoření</a:t>
            </a:r>
            <a:r>
              <a:rPr lang="en-US" dirty="0"/>
              <a:t> </a:t>
            </a:r>
            <a:r>
              <a:rPr lang="en-US" dirty="0" err="1"/>
              <a:t>jádra</a:t>
            </a:r>
            <a:r>
              <a:rPr lang="en-US" dirty="0"/>
              <a:t> 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většina</a:t>
            </a:r>
            <a:r>
              <a:rPr lang="en-US" dirty="0"/>
              <a:t> </a:t>
            </a:r>
            <a:r>
              <a:rPr lang="en-US" dirty="0" err="1"/>
              <a:t>přijímá</a:t>
            </a:r>
            <a:r>
              <a:rPr lang="en-US" dirty="0"/>
              <a:t> </a:t>
            </a:r>
            <a:r>
              <a:rPr lang="en-US" dirty="0" err="1"/>
              <a:t>normy</a:t>
            </a:r>
            <a:r>
              <a:rPr lang="en-US" dirty="0"/>
              <a:t> </a:t>
            </a:r>
            <a:r>
              <a:rPr lang="en-US" dirty="0" err="1"/>
              <a:t>agresorů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stupeň</a:t>
            </a:r>
            <a:r>
              <a:rPr lang="en-US" dirty="0"/>
              <a:t> – </a:t>
            </a:r>
            <a:r>
              <a:rPr lang="en-US" dirty="0" err="1"/>
              <a:t>dokonalá</a:t>
            </a:r>
            <a:r>
              <a:rPr lang="en-US" dirty="0"/>
              <a:t> </a:t>
            </a:r>
            <a:r>
              <a:rPr lang="en-US" dirty="0" err="1"/>
              <a:t>šikana</a:t>
            </a:r>
            <a:r>
              <a:rPr lang="en-US" dirty="0"/>
              <a:t>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</a:t>
            </a:r>
            <a:r>
              <a:rPr lang="en-US" dirty="0" err="1" smtClean="0"/>
              <a:t>rojevy</a:t>
            </a:r>
            <a:r>
              <a:rPr lang="en-US" dirty="0" smtClean="0"/>
              <a:t> </a:t>
            </a:r>
            <a:r>
              <a:rPr lang="en-US" dirty="0" err="1" smtClean="0"/>
              <a:t>šikany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i="1" dirty="0" err="1" smtClean="0"/>
              <a:t>přímé</a:t>
            </a:r>
            <a:r>
              <a:rPr lang="en-US" b="1" i="1" dirty="0" smtClean="0"/>
              <a:t> </a:t>
            </a:r>
            <a:r>
              <a:rPr lang="en-US" b="1" i="1" dirty="0" err="1"/>
              <a:t>projevy</a:t>
            </a:r>
            <a:r>
              <a:rPr lang="en-US" b="1" i="1" dirty="0"/>
              <a:t>:</a:t>
            </a:r>
            <a:r>
              <a:rPr lang="en-US" b="1" dirty="0"/>
              <a:t> </a:t>
            </a:r>
            <a:endParaRPr lang="cs-CZ" b="1" dirty="0" smtClean="0"/>
          </a:p>
          <a:p>
            <a:pPr lvl="0">
              <a:buNone/>
            </a:pPr>
            <a:r>
              <a:rPr lang="cs-CZ" dirty="0"/>
              <a:t>	</a:t>
            </a:r>
            <a:r>
              <a:rPr lang="en-US" dirty="0" err="1" smtClean="0"/>
              <a:t>posměch</a:t>
            </a:r>
            <a:r>
              <a:rPr lang="cs-CZ" dirty="0" smtClean="0"/>
              <a:t> (přezdívky, nadávky, hrubé žerty</a:t>
            </a:r>
            <a:r>
              <a:rPr lang="cs-CZ" dirty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r>
              <a:rPr lang="en-US" dirty="0" smtClean="0"/>
              <a:t>, </a:t>
            </a:r>
            <a:r>
              <a:rPr lang="en-US" dirty="0" err="1"/>
              <a:t>příkazy</a:t>
            </a:r>
            <a:r>
              <a:rPr lang="en-US" dirty="0" smtClean="0"/>
              <a:t>,</a:t>
            </a:r>
            <a:r>
              <a:rPr lang="cs-CZ" dirty="0" smtClean="0"/>
              <a:t> kterým se dítě podřizuje</a:t>
            </a:r>
            <a:r>
              <a:rPr lang="en-US" dirty="0" smtClean="0"/>
              <a:t> </a:t>
            </a:r>
            <a:r>
              <a:rPr lang="en-US" dirty="0" err="1"/>
              <a:t>strkání</a:t>
            </a:r>
            <a:r>
              <a:rPr lang="en-US" dirty="0"/>
              <a:t>, </a:t>
            </a:r>
            <a:r>
              <a:rPr lang="en-US" dirty="0" err="1" smtClean="0"/>
              <a:t>bití</a:t>
            </a:r>
            <a:r>
              <a:rPr lang="en-US" dirty="0"/>
              <a:t>, </a:t>
            </a:r>
            <a:r>
              <a:rPr lang="en-US" dirty="0" err="1"/>
              <a:t>kopání</a:t>
            </a:r>
            <a:endParaRPr lang="cs-CZ" dirty="0"/>
          </a:p>
          <a:p>
            <a:pPr lvl="0"/>
            <a:r>
              <a:rPr lang="en-US" b="1" i="1" dirty="0" err="1"/>
              <a:t>nepřímé</a:t>
            </a:r>
            <a:r>
              <a:rPr lang="en-US" b="1" i="1" dirty="0"/>
              <a:t> </a:t>
            </a:r>
            <a:r>
              <a:rPr lang="en-US" b="1" i="1" dirty="0" err="1" smtClean="0"/>
              <a:t>projevy</a:t>
            </a:r>
            <a:r>
              <a:rPr lang="en-US" b="1" i="1" dirty="0" smtClean="0"/>
              <a:t>: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0">
              <a:buNone/>
            </a:pPr>
            <a:r>
              <a:rPr lang="cs-CZ" dirty="0"/>
              <a:t>	</a:t>
            </a:r>
            <a:r>
              <a:rPr lang="en-US" dirty="0" err="1" smtClean="0"/>
              <a:t>dítě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, je </a:t>
            </a:r>
            <a:r>
              <a:rPr lang="en-US" dirty="0" err="1"/>
              <a:t>ustrašené</a:t>
            </a:r>
            <a:r>
              <a:rPr lang="en-US" dirty="0"/>
              <a:t>, </a:t>
            </a:r>
            <a:r>
              <a:rPr lang="en-US" dirty="0" err="1"/>
              <a:t>zhoršuje</a:t>
            </a:r>
            <a:r>
              <a:rPr lang="en-US" dirty="0"/>
              <a:t> se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školní</a:t>
            </a:r>
            <a:r>
              <a:rPr lang="en-US" dirty="0"/>
              <a:t> </a:t>
            </a:r>
            <a:r>
              <a:rPr lang="en-US" dirty="0" err="1" smtClean="0"/>
              <a:t>prospěch</a:t>
            </a:r>
            <a:r>
              <a:rPr lang="cs-CZ" dirty="0" smtClean="0"/>
              <a:t>, má poškozené věci, vyhledává přítomnost dospělých osob…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Aktéři</a:t>
            </a:r>
            <a:r>
              <a:rPr lang="en-US" b="1" dirty="0"/>
              <a:t> </a:t>
            </a:r>
            <a:r>
              <a:rPr lang="en-US" b="1" dirty="0" err="1"/>
              <a:t>šikany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si představujete typického agresora?</a:t>
            </a:r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Agresivní</a:t>
            </a:r>
            <a:r>
              <a:rPr lang="en-US" dirty="0"/>
              <a:t> a </a:t>
            </a:r>
            <a:r>
              <a:rPr lang="en-US" dirty="0" err="1"/>
              <a:t>primitivní</a:t>
            </a:r>
            <a:r>
              <a:rPr lang="en-US" dirty="0"/>
              <a:t> </a:t>
            </a:r>
            <a:endParaRPr lang="cs-CZ" dirty="0"/>
          </a:p>
          <a:p>
            <a:pPr lvl="1">
              <a:buNone/>
            </a:pPr>
            <a:r>
              <a:rPr lang="en-US" dirty="0"/>
              <a:t>2. </a:t>
            </a:r>
            <a:r>
              <a:rPr lang="en-US" dirty="0" err="1"/>
              <a:t>Slušný</a:t>
            </a:r>
            <a:r>
              <a:rPr lang="en-US" dirty="0"/>
              <a:t> a </a:t>
            </a:r>
            <a:r>
              <a:rPr lang="en-US" dirty="0" err="1"/>
              <a:t>kultivovaný</a:t>
            </a:r>
            <a:r>
              <a:rPr lang="en-US" dirty="0"/>
              <a:t> </a:t>
            </a:r>
            <a:r>
              <a:rPr lang="en-US" dirty="0" err="1"/>
              <a:t>agresor</a:t>
            </a:r>
            <a:r>
              <a:rPr lang="en-US" dirty="0"/>
              <a:t> - </a:t>
            </a:r>
            <a:r>
              <a:rPr lang="en-US" dirty="0" err="1"/>
              <a:t>šikanuje</a:t>
            </a:r>
            <a:r>
              <a:rPr lang="en-US" dirty="0"/>
              <a:t> v </a:t>
            </a:r>
            <a:r>
              <a:rPr lang="en-US" dirty="0" err="1"/>
              <a:t>tajnosti</a:t>
            </a:r>
            <a:endParaRPr lang="cs-CZ" dirty="0"/>
          </a:p>
          <a:p>
            <a:pPr lvl="1">
              <a:buNone/>
            </a:pPr>
            <a:r>
              <a:rPr lang="en-US" dirty="0"/>
              <a:t>3. </a:t>
            </a:r>
            <a:r>
              <a:rPr lang="en-US" dirty="0" err="1"/>
              <a:t>Srandista</a:t>
            </a:r>
            <a:r>
              <a:rPr lang="en-US" dirty="0"/>
              <a:t>, </a:t>
            </a:r>
            <a:r>
              <a:rPr lang="en-US" dirty="0" err="1"/>
              <a:t>oblíbený</a:t>
            </a:r>
            <a:r>
              <a:rPr lang="en-US" dirty="0"/>
              <a:t> - </a:t>
            </a:r>
            <a:r>
              <a:rPr lang="en-US" dirty="0" err="1"/>
              <a:t>šikanuje</a:t>
            </a:r>
            <a:r>
              <a:rPr lang="en-US" dirty="0"/>
              <a:t> pro </a:t>
            </a:r>
            <a:r>
              <a:rPr lang="en-US" dirty="0" err="1"/>
              <a:t>pobavení</a:t>
            </a:r>
            <a:endParaRPr lang="cs-CZ" dirty="0"/>
          </a:p>
          <a:p>
            <a:r>
              <a:rPr lang="cs-CZ" dirty="0" smtClean="0"/>
              <a:t>Kdo se může stát obětí šikany?</a:t>
            </a:r>
            <a:endParaRPr lang="cs-CZ" dirty="0"/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Dítě</a:t>
            </a:r>
            <a:r>
              <a:rPr lang="en-US" dirty="0"/>
              <a:t> </a:t>
            </a:r>
            <a:r>
              <a:rPr lang="en-US" dirty="0" err="1"/>
              <a:t>pasivní</a:t>
            </a:r>
            <a:r>
              <a:rPr lang="en-US" dirty="0"/>
              <a:t>, </a:t>
            </a:r>
            <a:r>
              <a:rPr lang="en-US" dirty="0" err="1"/>
              <a:t>úzkostné</a:t>
            </a:r>
            <a:r>
              <a:rPr lang="en-US" dirty="0"/>
              <a:t> a </a:t>
            </a:r>
            <a:r>
              <a:rPr lang="en-US" dirty="0" err="1"/>
              <a:t>nejisté</a:t>
            </a:r>
            <a:r>
              <a:rPr lang="en-US" dirty="0"/>
              <a:t> </a:t>
            </a:r>
            <a:endParaRPr lang="cs-CZ" dirty="0"/>
          </a:p>
          <a:p>
            <a:pPr lvl="1">
              <a:buNone/>
            </a:pPr>
            <a:r>
              <a:rPr lang="en-US" dirty="0"/>
              <a:t>2. </a:t>
            </a:r>
            <a:r>
              <a:rPr lang="en-US" dirty="0" err="1"/>
              <a:t>Dítě</a:t>
            </a:r>
            <a:r>
              <a:rPr lang="en-US" dirty="0"/>
              <a:t> </a:t>
            </a:r>
            <a:r>
              <a:rPr lang="en-US" dirty="0" err="1" smtClean="0"/>
              <a:t>provokující</a:t>
            </a:r>
            <a:r>
              <a:rPr lang="cs-CZ" dirty="0" smtClean="0"/>
              <a:t>, odlišné</a:t>
            </a:r>
          </a:p>
          <a:p>
            <a:pPr lvl="1">
              <a:buNone/>
            </a:pPr>
            <a:r>
              <a:rPr lang="cs-CZ" dirty="0" smtClean="0"/>
              <a:t>3. Každý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Vyšetřování šikany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err="1"/>
              <a:t>pravidla</a:t>
            </a:r>
            <a:r>
              <a:rPr lang="en-US" u="sng" dirty="0"/>
              <a:t> </a:t>
            </a:r>
            <a:r>
              <a:rPr lang="en-US" u="sng" dirty="0" err="1"/>
              <a:t>vyšetřování</a:t>
            </a:r>
            <a:r>
              <a:rPr lang="en-US" u="sng" dirty="0"/>
              <a:t> </a:t>
            </a:r>
            <a:r>
              <a:rPr lang="en-US" u="sng" dirty="0" err="1"/>
              <a:t>šikany</a:t>
            </a:r>
            <a:endParaRPr lang="cs-CZ" dirty="0"/>
          </a:p>
          <a:p>
            <a:pPr>
              <a:buNone/>
            </a:pPr>
            <a:r>
              <a:rPr lang="en-US" dirty="0"/>
              <a:t>1. </a:t>
            </a:r>
            <a:r>
              <a:rPr lang="en-US" dirty="0" err="1"/>
              <a:t>Chránit</a:t>
            </a:r>
            <a:r>
              <a:rPr lang="en-US" dirty="0"/>
              <a:t> </a:t>
            </a:r>
            <a:r>
              <a:rPr lang="en-US" dirty="0" err="1"/>
              <a:t>zdroj</a:t>
            </a:r>
            <a:r>
              <a:rPr lang="en-US" dirty="0"/>
              <a:t> </a:t>
            </a:r>
            <a:r>
              <a:rPr lang="en-US" dirty="0" err="1"/>
              <a:t>informací</a:t>
            </a:r>
            <a:endParaRPr lang="cs-CZ" dirty="0"/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Prozradit</a:t>
            </a:r>
            <a:r>
              <a:rPr lang="en-US" dirty="0"/>
              <a:t> co </a:t>
            </a:r>
            <a:r>
              <a:rPr lang="en-US" dirty="0" err="1"/>
              <a:t>nejméně</a:t>
            </a:r>
            <a:r>
              <a:rPr lang="en-US" dirty="0"/>
              <a:t> o tom, co </a:t>
            </a:r>
            <a:r>
              <a:rPr lang="en-US" dirty="0" err="1"/>
              <a:t>nám</a:t>
            </a:r>
            <a:r>
              <a:rPr lang="en-US" dirty="0"/>
              <a:t> je a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známo</a:t>
            </a:r>
            <a:endParaRPr lang="cs-CZ" dirty="0"/>
          </a:p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Vyslechnout</a:t>
            </a:r>
            <a:r>
              <a:rPr lang="en-US" dirty="0"/>
              <a:t> </a:t>
            </a:r>
            <a:r>
              <a:rPr lang="en-US" dirty="0" err="1"/>
              <a:t>poškozeného</a:t>
            </a:r>
            <a:r>
              <a:rPr lang="en-US" dirty="0"/>
              <a:t>, </a:t>
            </a:r>
            <a:r>
              <a:rPr lang="en-US" dirty="0" err="1"/>
              <a:t>obviněného</a:t>
            </a:r>
            <a:r>
              <a:rPr lang="en-US" dirty="0"/>
              <a:t> a </a:t>
            </a:r>
            <a:r>
              <a:rPr lang="en-US" dirty="0" err="1"/>
              <a:t>svědky</a:t>
            </a:r>
            <a:r>
              <a:rPr lang="en-US" dirty="0"/>
              <a:t> </a:t>
            </a:r>
            <a:r>
              <a:rPr lang="en-US" dirty="0" err="1"/>
              <a:t>každého</a:t>
            </a:r>
            <a:r>
              <a:rPr lang="en-US" dirty="0"/>
              <a:t> </a:t>
            </a:r>
            <a:r>
              <a:rPr lang="en-US" dirty="0" err="1"/>
              <a:t>zvlášť</a:t>
            </a:r>
            <a:r>
              <a:rPr lang="en-US" dirty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4. U rozhovoru s obviněným je možné využít „taktiku výslechu“</a:t>
            </a:r>
            <a:endParaRPr lang="cs-CZ" dirty="0"/>
          </a:p>
          <a:p>
            <a:pPr>
              <a:buNone/>
            </a:pPr>
            <a:r>
              <a:rPr lang="en-US" dirty="0"/>
              <a:t>4.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výpovědi</a:t>
            </a:r>
            <a:r>
              <a:rPr lang="en-US" dirty="0"/>
              <a:t> </a:t>
            </a:r>
            <a:r>
              <a:rPr lang="en-US" dirty="0" err="1"/>
              <a:t>pečlivě</a:t>
            </a:r>
            <a:r>
              <a:rPr lang="en-US" dirty="0"/>
              <a:t> </a:t>
            </a:r>
            <a:r>
              <a:rPr lang="en-US" dirty="0" err="1"/>
              <a:t>zaznamenat</a:t>
            </a:r>
            <a:r>
              <a:rPr lang="en-US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vyšetřování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Seřaďte jednotlivé kroky:</a:t>
            </a:r>
          </a:p>
          <a:p>
            <a:pPr>
              <a:buNone/>
            </a:pPr>
            <a:r>
              <a:rPr lang="cs-CZ" dirty="0" smtClean="0"/>
              <a:t>Ochrana oběti</a:t>
            </a:r>
          </a:p>
          <a:p>
            <a:pPr>
              <a:buNone/>
            </a:pPr>
            <a:r>
              <a:rPr lang="cs-CZ" dirty="0" smtClean="0"/>
              <a:t>Rozhovor s agresory</a:t>
            </a:r>
          </a:p>
          <a:p>
            <a:pPr>
              <a:buNone/>
            </a:pPr>
            <a:r>
              <a:rPr lang="cs-CZ" dirty="0" smtClean="0"/>
              <a:t>Rozhovor s informátory a oběťmi</a:t>
            </a:r>
          </a:p>
          <a:p>
            <a:pPr>
              <a:buNone/>
            </a:pPr>
            <a:r>
              <a:rPr lang="cs-CZ" dirty="0" smtClean="0"/>
              <a:t>Nalezení vhodných svědků</a:t>
            </a:r>
          </a:p>
          <a:p>
            <a:pPr>
              <a:buNone/>
            </a:pPr>
            <a:r>
              <a:rPr lang="cs-CZ" dirty="0"/>
              <a:t>R</a:t>
            </a:r>
            <a:r>
              <a:rPr lang="cs-CZ" dirty="0" smtClean="0"/>
              <a:t>ozhovory se svědky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podoby šikany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Kyberšikana</a:t>
            </a:r>
            <a:r>
              <a:rPr lang="cs-CZ" dirty="0" smtClean="0"/>
              <a:t>: „</a:t>
            </a:r>
            <a:r>
              <a:rPr lang="cs-CZ" dirty="0"/>
              <a:t>zneužívání moderních komunikačních technologií k výhrůžkám, obtěžování, ponižování a zahanbování obětí“.</a:t>
            </a:r>
          </a:p>
          <a:p>
            <a:r>
              <a:rPr lang="cs-CZ" dirty="0">
                <a:hlinkClick r:id="rId2"/>
              </a:rPr>
              <a:t>Příběh </a:t>
            </a:r>
            <a:r>
              <a:rPr lang="cs-CZ" dirty="0" err="1">
                <a:hlinkClick r:id="rId2"/>
              </a:rPr>
              <a:t>Megan</a:t>
            </a:r>
            <a:r>
              <a:rPr lang="cs-CZ" dirty="0">
                <a:hlinkClick r:id="rId2"/>
              </a:rPr>
              <a:t> </a:t>
            </a:r>
            <a:r>
              <a:rPr lang="cs-CZ" smtClean="0">
                <a:hlinkClick r:id="rId2"/>
              </a:rPr>
              <a:t>Meier</a:t>
            </a:r>
            <a:r>
              <a:rPr lang="cs-CZ" dirty="0">
                <a:hlinkClick r:id="rId2"/>
              </a:rPr>
              <a:t>: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?v=F7WllPVA-A4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?v=gaDi7wA5Poo&amp;feature=</a:t>
            </a:r>
            <a:r>
              <a:rPr lang="cs-CZ" dirty="0" err="1" smtClean="0">
                <a:hlinkClick r:id="rId3"/>
              </a:rPr>
              <a:t>relmfu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250</Words>
  <Application>Microsoft Office PowerPoint</Application>
  <PresentationFormat>Předvádění na obrazovce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Šikana</vt:lpstr>
      <vt:lpstr>Definice</vt:lpstr>
      <vt:lpstr>5 P šikany:</vt:lpstr>
      <vt:lpstr> Vývojové stupně šikany </vt:lpstr>
      <vt:lpstr> Projevy šikany </vt:lpstr>
      <vt:lpstr>Aktéři šikany </vt:lpstr>
      <vt:lpstr>Vyšetřování šikany </vt:lpstr>
      <vt:lpstr>Postup vyšetřování</vt:lpstr>
      <vt:lpstr>Další podoby šikany</vt:lpstr>
      <vt:lpstr>Další podoby šikany</vt:lpstr>
      <vt:lpstr>Seminář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X</dc:creator>
  <cp:lastModifiedBy>lektor</cp:lastModifiedBy>
  <cp:revision>9</cp:revision>
  <dcterms:created xsi:type="dcterms:W3CDTF">2012-11-19T18:02:41Z</dcterms:created>
  <dcterms:modified xsi:type="dcterms:W3CDTF">2012-11-20T08:15:08Z</dcterms:modified>
</cp:coreProperties>
</file>