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3" r:id="rId11"/>
    <p:sldId id="274" r:id="rId12"/>
    <p:sldId id="275" r:id="rId13"/>
    <p:sldId id="276" r:id="rId1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rolí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193</TotalTime>
  <Words>252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lektor</cp:lastModifiedBy>
  <cp:revision>15</cp:revision>
  <cp:lastPrinted>2012-11-02T06:46:50Z</cp:lastPrinted>
  <dcterms:created xsi:type="dcterms:W3CDTF">2012-11-01T20:44:10Z</dcterms:created>
  <dcterms:modified xsi:type="dcterms:W3CDTF">2013-11-15T10:49:09Z</dcterms:modified>
</cp:coreProperties>
</file>