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FE994-1486-46FA-9087-75A2FE0286E7}" type="datetimeFigureOut">
              <a:rPr lang="el-GR" smtClean="0"/>
              <a:pPr/>
              <a:t>24/11/2013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F85C9-B68B-4506-9B16-A07F62422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cs-CZ" dirty="0" smtClean="0"/>
              <a:t>Části zubu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69337-top_foto2-caw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492896"/>
            <a:ext cx="4608512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Obvykle</a:t>
            </a:r>
            <a:r>
              <a:rPr lang="en-US" dirty="0" smtClean="0"/>
              <a:t>…</a:t>
            </a:r>
            <a:endParaRPr lang="el-GR" dirty="0"/>
          </a:p>
        </p:txBody>
      </p:sp>
      <p:pic>
        <p:nvPicPr>
          <p:cNvPr id="4" name="3 - Θέση περιεχομένου" descr="ZUBY-MAJU-NERVY-PRIEREZ-ZUB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700808"/>
            <a:ext cx="4824536" cy="4925144"/>
          </a:xfrm>
        </p:spPr>
      </p:pic>
      <p:cxnSp>
        <p:nvCxnSpPr>
          <p:cNvPr id="6" name="5 - Ευθεία γραμμή σύνδεσης"/>
          <p:cNvCxnSpPr/>
          <p:nvPr/>
        </p:nvCxnSpPr>
        <p:spPr>
          <a:xfrm>
            <a:off x="2483768" y="2204864"/>
            <a:ext cx="0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2483768" y="2204864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2483768" y="3429000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2483768" y="3501008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2483768" y="5877272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971600" y="25649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Korunka</a:t>
            </a:r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1043608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r>
              <a:rPr lang="cs-CZ" dirty="0" smtClean="0"/>
              <a:t>ořen</a:t>
            </a:r>
            <a:endParaRPr lang="el-GR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flipH="1">
            <a:off x="6804248" y="3789040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7596336" y="35730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Dase</a:t>
            </a:r>
            <a:r>
              <a:rPr lang="cs-CZ" dirty="0" smtClean="0"/>
              <a:t>ň</a:t>
            </a:r>
            <a:endParaRPr lang="el-GR" dirty="0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>
            <a:off x="5292080" y="177281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5076056" y="14127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Sklovina</a:t>
            </a:r>
            <a:endParaRPr lang="en-US" dirty="0" smtClean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4283968" y="1988840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419872" y="162880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Zubovina</a:t>
            </a:r>
            <a:endParaRPr lang="el-GR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H="1">
            <a:off x="5004048" y="3212976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5796136" y="29969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Dřeňova</a:t>
            </a:r>
            <a:r>
              <a:rPr lang="en-US" dirty="0" smtClean="0"/>
              <a:t> </a:t>
            </a:r>
            <a:r>
              <a:rPr lang="en-US" dirty="0" err="1" smtClean="0"/>
              <a:t>dutina</a:t>
            </a:r>
            <a:endParaRPr lang="el-GR" dirty="0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flipH="1">
            <a:off x="5508104" y="4293096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6084168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Zubni</a:t>
            </a:r>
            <a:r>
              <a:rPr lang="en-US" dirty="0" smtClean="0"/>
              <a:t> cement</a:t>
            </a:r>
            <a:endParaRPr lang="el-GR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flipH="1">
            <a:off x="5580112" y="5157192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084168" y="494116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Periodontalni</a:t>
            </a:r>
            <a:r>
              <a:rPr lang="en-US" dirty="0" smtClean="0"/>
              <a:t> </a:t>
            </a:r>
            <a:r>
              <a:rPr lang="en-US" dirty="0" err="1" smtClean="0"/>
              <a:t>vlakna</a:t>
            </a:r>
            <a:r>
              <a:rPr lang="en-US" dirty="0" smtClean="0"/>
              <a:t> </a:t>
            </a:r>
            <a:endParaRPr lang="el-GR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 flipH="1">
            <a:off x="1331640" y="3429000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0" y="3212976"/>
            <a:ext cx="133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dirty="0" err="1" smtClean="0"/>
              <a:t>Krček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Horni</a:t>
            </a:r>
            <a:r>
              <a:rPr lang="en-US" dirty="0" smtClean="0"/>
              <a:t> </a:t>
            </a:r>
            <a:r>
              <a:rPr lang="en-US" dirty="0" err="1" smtClean="0"/>
              <a:t>zuby</a:t>
            </a:r>
            <a:endParaRPr lang="el-GR" dirty="0"/>
          </a:p>
        </p:txBody>
      </p:sp>
      <p:pic>
        <p:nvPicPr>
          <p:cNvPr id="4" name="3 - Θέση περιεχομένου" descr="IMG_54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16832"/>
            <a:ext cx="7231291" cy="4525963"/>
          </a:xfrm>
        </p:spPr>
      </p:pic>
      <p:cxnSp>
        <p:nvCxnSpPr>
          <p:cNvPr id="6" name="5 - Ευθύγραμμο βέλος σύνδεσης"/>
          <p:cNvCxnSpPr/>
          <p:nvPr/>
        </p:nvCxnSpPr>
        <p:spPr>
          <a:xfrm>
            <a:off x="4860032" y="1700808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H="1" flipV="1">
            <a:off x="3347864" y="3140968"/>
            <a:ext cx="144016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779912" y="141277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Labiální</a:t>
            </a:r>
            <a:r>
              <a:rPr lang="en-GB" dirty="0" smtClean="0"/>
              <a:t> </a:t>
            </a:r>
            <a:r>
              <a:rPr lang="en-GB" dirty="0" err="1" smtClean="0"/>
              <a:t>ploška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3059832" y="38610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Palatinální</a:t>
            </a:r>
            <a:r>
              <a:rPr lang="en-GB" dirty="0" smtClean="0"/>
              <a:t> </a:t>
            </a:r>
            <a:r>
              <a:rPr lang="en-GB" dirty="0" err="1" smtClean="0"/>
              <a:t>ploška</a:t>
            </a:r>
            <a:endParaRPr lang="el-GR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flipV="1">
            <a:off x="5868144" y="4581128"/>
            <a:ext cx="504056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V="1">
            <a:off x="5868144" y="5085184"/>
            <a:ext cx="792088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499992" y="53012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Aproximální</a:t>
            </a:r>
            <a:r>
              <a:rPr lang="en-GB" dirty="0" smtClean="0"/>
              <a:t> </a:t>
            </a:r>
            <a:r>
              <a:rPr lang="en-GB" dirty="0" err="1" smtClean="0"/>
              <a:t>plošky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Dolni</a:t>
            </a:r>
            <a:r>
              <a:rPr lang="en-US" dirty="0" smtClean="0"/>
              <a:t> </a:t>
            </a:r>
            <a:r>
              <a:rPr lang="en-US" dirty="0" err="1" smtClean="0"/>
              <a:t>zuby</a:t>
            </a:r>
            <a:endParaRPr lang="el-GR" dirty="0"/>
          </a:p>
        </p:txBody>
      </p:sp>
      <p:pic>
        <p:nvPicPr>
          <p:cNvPr id="4" name="3 - Θέση περιεχομένου" descr="Picture 0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060848"/>
            <a:ext cx="6825203" cy="4525963"/>
          </a:xfrm>
        </p:spPr>
      </p:pic>
      <p:cxnSp>
        <p:nvCxnSpPr>
          <p:cNvPr id="8" name="7 - Ευθύγραμμο βέλος σύνδεσης"/>
          <p:cNvCxnSpPr/>
          <p:nvPr/>
        </p:nvCxnSpPr>
        <p:spPr>
          <a:xfrm>
            <a:off x="5148064" y="1844824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3995936" y="148478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Labiální</a:t>
            </a:r>
            <a:r>
              <a:rPr lang="en-GB" dirty="0" smtClean="0"/>
              <a:t> </a:t>
            </a:r>
            <a:r>
              <a:rPr lang="en-GB" dirty="0" err="1" smtClean="0"/>
              <a:t>ploška</a:t>
            </a:r>
            <a:endParaRPr lang="el-GR" dirty="0" smtClean="0"/>
          </a:p>
          <a:p>
            <a:endParaRPr lang="el-GR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flipV="1">
            <a:off x="4283968" y="292494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635896" y="37170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Linguální</a:t>
            </a:r>
            <a:r>
              <a:rPr lang="en-GB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ploška</a:t>
            </a:r>
            <a:endParaRPr lang="el-GR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H="1" flipV="1">
            <a:off x="2987824" y="4581128"/>
            <a:ext cx="576064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H="1">
            <a:off x="2627784" y="5373216"/>
            <a:ext cx="93610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3635896" y="522920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Aproximální</a:t>
            </a:r>
            <a:r>
              <a:rPr lang="en-GB" dirty="0" smtClean="0"/>
              <a:t> </a:t>
            </a:r>
            <a:r>
              <a:rPr lang="en-GB" dirty="0" err="1" smtClean="0"/>
              <a:t>plošky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Řezáky</a:t>
            </a:r>
            <a:r>
              <a:rPr lang="en-US" dirty="0" smtClean="0"/>
              <a:t> a </a:t>
            </a:r>
            <a:r>
              <a:rPr lang="cs-CZ" dirty="0" smtClean="0"/>
              <a:t>špičáky</a:t>
            </a:r>
            <a:endParaRPr lang="el-GR" dirty="0"/>
          </a:p>
        </p:txBody>
      </p:sp>
      <p:pic>
        <p:nvPicPr>
          <p:cNvPr id="12" name="11 - Θέση περιεχομένου" descr="CanMax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10075" y="1628800"/>
            <a:ext cx="4733925" cy="3009900"/>
          </a:xfrm>
        </p:spPr>
      </p:pic>
      <p:pic>
        <p:nvPicPr>
          <p:cNvPr id="13" name="12 - Εικόνα" descr="IncMaxC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3"/>
            <a:ext cx="4211960" cy="2386211"/>
          </a:xfrm>
          <a:prstGeom prst="rect">
            <a:avLst/>
          </a:prstGeom>
        </p:spPr>
      </p:pic>
      <p:cxnSp>
        <p:nvCxnSpPr>
          <p:cNvPr id="17" name="16 - Ευθύγραμμο βέλος σύνδεσης"/>
          <p:cNvCxnSpPr/>
          <p:nvPr/>
        </p:nvCxnSpPr>
        <p:spPr>
          <a:xfrm flipH="1" flipV="1">
            <a:off x="3851920" y="4437112"/>
            <a:ext cx="576064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flipV="1">
            <a:off x="4427984" y="3933056"/>
            <a:ext cx="432048" cy="1296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91880" y="530120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incizální</a:t>
            </a:r>
            <a:r>
              <a:rPr lang="en-GB" dirty="0" smtClean="0"/>
              <a:t> </a:t>
            </a:r>
            <a:r>
              <a:rPr lang="en-GB" dirty="0" err="1" smtClean="0"/>
              <a:t>hrana</a:t>
            </a:r>
            <a:endParaRPr lang="el-GR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4355976" y="1484784"/>
            <a:ext cx="72008" cy="3528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Třenove</a:t>
            </a:r>
            <a:r>
              <a:rPr lang="en-US" dirty="0" smtClean="0"/>
              <a:t> a </a:t>
            </a:r>
            <a:r>
              <a:rPr lang="en-US" dirty="0" err="1" smtClean="0"/>
              <a:t>Stoličky</a:t>
            </a:r>
            <a:endParaRPr lang="el-GR" dirty="0"/>
          </a:p>
        </p:txBody>
      </p:sp>
      <p:pic>
        <p:nvPicPr>
          <p:cNvPr id="6" name="5 - Θέση περιεχομένου" descr="MolarUpOne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348880"/>
            <a:ext cx="4530664" cy="2500303"/>
          </a:xfrm>
        </p:spPr>
      </p:pic>
      <p:pic>
        <p:nvPicPr>
          <p:cNvPr id="8" name="7 - Θέση περιεχομένου" descr="PreMaxTwo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2492896"/>
            <a:ext cx="4176464" cy="2229307"/>
          </a:xfrm>
        </p:spPr>
      </p:pic>
      <p:cxnSp>
        <p:nvCxnSpPr>
          <p:cNvPr id="10" name="9 - Ευθεία γραμμή σύνδεσης"/>
          <p:cNvCxnSpPr/>
          <p:nvPr/>
        </p:nvCxnSpPr>
        <p:spPr>
          <a:xfrm>
            <a:off x="4427984" y="1772816"/>
            <a:ext cx="72008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flipH="1" flipV="1">
            <a:off x="2483768" y="3717032"/>
            <a:ext cx="1224136" cy="2376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V="1">
            <a:off x="3707904" y="3789040"/>
            <a:ext cx="3168352" cy="2304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2771800" y="616530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okluzní</a:t>
            </a:r>
            <a:r>
              <a:rPr lang="en-US" dirty="0" smtClean="0"/>
              <a:t> </a:t>
            </a:r>
            <a:r>
              <a:rPr lang="en-US" dirty="0" err="1" smtClean="0"/>
              <a:t>plocha</a:t>
            </a:r>
            <a:r>
              <a:rPr lang="en-US" dirty="0" smtClean="0"/>
              <a:t> a </a:t>
            </a:r>
            <a:r>
              <a:rPr lang="en-US" dirty="0" err="1" smtClean="0"/>
              <a:t>hrbolky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48</Words>
  <Application>Microsoft Office PowerPoint</Application>
  <PresentationFormat>Προβολή στην οθόνη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Části zubu</vt:lpstr>
      <vt:lpstr>Obvykle…</vt:lpstr>
      <vt:lpstr>Horni zuby</vt:lpstr>
      <vt:lpstr>Dolni zuby</vt:lpstr>
      <vt:lpstr>Řezáky a špičáky</vt:lpstr>
      <vt:lpstr> Třenove a Stoličky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Části zubu</dc:title>
  <dc:creator>USER</dc:creator>
  <cp:lastModifiedBy>USER</cp:lastModifiedBy>
  <cp:revision>10</cp:revision>
  <dcterms:created xsi:type="dcterms:W3CDTF">2013-11-10T17:36:27Z</dcterms:created>
  <dcterms:modified xsi:type="dcterms:W3CDTF">2013-11-24T10:09:47Z</dcterms:modified>
</cp:coreProperties>
</file>