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762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20.11.2014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20.11.2014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20.11.2014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19180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7650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7651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47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28674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29698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Nastavit rozvržení kontingenčních tabulek je možné dvěma způsoby, zde představený postup je obsažen v Excel </a:t>
            </a:r>
            <a:r>
              <a:rPr lang="cs-CZ" sz="1400" dirty="0" smtClean="0"/>
              <a:t>97, 2000, 2007 i 2010 </a:t>
            </a:r>
            <a:r>
              <a:rPr lang="cs-CZ" sz="1400" dirty="0"/>
              <a:t>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tzv. stránka </a:t>
            </a:r>
            <a:r>
              <a:rPr lang="cs-CZ" sz="1400" dirty="0"/>
              <a:t>= </a:t>
            </a:r>
            <a:r>
              <a:rPr lang="cs-CZ" sz="1400" dirty="0" smtClean="0"/>
              <a:t>tabulky </a:t>
            </a:r>
            <a:r>
              <a:rPr lang="cs-CZ" sz="1400" dirty="0"/>
              <a:t>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30722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názvů: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 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1160</Words>
  <Application>Microsoft Office PowerPoint</Application>
  <PresentationFormat>Předvádění na obrazovce (4:3)</PresentationFormat>
  <Paragraphs>256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Administrativní</vt:lpstr>
      <vt:lpstr>Image</vt:lpstr>
      <vt:lpstr>Visio</vt:lpstr>
      <vt:lpstr>4. Vzorce v Excelu Tipy pro práci s Wordem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52</cp:revision>
  <dcterms:created xsi:type="dcterms:W3CDTF">2011-03-03T07:28:24Z</dcterms:created>
  <dcterms:modified xsi:type="dcterms:W3CDTF">2014-11-20T12:29:52Z</dcterms:modified>
</cp:coreProperties>
</file>