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Jiný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20. 10. 2014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5352110" cy="123342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410" name="Picture 2" descr="http://www.royal-badges.cz/out/img/motivy/10132/10132-450px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928820" cy="192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ní záhlaví oddíl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D9712D-992A-4AB1-A5C2-575F75921AA2}" type="datetimeFigureOut">
              <a:rPr lang="cs-CZ" noProof="0" smtClean="0"/>
              <a:pPr/>
              <a:t>20. 10. 2014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FEFA0A-2F20-4B60-98C6-5FFDA469AA1C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cs-CZ" smtClean="0"/>
              <a:pPr/>
              <a:t>20. 10. 2014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61593B01-F39B-422E-9914-A56A20EFC996}" type="datetimeFigureOut">
              <a:rPr lang="cs-CZ" smtClean="0"/>
              <a:pPr/>
              <a:t>20. 10. 2014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2F286404-1B54-44E9-83FB-766554FEFB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kop.cz/397/sekce/velka-britanie/" TargetMode="External"/><Relationship Id="rId2" Type="http://schemas.openxmlformats.org/officeDocument/2006/relationships/hyperlink" Target="http://cs.wikipedia.org/wiki/Spojen%C3%A9_kr%C3%A1lovstv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mtomas.cz/uvaha-nato-nas-vsechny-ochrani-nebo-snad-ne/" TargetMode="External"/><Relationship Id="rId5" Type="http://schemas.openxmlformats.org/officeDocument/2006/relationships/hyperlink" Target="http://www.izun.eu/inzerce/meu-2013-aneb-i-ty-se-stan-poslancem-evropskeho-parlamentu" TargetMode="External"/><Relationship Id="rId4" Type="http://schemas.openxmlformats.org/officeDocument/2006/relationships/hyperlink" Target="http://www.mundo.cz/skotsko/svatk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Spojené království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Lukáš Vicherek</a:t>
            </a:r>
            <a:endParaRPr lang="cs-CZ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Stonehenge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oxfordscientificfilms.tv/wp-content/uploads/2013/03/5StonehengeLandscapeday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000527" cy="2665977"/>
          </a:xfrm>
          <a:prstGeom prst="rect">
            <a:avLst/>
          </a:prstGeom>
          <a:noFill/>
        </p:spPr>
      </p:pic>
      <p:pic>
        <p:nvPicPr>
          <p:cNvPr id="25604" name="Picture 4" descr="http://www.history.com/news/wp-content/uploads/2014/09/stonehe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3977639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Londýn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upload.wikimedia.org/wikipedia/commons/thumb/b/b7/London_eye_501588_fh000038.jpg/1024px-London_eye_501588_fh000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4071966" cy="260688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8596" y="521495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London </a:t>
            </a:r>
            <a:r>
              <a:rPr lang="cs-CZ" dirty="0" err="1" smtClean="0"/>
              <a:t>Eye</a:t>
            </a:r>
            <a:endParaRPr lang="cs-CZ" dirty="0"/>
          </a:p>
        </p:txBody>
      </p:sp>
      <p:pic>
        <p:nvPicPr>
          <p:cNvPr id="24580" name="Picture 4" descr="http://www.investujeme.cz/obrazky/old_images/content/perex/telefonni-bud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952876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http://cs.wikipedia.org/wiki/Spojen%C3%A9_kr%C3%A1lovstv%C3%AD</a:t>
            </a:r>
            <a:endParaRPr lang="cs-CZ" dirty="0" smtClean="0"/>
          </a:p>
          <a:p>
            <a:r>
              <a:rPr lang="cs-CZ" u="sng" dirty="0" smtClean="0">
                <a:hlinkClick r:id="rId3"/>
              </a:rPr>
              <a:t>https://www.euroskop.cz/397/sekce/velka-britanie/</a:t>
            </a:r>
            <a:endParaRPr lang="cs-CZ" dirty="0" smtClean="0"/>
          </a:p>
          <a:p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mundo.cz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skotsko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svatky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izun.eu</a:t>
            </a:r>
            <a:r>
              <a:rPr lang="cs-CZ" u="sng" dirty="0" smtClean="0">
                <a:hlinkClick r:id="rId5"/>
              </a:rPr>
              <a:t>/inzerce/</a:t>
            </a:r>
            <a:r>
              <a:rPr lang="cs-CZ" u="sng" dirty="0" err="1" smtClean="0">
                <a:hlinkClick r:id="rId5"/>
              </a:rPr>
              <a:t>meu</a:t>
            </a:r>
            <a:r>
              <a:rPr lang="cs-CZ" u="sng" dirty="0" smtClean="0">
                <a:hlinkClick r:id="rId5"/>
              </a:rPr>
              <a:t>-2013-aneb-i-ty-se-stan-poslancem-</a:t>
            </a:r>
            <a:r>
              <a:rPr lang="cs-CZ" u="sng" dirty="0" err="1" smtClean="0">
                <a:hlinkClick r:id="rId5"/>
              </a:rPr>
              <a:t>evropskeho</a:t>
            </a:r>
            <a:r>
              <a:rPr lang="cs-CZ" u="sng" dirty="0" smtClean="0">
                <a:hlinkClick r:id="rId5"/>
              </a:rPr>
              <a:t>-parlamentu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http://tomtomas.cz/uvaha-nato-nas-vsechny-ochrani-nebo-snad-ne/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Spojené království Velké Británie a Severního Irska</a:t>
            </a:r>
          </a:p>
          <a:p>
            <a:r>
              <a:rPr lang="cs-CZ" dirty="0" smtClean="0"/>
              <a:t>Hlavní město: Londýn</a:t>
            </a:r>
          </a:p>
          <a:p>
            <a:r>
              <a:rPr lang="cs-CZ" dirty="0" smtClean="0"/>
              <a:t>Rozloha: 242 900 km</a:t>
            </a:r>
          </a:p>
          <a:p>
            <a:r>
              <a:rPr lang="cs-CZ" dirty="0" smtClean="0"/>
              <a:t>Počet obyvatel: 60 273 000 </a:t>
            </a:r>
          </a:p>
          <a:p>
            <a:r>
              <a:rPr lang="cs-CZ" dirty="0" smtClean="0"/>
              <a:t>Oficiální  jazyk: angličtina</a:t>
            </a:r>
          </a:p>
          <a:p>
            <a:r>
              <a:rPr lang="cs-CZ" dirty="0" smtClean="0"/>
              <a:t>Státní zřízení: </a:t>
            </a:r>
            <a:r>
              <a:rPr lang="cs-CZ" dirty="0" smtClean="0"/>
              <a:t>konstitučně - parlamentní </a:t>
            </a:r>
            <a:r>
              <a:rPr lang="cs-CZ" dirty="0" smtClean="0"/>
              <a:t>monarchie</a:t>
            </a:r>
          </a:p>
          <a:p>
            <a:endParaRPr lang="cs-CZ" dirty="0"/>
          </a:p>
        </p:txBody>
      </p:sp>
      <p:pic>
        <p:nvPicPr>
          <p:cNvPr id="3074" name="Picture 2" descr="Velká Británie"/>
          <p:cNvPicPr>
            <a:picLocks noChangeAspect="1" noChangeArrowheads="1"/>
          </p:cNvPicPr>
          <p:nvPr/>
        </p:nvPicPr>
        <p:blipFill>
          <a:blip r:embed="rId2"/>
          <a:srcRect l="59055" t="54448" r="2362" b="10471"/>
          <a:stretch>
            <a:fillRect/>
          </a:stretch>
        </p:blipFill>
        <p:spPr bwMode="auto">
          <a:xfrm>
            <a:off x="6929454" y="3786190"/>
            <a:ext cx="1837429" cy="1884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 organizace</a:t>
            </a:r>
          </a:p>
          <a:p>
            <a:pPr lvl="1"/>
            <a:r>
              <a:rPr lang="cs-CZ" dirty="0" smtClean="0"/>
              <a:t>EU</a:t>
            </a:r>
          </a:p>
          <a:p>
            <a:pPr lvl="1"/>
            <a:r>
              <a:rPr lang="cs-CZ" dirty="0" smtClean="0"/>
              <a:t>NATO</a:t>
            </a:r>
          </a:p>
          <a:p>
            <a:pPr lvl="1"/>
            <a:r>
              <a:rPr lang="cs-CZ" dirty="0" smtClean="0"/>
              <a:t>OSN</a:t>
            </a:r>
          </a:p>
          <a:p>
            <a:pPr lvl="1"/>
            <a:r>
              <a:rPr lang="cs-CZ" dirty="0" err="1" smtClean="0"/>
              <a:t>Commonwealth</a:t>
            </a:r>
            <a:endParaRPr lang="cs-CZ" dirty="0" smtClean="0"/>
          </a:p>
          <a:p>
            <a:pPr lvl="1"/>
            <a:r>
              <a:rPr lang="cs-CZ" dirty="0" smtClean="0"/>
              <a:t>G8</a:t>
            </a:r>
          </a:p>
          <a:p>
            <a:pPr lvl="1"/>
            <a:endParaRPr lang="cs-CZ" dirty="0" smtClean="0"/>
          </a:p>
        </p:txBody>
      </p:sp>
      <p:pic>
        <p:nvPicPr>
          <p:cNvPr id="10242" name="Picture 2" descr="Úvodn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357430"/>
            <a:ext cx="2376739" cy="1785950"/>
          </a:xfrm>
          <a:prstGeom prst="rect">
            <a:avLst/>
          </a:prstGeom>
          <a:noFill/>
        </p:spPr>
      </p:pic>
      <p:sp>
        <p:nvSpPr>
          <p:cNvPr id="10246" name="AutoShape 6" descr="data:image/jpeg;base64,/9j/4AAQSkZJRgABAQAAAQABAAD/2wCEAAkGBxQTERUUExQWFRQXFxkYFxcXGB0XHBwcGhgXHBgXHRgYHCggGhomHRwXITEhJSksLi4uFx8zODMsNygtLisBCgoKDg0OGxAQGywkICU1LCwvLTQ2LCwsLDQsLCwsLCwsLCwsLCwsLCwsLCwsLCwsLCwsLCwsLCwsLCwsLCwsLP/AABEIAM4A4AMBIgACEQEDEQH/xAAcAAABBQEBAQAAAAAAAAAAAAAGAAEEBQcDAgj/xABBEAACAAQDBAcFBQcDBQEAAAABAgADBBEFEiEGMUFREyIyYXGBoQdCUpGxFGJywdEVIzNTkrLwQ4LCNFRzouEk/8QAGgEAAgMBAQAAAAAAAAAAAAAAAAQBAgMFBv/EADARAAICAQQBAgQFBAMBAAAAAAECAAMRBBIhMUEiURMyYYEFFHGRoULB8PEjUtEV/9oADAMBAAIRAxEAPwDcYUKFBCKFChQQihQoaCEeFDXhXghHhQoa8EI8KGvHktBCe4UQZ+KSl7UxQeV7n5COTY3K5se8Ix/KJAMjIllCirl47JIBBaxFwcjWt42jvJxWSxssxSeV7H5GDBhuEnQo8Zo9XiJMeFChQQihQxMK8EI8KFDXghHhQ0PBCKFChQQihQoUEIo8sYcmAvbXHmzrRyD+9mkBm+ENpp3xeusu2BKu4UZhXRVizVLIbrci/AkaGx4i8dZkwKCSQAN5OgiBMmSqOn16suWoHy/Mxl+KY3UYlNEqWCEJ0QcviY8bRtRpmtJI4UeZnZcE/WHg2nFRO6Cl6x96bbqoOf3jyglljQce8xT7M4ClJKCLqx1duZ/Tui5vGNuzdhOpdN2MtHMRaqtSXbMdTuUasfBRqYizq1nJWVaw7Uw6qOYHxN6D0igwHamlef0aZy7mwmOL5vMbh8olamIJx1BnAOIQdJPmdkCSvNus3ko0HnDjCEb+IWmfibT+kaRYCPVopk+JbE4yKVE7CKvgAPpCquw34T9DHaONX2G/CfoYjnMCOJGwH/ppP/iT+0RJnUqOLMqsO8A/WI+Bf9NJ/wDEn9oifEnuA6lZ+x0X+GWlfgaw/pNx6R5zz5e8CcvNeo/9O5vK0WloYrBuPmGJFpK5Jl8p1G9Tow8VOoiWDEDEKWW1mY5CNzg5SPP8jpHGXWPLYLOtY6LNAsp5Bh7p79x7oMZkZxLN90DNRtJ9lmiTVXCnsTraMOTAbmEE8Ve0OCpVSTLfTirDep5xavZuw/Uh84yssJE9WUMpDKdxBuPnHOurFlKXc2UWueAud57oySkxGpwueZbC63uUN8rD4lPDyjUKCslVcjMvWRwQQeHMGNrtMasNnKnzKJbvyPMsla8eoB9kMaaXOehnHrSyRKY8VG5TzNrG8G6xjZWa2wZojbhPUKFCiktFDGFFXtJiQp6aZNO8Dq+J0X1iQCTgSCcDJkuvqhLltMbcilj5RlexTGoxLpX39aYfoB6wUbaz2l4Wqk3Zwik87i5ij9l8kK0+ochUVQtzoL6k+lvnHS06bNO7+/EUtbNgEuseoJuIzAiNkpkJu+/O27qjkOcTZK09CFkyFDz30C72J+JzwUQOY1tvMnN0FEhAJsGA1P4RwHfBNslsyKZc7nNPcdZjrbuF/WM7FZKwH4Hhf7mWQhmyvJ94SK0DW0WNBUzf6AbK7A2ZvupzAO/x0iRtHjEuUMjvkUjrsN4B3KPvHXwEZni+NTK10ljJKlqbIpOVR3luBiul0rWHcRx7ybrgowO54xfaifOYhWMuVbKstDYZe/mYIPZvs8xmCpmLZQP3d95J4juH5wEVUkKxUMHtpddR5c42nZyqL0MpxZD0dtRoLaXtyjo64/BpC1jAaLaf1vlj1LpnAFzp4xCl4xJaYZazULgXKhgTAHje0YnTTJkS/tJIAJJJQkdq0saW0GvjFvOwSQlPeraXLYjq2CoqHko4nde++OV+X2gb/Mb+Ln5YUHE5d7KS55IC3qNI5VNYxRrSX3HflHA98DGyuM0qhy0xEZDY2YhGHB1Rjv8ApBdUTlMtmzDKVJvfSxGhjN6yjYIl1cMuRIGDVjCnlfunI6NNRY+6O+JgxSXezEofvgr6nSAfZHbhRlk1BAACqkwCw3Wsw4eMaDoRwI+cTdU1bYYSK3Djiew4jzOJsctibGwOmvCIT4aBrLJln7vZ803fSKmp2vkyJjSqglZi2uVBKm4vccvCKKhc4UZliwHcHcf2Zr6o5pzyrKCVUEhRfePQamCvZyj6KlCTJyzhbU6EAW1W/EeMBm2G26z5XQyAwVtHZtNOAGvzgHDkCwJAPC5A+UddNHddVhvTjxiItciNleZs+F4hkvv+zk2luTqvK/JDuBOsX5MYLhWLTJDlkNwdGVtVYcmHGNJ2M2sSe3QkFSNUzG5I+G/Ej1EKarQvVlhyJvTqFbiTJ7yKstTVKBZyHcTY2O50bviswnC5uGzWu3SUr2zNuMsjcxHLgSO6LnavZtatAR1ZyjqP+R7oEcJ2ynUzGnrULBdCfeA7+DiIqVnrITn3X+4g5CsN37yL7RUMmvWahsxVXB71JH6Rp2E1wnSUmjc6hvnvEZ/7TUWbLp6mUQyarcd9iv0MWvs6nmZQOgOqF1B5ZhcepjS5N+mR/I4la222lfvDe8PFJsnif2illue0Blf8S6H9Yu45xBU4MbByMiMYzz2p15vIkDcWzt5EAfU/KNCjJfakx+2Dulgj5m8N6BA1wz9ZjqW2pCH2qG1LKA3dJ/xNoE6GgnVKrTU/8JbNMbcpZt5J423Wgv20lmopKZE1eY6ZfNdT4Aax7xLEZOF0wlSrNNIuBzPxt3QzTaVqCKMtk/7mLoC5ZuuJI2bwamo5glKekqGUszW3D/iD6xf4pWrIlPMbsqL/AKCB32f0L9G9TNJM2eQbnflF7Dz1MVHtVxTSXTqd/Xfy0UfX5QsKjdqNhOfczTeEq3dQExGvefMaY5JLNmtwF+XlpHOmpnmNlRSzamwFzHGNE9mtPMlJMnTEVZNswdhZtN5B+GO9qLRp68gD2AnPrX4jcyq9nmBrOnNMmhrSrEKRZSe8nlbdBPi1Iswt0RZqdGvOSW1utbcluGt2HeLRQ4pto9Q3QSFEtZj5c/vENYXsNx3xoOCYUlNJWUg3bzzPFo42qdw29+Ceh7CPUquNq/vKHCMLopExKhOq0yyKoOZVLDd1bgafWKv2o08myu7v01rS0HZtcZiRw8YI5uHCmmPOlISkz+Mii9rX/eKB6iMy20nO1Sc0wTQFXIwtYqdRu3nnE6NTZeGz1IvOysjEoYmzcVnNLEpprmWNy30iGIUegZFbsTnZIjGDPZHbX7MjS5weYL3Ug3I+7qd0Bpj3JAJs1+7lfgT3RnfSlqYcS1blDxDjanHauZLSfJJSmIBBQjMGG8Nbv05RSV1XMrZLTHCdJTgF33Fka4A7yCD84q6msYZ5SMRKLXyBrrccQeIuL+YiTRno5M5ZquomKMnVIDMOz1iN2898KLQKlGAM+PfH1mpsLNK6my3s246X5ajW3HThHTEpiNNdpa5ULHKOQiPCh/b6t0wzxiIx1pahpbq6GzKQwPeI5Rf7FYUZ9VLuhaWpzObaWA0872jO91SslpZFJYATXsJrOmkpMtYsOsvI8V8jFLtLhVNVTBJmdSdkzS3tYkbiAT2rG1x3xZyf3dQy+7NGcfiXRx5gqfIxVbe4azyBNl3E2Qc6ld9tM30B8o8vUf8AkGDjM6zj0cwGrcMnUmann6yJt8rDshx2WHI8CIIvZKT0U8ffT+03iXgmMScTkNIn2E22o3X5OsLYKkNMtXLftS31PMZbq3gdYfutJqZHGG4+/wBYuiAMGXqQPZvXWqamRwLM6+TFT6ZY0URj/s4mE14PNXJ89Y2C8La5Ntv2E10zZSQMRxASjLBH8SYE+YOvpGf+1mRabJfmjL/SQR9YufabUmXLp2G8Tg39IJjx7S5Qm0cuauoV1a/c4t+kX0Y+HZW/vkSt/qVl9pzl46tPhdPMKhpuUrKB5i4J8LWgW2bwuZiFUXmklQQ0xvog/wA0Ec5sl6o0lNL1KSh4Asbsx8rQbzHWiNLRyO1McFzxK36xPjuho4pUhB6mz9hMh/yEE9DEL5csKAALAaAQKV2zcutlO7dWazNkfiApso7xp6wTV07JLd/hVj8hePOFyckmWvJFHpHJR2T1KeY4yhuDM42T2LmfaGNTLtLlkizDRzwI+7BftPTTnldBJQLLZTnmfCBbqqo1JIBgitETFZpWS5G/LYeJ0HqRG1mpe1wzSi0qikCC+w+zUlEE8KzM2qdJvC8NBuJ1gzjlTSQiqo3KAPkI7RjZYztljmXRAowBIGOTStPNYXBEtiCDY3A0N4ynah8qS7ItpyKzMVF862zZTwGov5xq+LHqZBvmHIPO9z5C5gV2i2G6ZJQlzbGUmQZ9bjhqNx7+MNaK1a2G6Y6hGZeJlkOBeOlXTtLmMjdpSVPiIelopk0kS0ZyNSFF7ePKPTFl27s8TlYOZxEImCai2JqHKlsqyioYzLi2UgH52irwvCxPquhRiFLMA1s2g9424d8YjU1nOD1Lmph2I2CmRmK1ObIwsClrg8/AcoONm5sitpGpCGzIDlLan7r34eECOI4NLAm9BNaZ0NhMuthYm2ZSDuGsEHstlqXmnPZxlsmguLHXvhHV7XrNqk5GJvVkNtMCaqnMt2RrZlJU25jfHKJWKhunmZ9GztcHncxFMdJDlQTF24Y4h97PtlmLiomgZLdRTZs1+J5D1jSZUoKNAAO4W+kU+xkoLRSQPh1vzJN4vI8vqrmssJb9J1qawqjErMcFlWZ/LdW8j1W9D6RYFQY44hJzypi/EjD5gx5wyfnky3+JFPzAvC/ia+ZlG12CvQ1AmSSyozZkYe6b6ry8OYgmpdoRUYfUzLKJ6y7TLDfocreG/wANYl9MtVOqqGo1sc0s8cpA3d6nXzgKlUz0k6op5m6ZKdQdwawzKR/nGOspFyBX+dcH9RET6CSOj/EsfZTT3qZj/DLt/Uf/AJGjUOICY81QP4T5D3nKrfnAh7LKfJTzpzbme1+5Br6kx29m9Z0rVb/FODDzB/ICMNaN9jv/ANcCaac7VUTp7UaUtSKw9yYCfAgi/wBIgbLVoq8Om0znry0IHeNSp8tB8oMK8S5wmU77ylyO43Fx4ERkWHVD0Fb1h2GKOOanf6WMX0w+LSU/qXkSLjss3eDDX2f0MunozVTDYuuYk8FXcB6xS7LVL1mKdM25czfhA0VfX6xM9oVYsmnk0snSW4zafCCMo8CSY6+zuWlPTmfM6pnTFloe69l+ZJi/PwWubtuBK8bwg6EMNo2tSzvwGHXHKf8AnJ84baSXmpJ45y2+kQtnapRlpb9I8qWM7AWA4KPG30jmqoKZjRzulh+3Kf8AnJ84hYpjUgqoE1D+8TjyYGLvIOQiDi6AIDYaOh8g6xUbcyTnEX7cp/5qfOF+3Kf+cnzid0Y5CH6Mch8oj0yeZST8akGdL/epYBzv49UD6mPGL4tLaSwlVCrMAuhB4jUA9x3RY1SATZRsLdZfmAR/bHqvniWhcgZVsWJG5eJ0iw2jEjBmE11S82azvbOx62ltdOHCNC2HwdkExFnLZgDNKWJBOYKqsd2l76cRaFtWaGTVSZzDM5OZlSxBW3VYjdv+cS5O0Qms0+SQiIhBDAHNbWzAEFbcLXvc8o6uove2oBVwIlWioxJMsKqQsppUqdN//PY5Q1gSVtZWI7S218tbx2qZ9E6MpaWAwIYr1TbjqBeBXalaqolyp8ly+UddJVxkzKrc7tpxgfpNrZ4GScxmSTo6nRip32YWIIjCvSNYm5TyOx1NGuCtgw0wyTJkzmtNkLTZMoQDrNffnY7/AP7A6NmpIqrpVhZYs1wbMLk9UEaafnGm0AQykyWyZRl46W01jlTIDOmNYaBF8+sT9RGC6llJx+k1NQOJle2WEqs0zZMwTlc3bXMwPkNRAuBH0SZY5D5QCVPs3RpjN0zAMxOUKNATci8dDSfiSqu2zxFrdKc5WTdiMZlCjliZMVWGYWJ74IBjlP8Azk+cRtmKFJUjIuqh3AJ1JAYiLjIOQjlXFWckRxAwUCV5xyn/AJyfOPOzbA0sq27Lp4XMWDKOQiBs9/0srvUH56xTjHEtzmAG3U16XEUqE4qreNtGHmIu9tKWXV0AqU3oudT3HtKf84Rx9oMtKmmaZL6zU0wh+4WGYfQ+UV3s3rBMSdSTdZZXMPA3Dj6GOmMmlbR2vB/SKf1lT0ZKxetFHhUqSptMmp5gNq59bRK9lNMVp5jkduZYeCrb63gKxyratqwsodW4lShwCjQHw4xrOGSpdOsqmU65CQPw2zMfMxXUj4dIU/MxyYU+uzPgcSm2yqzTTqapHZDNLmfhax9CIqvaTgomS1qpQvYWe3FTubTlBTtdhf2ilmINWtmXxG78xAt7PdoA6mknbwLJm4jihvxHKM6CVQWr2vf6GXsALbT5gviJapFEg1cy+j8w9r/KCf2gWp5VHITQK4P9NvzJjlhuz602LIuvRkO8q/h2fEXiJ7VJ96qUvwy7/wBTH9IbDB7URegCf3mOCqEnvqadUSs6MvBlI+YtEXBLNKR7AMyKGNtbqLa+d4my9w8B+UQMJOV5sr4XzD8L3I9cwjje8e9pZxGxGRnlOg3spA8baetokgwjES0jUE/pJavzAJ8eI+d4kxW0Z6Oa8vg37xPM9ceR1/3RZQHuQJGr5BdLDtAhl/EN3lHmVUq0vMbAW6wPC3aBvyiRMmAAkmwG8nTxgdaQ1QxmKv7i46h06a3vEHcOXxcYsozIJgTtTs2SHqpAboQdzb7cWUcEvuHjwgPIjeZ7S5smYhNlKlWB0Ki2twd1owmYgBIBBAJAI4gE2PgY734bebEKN4nN1NQQ5HmGWwuKz3mCUMzhQtyGtZA24g6H66Ry2lpqFa1lbpVBY9KF0ALWsy6buYgVpql5bZkdkO66mxtxiZjtb0zh82Y5VUkAgnKAL2PE39IudMRduHAI8SotymDyZseGLKkUyCU2eWqjKb3zX3a8STEzDpJVOt2mOZvE8PLd5QLYDSTJMmXOYmYlsxQLbLcaTAo3m28ecF0icGAZSCCLgjjHAsGGODmdJDkTrEetn5JbP8IJ+Q0HziQYra795MSWNwOd/Adkebf2mKDuXPU74ZIKSkU7wov48fW8S4o8X2pp6ZlSY/WPAa2HNrbouJM4MoZSCCLgjiOcSVYDJHcgEHgSPi07JJmNxCNbxtp62jpRycktE+FQvyFoiYwcxlSvjcE/hSzE/PKPOLGI8SZn2w00TZ1fKfVXYm3izqfygYoFNJNq1OjJKdB35iAvobxZ+zufbEJg+MTPRwYn7Q4AKnFcgJClFeaRwAuPmdI6+VrtZW4BAP7RDG5AR3kxvZngYAaqmC3uy78vefX/ADfFzspW/aqupqPcXLKleAuWPnpEDb3HlkShSSLBitmt7q8F8TF9sThX2ekRSLM3XbxNvyhfUMWQ2v8A1dD6TasANsHjuEBEZZt9s+0ib9qk3Cs12t7r33+BPrGptFNRViVAmyZqjOhKzEO4g9lhf3SOPO8Laa5qm3D7zW5A4wZR7LbRSqwy1nACol6od2bSxZe+28QKe0ZSa8jmssDw/wAvEbafAplDPDITkJzSn5EcCeYiZjNWKufRTRvfKjjkyOL+hMdWutUsFtfykH7RNmJXY3YmomtVZiSjozIWXkctgQO8XBjhiB6OYk3h/Df8LHqnyb+4xV7euZdOs9O3JmKy+ehHgYuaealRIDDVJi+hGo8Y45XCh/EezziTlj1FbhU46ynPXl2BJ95fdfzA177xYgxmZYSHiFKXAKmzqbqe/ke47jD0taGTMerbtA6ZSN4PK0SJjgAkkADeTw74HJtO1S3SILStOqbjprbi3JRra+++ukWUZ7kHiSlU1RBIIpwdAdDMPBj9zkOMXQWI9HVK4sNCNCp0K+XLviUIqSZIlZjtAJkmYAOuUYKeINucYOBbTju8O6PopozvbXY8kNOkgXBZmUDUgm58wb+RjpfhupFbFG8xTVUlhkTObwQ7F0N6ySZikISSCwNmIBsLnTfF/sHi1L0Rkzklqy9bMwBz+F+I5QVyjT4hI0UlA3VuChDLxFtYb1WtYbkK4+v6zGqgHBz9pegaRUzZRpmLywWlHV0G9TxdB9V8x3+p6sst+nnKsvLvS6Ed+YkwMYh7Q5ctikpTOA3Pew8Bprpxjk1UvYcIMx17FXkwursXlS5PSs4yaWN9GvuAPfANi22yy1dJFpk1wc82/VBOgCj3rcIDMWxZ57EnqpmLLLHZW/IRAjr6f8MUDdZzErNUTwsd3JJJJJO8nUnx5xr/ALOa0TKJFvrLJQ/PT0jH0W5AHE2jYMGww0lMlOpvOmEkkcL9pvBR6kRP4rs+GF8+JGk3biZb0P7yc833R+7TwBu582sP9sSVrl6bohq2XObbgL2FzwJ1t4GGbJIlckRfQDWB/YKoM5J1Sw602b8lXsr5XMcTblS/gcR/ODtgTsapGKADg82/h1rwYbVbQSaJphlgGpmAX42sLAtyAvu4wMUE5aWvrJzf6WfKObO3VHqflFXgOEzcQqSWJsTmmvyvwHfyjsPWtj/EfhQB/qJKxVdo7JMtdh8BaqnmpnXKK17n32vu8BpGrgRS1lQlLLlyZSjOxCSk7+LG3AbyYuVjl6m5rW3dDwI3SgQY8z0YDNtpcyneXWyd6dSaODId1/D84M44VlOsxGRxdWBBHdGVT7Gyepd1yJS0lTT4lTEdpT2lPaU/kRzgCnYC9FWyM92kmapV+G8b+TbvlEOtkT8Mqj0ZI+EnUOvJucGtBtDTYhKMidaW7C2Um2vBkY8R846W16Bur5Rv4im5X4bhhLLb1L0E7wB9RFD7K8VLLMkMez118CesPAGx84KK6gdqJ5TNncyyua1rkDQ2+UZp7N6jJWqPjRl9AR9IzoQPprF9uZewlbVPvNUxCnJtMl/xE3cAw4oT38+BjrTVqsme9gL5s2mW28HkRFZKxEyJ4kzmusy5kzDx4mWx3Zhw5iOmLYXnOdNdQXl3sswDcD39/wA7wjt6zGM+08opqjcginGoG4zTzP3OQ4xdKsR6KqV1uvDQruKnkRwMSQYqTLASNVUYc31VhuZdCP1HcdI4iZNTRl6QfEmh81J+nyiwhiIjMMSLLxCWTbMAeTdU/JrGOlSwyNr7p+hj1Mkhu0AfEX+sRKnD5eViEA0O7TgeUTxkQOcShwvZKjaTKZpKklEJ1O/KN4vHT9h0ktj0bvLzdqXKmNr/ALVuR5WiywTD5Zp5JKA3loddfdHOLSXIC9kAeAtGjWt1kzMVj2mV+0UlDLRekWWwJyMbglSOtYkkHXcYC42/abZmXWBc7MpQmxW3HeNfARnWM7CVMpv3SmcnAra/gRHZ0GrqFYRjgxLUUvuyILQ0SKyjmSmyzEZGtezC2nOOcmQzsFQFmOgAFyY6m9duc8RPBziTMCoulnqDfKCCxG+wO4d53CNrw6na5mTB+8a2nBVG5B+Z4nyii2K2W+zJnm6zDrl4L+p74sKvEjNn/ZpB1AvOmD3AdwB+M+ked1t/x7PT0J06K/hrz5lJ7UcUySUkqdZpufwr+pMT/ZvLtQJ3sx9YDPafUXq1W/YlD1JP6RoGzlGyUEpFOV+j3kXsW1vbjBcoTSoPc5kId1xPtAGrwWZWYhPWXpLEzrvwFh6nfB2zU2G03wqNw3s7fmYrKrG6bDpPRIekm7yBqSx3s5G7WAeWajE6oBj427MteNo12veoL8Iv84ldy18DljDXY0PVTnrZwsOxJXgq+8Rz4a+MGwERcOo1lS1loLKosP8AOcSxHNtcMxI68RtF2iKGMPDGKS8qMfwqTUp0U3eb5TuYHiVjLNotkZ9Kc1jMl/Go3eIGo8Y13FKBZyFDcHeGGhUjcwPAwL0+07U0z7PX7/dnAdV15kcIe0l9qD0cjyP/ACLX1qx9XEGtmNupkmyT7zJfxb2Uf8h6xFxSmFLWSqiUQ0h3Dow3b+sviIMMS2PpKv8AeSWCMfelkFT4rugerNiqyVLdEKTpZ1yXIII3MA24+B4w2ltBbK+knsGLsjgYPPtDDbfDuno2K6slpiHw108or9gtqftCdDNP75RoT745+I4/OJuxmLdLKEmbdZ0oZXVhYkDQNblaM5xmmahrjk0ysHTllOtvlcQvp6RYrUt2ORNrHKkWDrozX6ugzHOhKTB7w4jkw3EfSOcvEipyzwJZ4N7jeDcD3G3nHbCsQSfKSah6rC/6jyMSnQEWIBHI6xzzkHaYyORkR1aPV4rP2YU1kuZf3T1k/pO7yIhfaZydqVn75bD+1rH1gxJzLOONV2G/CfoYhDGpY7edD99GX1tb1h52KySjWmpuPvDkeEABzIJGJ0wL/ppP/iT+0ROikwbFJK08kGagIlpcZh8I4RIONSz2cz/gRm9QLesBBzAESzjyxiv+1Tn7ErJ3zGH9qX+sMMNL/wAaYZn3R1E/pGreZMGJMEds8FatqJX2chrKVmN7q66a8Tv0HKCDZrZaTSC460w9pz9AOAi+lywBYAAchpHGtqllS2mObKoJPlGzaixkFQPAmfwlDFjBzbjaf7LLySyOmcafdHxH8of2e4eZdL0j36Scc7E77e7f6+cZ1KV8Qrtd8x7n7qj/AORpu1OLLTSOjl3M11ySUUXO617chDd9PwkWkdnkzCuzcS56HUARTCtxCc7tlkq93Y7gqmwF++0TNptu3mXl03Ul7s/vMO74RHig2NrJkoS2ySZd8xBNyx5sF39wJgiwzYqlpuvPcORxmEKo8uPneN3toUgsd2OgJmEsI44z5gPgGy8+ra4BSXxmN+XFjGqbO4NJpVMuVq2hcntHkTy8IpavakzXFPQAO53zLdRBz7/83wS4PhwkoFuWY6u7b2biTCur1FjjDcDwJtRWq9cyeIeFChCNRQoUKCEa0VmO4JKqkyTVvyYaFTzBi0hokMVOR3IIBGDMcxfZmromzyy5l/HLJH9Sjd9I40m29Yn+rnH31Deo1jZXI4+sDuK7F0k85shRj70s2+Y3R069cjcXrn64ijadhzWYI0G3imasyokIWXQTE0YX36HeIudoaOTickPTOpnINAeqSPhIO7xiPO9mSe7PYeKgxzl+zqbLYNLqcrDcQpH0MSz6XcHqbaR+0qFtxhhkSNsFir0s5qWoBQMeqG91uI8D9Y04GA2p2fqZqZanoai3ZcXlTB3hgLXiXgldUSz0dUq5B2ZvSJe3Jxca99oV1BFp3r35+v1E2qJQbTCmFFa2O0w3z5Q/3r+seRtDS/8AcSf61/WFvht7Gbbh7yztHhqdTvUHyERpeLSW7M2WfB1/WJSzAdxB8NYggiGQZ5FOo3KPkI6AR5aYBvNvGIs3FJK9qbLHi6j84BkyciTLQ8Vh2hpf+4k/1r+sOuPUx3VEo/71/WJ2P7GRuX3liTGce0XGGmutJIuxvdwutz7q/mfKCPG8Tnv1KRVN+1Nzp1R90X1MV9Fs/USlPQCTJdu1NcmdMN+NyLDwhnTgVtvbGf8AO5jYd42iRdl8Ml4dLM+rdVmsLBb5io5C28njFbim3adKZkiQpewHSTN9husBuiXUezydNbPNqszHeSpP1j3L9mS+9PPkohoPpixe1sn+JiVtxtUYEGqnbmsf/UCD7igepuY94VgFZXHM7Pk4vMJt5Kd8HmF7DUsk5ipmMNxc3A8F3QSy7cLWERZrq14oUD64krp2b5zKvZ/Z+VSJlljU9pjvY/p3RcAQ8KOYzFjk9xwKAMCKFChREmKFChQQihQoUEJHrKVJilHGZTvH+boD63Z6skm9HUsV/lzCD5Bjv+sG5EK0aJYydSjoGmX1W0+KSdJsoeJlEj5qYq6jbytPvqngg/O8bEUiPNw6U3alofFRDaauofNWJg1D+GmIVO0NTM7c+Yf91vpaIF2Y+8x82/UxvP7Ep/5Mv+gfpEiVRy17KKvgAIYH4nWvy1iZ/lGPbTEqDZiqndiS1ubDKP8A2gpw32ak6z5tu5B/yMaHWVKSkLuwVVFyTwgIl1dRiblZZaTRqesw0Z+4GKfnbrQSMKBJ/Loh9zGOAYcrdFLlvUTeIVybficEKsTaXYzUNneQPhlTGPzZjr5CCbC8MlyECSlCqPXvJ4mJtoSe9ieCfvGBUPIgfWbGZmzdLMm/cmu1vIoRbzEV74Dh4YS58l6dzuJc5T4TLlfI2MH9oj11Ek1CkxQyneCIhdQ4PJMDUPEAMR9mwOtPN8A9j/7LAtiGylXJ7UliOadcekGVUKjC2zIWnUZOqnVpfgTr+XnBjheIS6iWJkpsyn07jyMPDWXVDPzL7/55mHwK346MwWzIfeU+YMTqXHqmX2J8wf7rj5G4jc5tKjdpVbxAMR/2LT/yZX9A/SL/AP0kYepMyv5Rh00ymn27rV06RX/EgP0tFnS7V4nO0lSgb8RKNvmxtGjysOlL2ZaDwUD8okqkLvq6T8tQmi0P5aBFJgNfP1q6lkX4JZAPmQNIMKCiSUgSWLKPPzJ4mJFoe0J2Wl++JuiBY8KFCikvFChQoIRQoa8K8EI8KGvCvBCPChrwrwQjwoa8K8EI8KGvCvBCcKulWYhR1DKdCDxhqOjSUioihVUWAHCJEKDJxiEQh4a8K8EI8NaFeFeCE5T5AdSrAFSCCDyMcsPoJclAkpQijgP81iTDwZOMQwM5jwoa8K8EI8KGvCvBCPChrwrwQjwoa8K8EI8KGvCvB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48" name="AutoShape 8" descr="data:image/jpeg;base64,/9j/4AAQSkZJRgABAQAAAQABAAD/2wCEAAkGBxQTERUUExQWFRQXFxkYFxcXGB0XHBwcGhgXHBgXHRgYHCggGhomHRwXITEhJSksLi4uFx8zODMsNygtLisBCgoKDg0OGxAQGywkICU1LCwvLTQ2LCwsLDQsLCwsLCwsLCwsLCwsLCwsLCwsLCwsLCwsLCwsLCwsLCwsLCwsLP/AABEIAM4A4AMBIgACEQEDEQH/xAAcAAABBQEBAQAAAAAAAAAAAAAGAAEEBQcDAgj/xABBEAACAAQDBAcFBQcDBQEAAAABAgADBBEFEiEGMUFREyIyYXGBoQdCUpGxFGJywdEVIzNTkrLwQ4LCNFRzouEk/8QAGgEAAgMBAQAAAAAAAAAAAAAAAAQBAgMFBv/EADARAAICAQQBAgQFBAMBAAAAAAECAAMRBBIhMUEiURMyYYEFFHGRoULB8PEjUtEV/9oADAMBAAIRAxEAPwDcYUKFBCKFChQQihQoaCEeFDXhXghHhQoa8EI8KGvHktBCe4UQZ+KSl7UxQeV7n5COTY3K5se8Ix/KJAMjIllCirl47JIBBaxFwcjWt42jvJxWSxssxSeV7H5GDBhuEnQo8Zo9XiJMeFChQQihQxMK8EI8KFDXghHhQ0PBCKFChQQihQoUEIo8sYcmAvbXHmzrRyD+9mkBm+ENpp3xeusu2BKu4UZhXRVizVLIbrci/AkaGx4i8dZkwKCSQAN5OgiBMmSqOn16suWoHy/Mxl+KY3UYlNEqWCEJ0QcviY8bRtRpmtJI4UeZnZcE/WHg2nFRO6Cl6x96bbqoOf3jyglljQce8xT7M4ClJKCLqx1duZ/Tui5vGNuzdhOpdN2MtHMRaqtSXbMdTuUasfBRqYizq1nJWVaw7Uw6qOYHxN6D0igwHamlef0aZy7mwmOL5vMbh8olamIJx1BnAOIQdJPmdkCSvNus3ko0HnDjCEb+IWmfibT+kaRYCPVopk+JbE4yKVE7CKvgAPpCquw34T9DHaONX2G/CfoYjnMCOJGwH/ppP/iT+0RJnUqOLMqsO8A/WI+Bf9NJ/wDEn9oifEnuA6lZ+x0X+GWlfgaw/pNx6R5zz5e8CcvNeo/9O5vK0WloYrBuPmGJFpK5Jl8p1G9Tow8VOoiWDEDEKWW1mY5CNzg5SPP8jpHGXWPLYLOtY6LNAsp5Bh7p79x7oMZkZxLN90DNRtJ9lmiTVXCnsTraMOTAbmEE8Ve0OCpVSTLfTirDep5xavZuw/Uh84yssJE9WUMpDKdxBuPnHOurFlKXc2UWueAud57oySkxGpwueZbC63uUN8rD4lPDyjUKCslVcjMvWRwQQeHMGNrtMasNnKnzKJbvyPMsla8eoB9kMaaXOehnHrSyRKY8VG5TzNrG8G6xjZWa2wZojbhPUKFCiktFDGFFXtJiQp6aZNO8Dq+J0X1iQCTgSCcDJkuvqhLltMbcilj5RlexTGoxLpX39aYfoB6wUbaz2l4Wqk3Zwik87i5ij9l8kK0+ochUVQtzoL6k+lvnHS06bNO7+/EUtbNgEuseoJuIzAiNkpkJu+/O27qjkOcTZK09CFkyFDz30C72J+JzwUQOY1tvMnN0FEhAJsGA1P4RwHfBNslsyKZc7nNPcdZjrbuF/WM7FZKwH4Hhf7mWQhmyvJ94SK0DW0WNBUzf6AbK7A2ZvupzAO/x0iRtHjEuUMjvkUjrsN4B3KPvHXwEZni+NTK10ljJKlqbIpOVR3luBiul0rWHcRx7ybrgowO54xfaifOYhWMuVbKstDYZe/mYIPZvs8xmCpmLZQP3d95J4juH5wEVUkKxUMHtpddR5c42nZyqL0MpxZD0dtRoLaXtyjo64/BpC1jAaLaf1vlj1LpnAFzp4xCl4xJaYZazULgXKhgTAHje0YnTTJkS/tJIAJJJQkdq0saW0GvjFvOwSQlPeraXLYjq2CoqHko4nde++OV+X2gb/Mb+Ln5YUHE5d7KS55IC3qNI5VNYxRrSX3HflHA98DGyuM0qhy0xEZDY2YhGHB1Rjv8ApBdUTlMtmzDKVJvfSxGhjN6yjYIl1cMuRIGDVjCnlfunI6NNRY+6O+JgxSXezEofvgr6nSAfZHbhRlk1BAACqkwCw3Wsw4eMaDoRwI+cTdU1bYYSK3Djiew4jzOJsctibGwOmvCIT4aBrLJln7vZ803fSKmp2vkyJjSqglZi2uVBKm4vccvCKKhc4UZliwHcHcf2Zr6o5pzyrKCVUEhRfePQamCvZyj6KlCTJyzhbU6EAW1W/EeMBm2G26z5XQyAwVtHZtNOAGvzgHDkCwJAPC5A+UddNHddVhvTjxiItciNleZs+F4hkvv+zk2luTqvK/JDuBOsX5MYLhWLTJDlkNwdGVtVYcmHGNJ2M2sSe3QkFSNUzG5I+G/Ej1EKarQvVlhyJvTqFbiTJ7yKstTVKBZyHcTY2O50bviswnC5uGzWu3SUr2zNuMsjcxHLgSO6LnavZtatAR1ZyjqP+R7oEcJ2ynUzGnrULBdCfeA7+DiIqVnrITn3X+4g5CsN37yL7RUMmvWahsxVXB71JH6Rp2E1wnSUmjc6hvnvEZ/7TUWbLp6mUQyarcd9iv0MWvs6nmZQOgOqF1B5ZhcepjS5N+mR/I4la222lfvDe8PFJsnif2illue0Blf8S6H9Yu45xBU4MbByMiMYzz2p15vIkDcWzt5EAfU/KNCjJfakx+2Dulgj5m8N6BA1wz9ZjqW2pCH2qG1LKA3dJ/xNoE6GgnVKrTU/8JbNMbcpZt5J423Wgv20lmopKZE1eY6ZfNdT4Aax7xLEZOF0wlSrNNIuBzPxt3QzTaVqCKMtk/7mLoC5ZuuJI2bwamo5glKekqGUszW3D/iD6xf4pWrIlPMbsqL/AKCB32f0L9G9TNJM2eQbnflF7Dz1MVHtVxTSXTqd/Xfy0UfX5QsKjdqNhOfczTeEq3dQExGvefMaY5JLNmtwF+XlpHOmpnmNlRSzamwFzHGNE9mtPMlJMnTEVZNswdhZtN5B+GO9qLRp68gD2AnPrX4jcyq9nmBrOnNMmhrSrEKRZSe8nlbdBPi1Iswt0RZqdGvOSW1utbcluGt2HeLRQ4pto9Q3QSFEtZj5c/vENYXsNx3xoOCYUlNJWUg3bzzPFo42qdw29+Ceh7CPUquNq/vKHCMLopExKhOq0yyKoOZVLDd1bgafWKv2o08myu7v01rS0HZtcZiRw8YI5uHCmmPOlISkz+Mii9rX/eKB6iMy20nO1Sc0wTQFXIwtYqdRu3nnE6NTZeGz1IvOysjEoYmzcVnNLEpprmWNy30iGIUegZFbsTnZIjGDPZHbX7MjS5weYL3Ug3I+7qd0Bpj3JAJs1+7lfgT3RnfSlqYcS1blDxDjanHauZLSfJJSmIBBQjMGG8Nbv05RSV1XMrZLTHCdJTgF33Fka4A7yCD84q6msYZ5SMRKLXyBrrccQeIuL+YiTRno5M5ZquomKMnVIDMOz1iN2898KLQKlGAM+PfH1mpsLNK6my3s246X5ajW3HThHTEpiNNdpa5ULHKOQiPCh/b6t0wzxiIx1pahpbq6GzKQwPeI5Rf7FYUZ9VLuhaWpzObaWA0872jO91SslpZFJYATXsJrOmkpMtYsOsvI8V8jFLtLhVNVTBJmdSdkzS3tYkbiAT2rG1x3xZyf3dQy+7NGcfiXRx5gqfIxVbe4azyBNl3E2Qc6ld9tM30B8o8vUf8AkGDjM6zj0cwGrcMnUmann6yJt8rDshx2WHI8CIIvZKT0U8ffT+03iXgmMScTkNIn2E22o3X5OsLYKkNMtXLftS31PMZbq3gdYfutJqZHGG4+/wBYuiAMGXqQPZvXWqamRwLM6+TFT6ZY0URj/s4mE14PNXJ89Y2C8La5Ntv2E10zZSQMRxASjLBH8SYE+YOvpGf+1mRabJfmjL/SQR9YufabUmXLp2G8Tg39IJjx7S5Qm0cuauoV1a/c4t+kX0Y+HZW/vkSt/qVl9pzl46tPhdPMKhpuUrKB5i4J8LWgW2bwuZiFUXmklQQ0xvog/wA0Ec5sl6o0lNL1KSh4Asbsx8rQbzHWiNLRyO1McFzxK36xPjuho4pUhB6mz9hMh/yEE9DEL5csKAALAaAQKV2zcutlO7dWazNkfiApso7xp6wTV07JLd/hVj8hePOFyckmWvJFHpHJR2T1KeY4yhuDM42T2LmfaGNTLtLlkizDRzwI+7BftPTTnldBJQLLZTnmfCBbqqo1JIBgitETFZpWS5G/LYeJ0HqRG1mpe1wzSi0qikCC+w+zUlEE8KzM2qdJvC8NBuJ1gzjlTSQiqo3KAPkI7RjZYztljmXRAowBIGOTStPNYXBEtiCDY3A0N4ynah8qS7ItpyKzMVF862zZTwGov5xq+LHqZBvmHIPO9z5C5gV2i2G6ZJQlzbGUmQZ9bjhqNx7+MNaK1a2G6Y6hGZeJlkOBeOlXTtLmMjdpSVPiIelopk0kS0ZyNSFF7ePKPTFl27s8TlYOZxEImCai2JqHKlsqyioYzLi2UgH52irwvCxPquhRiFLMA1s2g9424d8YjU1nOD1Lmph2I2CmRmK1ObIwsClrg8/AcoONm5sitpGpCGzIDlLan7r34eECOI4NLAm9BNaZ0NhMuthYm2ZSDuGsEHstlqXmnPZxlsmguLHXvhHV7XrNqk5GJvVkNtMCaqnMt2RrZlJU25jfHKJWKhunmZ9GztcHncxFMdJDlQTF24Y4h97PtlmLiomgZLdRTZs1+J5D1jSZUoKNAAO4W+kU+xkoLRSQPh1vzJN4vI8vqrmssJb9J1qawqjErMcFlWZ/LdW8j1W9D6RYFQY44hJzypi/EjD5gx5wyfnky3+JFPzAvC/ia+ZlG12CvQ1AmSSyozZkYe6b6ry8OYgmpdoRUYfUzLKJ6y7TLDfocreG/wANYl9MtVOqqGo1sc0s8cpA3d6nXzgKlUz0k6op5m6ZKdQdwawzKR/nGOspFyBX+dcH9RET6CSOj/EsfZTT3qZj/DLt/Uf/AJGjUOICY81QP4T5D3nKrfnAh7LKfJTzpzbme1+5Br6kx29m9Z0rVb/FODDzB/ICMNaN9jv/ANcCaac7VUTp7UaUtSKw9yYCfAgi/wBIgbLVoq8Om0znry0IHeNSp8tB8oMK8S5wmU77ylyO43Fx4ERkWHVD0Fb1h2GKOOanf6WMX0w+LSU/qXkSLjss3eDDX2f0MunozVTDYuuYk8FXcB6xS7LVL1mKdM25czfhA0VfX6xM9oVYsmnk0snSW4zafCCMo8CSY6+zuWlPTmfM6pnTFloe69l+ZJi/PwWubtuBK8bwg6EMNo2tSzvwGHXHKf8AnJ84baSXmpJ45y2+kQtnapRlpb9I8qWM7AWA4KPG30jmqoKZjRzulh+3Kf8AnJ84hYpjUgqoE1D+8TjyYGLvIOQiDi6AIDYaOh8g6xUbcyTnEX7cp/5qfOF+3Kf+cnzid0Y5CH6Mch8oj0yeZST8akGdL/epYBzv49UD6mPGL4tLaSwlVCrMAuhB4jUA9x3RY1SATZRsLdZfmAR/bHqvniWhcgZVsWJG5eJ0iw2jEjBmE11S82azvbOx62ltdOHCNC2HwdkExFnLZgDNKWJBOYKqsd2l76cRaFtWaGTVSZzDM5OZlSxBW3VYjdv+cS5O0Qms0+SQiIhBDAHNbWzAEFbcLXvc8o6uove2oBVwIlWioxJMsKqQsppUqdN//PY5Q1gSVtZWI7S218tbx2qZ9E6MpaWAwIYr1TbjqBeBXalaqolyp8ly+UddJVxkzKrc7tpxgfpNrZ4GScxmSTo6nRip32YWIIjCvSNYm5TyOx1NGuCtgw0wyTJkzmtNkLTZMoQDrNffnY7/AP7A6NmpIqrpVhZYs1wbMLk9UEaafnGm0AQykyWyZRl46W01jlTIDOmNYaBF8+sT9RGC6llJx+k1NQOJle2WEqs0zZMwTlc3bXMwPkNRAuBH0SZY5D5QCVPs3RpjN0zAMxOUKNATci8dDSfiSqu2zxFrdKc5WTdiMZlCjliZMVWGYWJ74IBjlP8Azk+cRtmKFJUjIuqh3AJ1JAYiLjIOQjlXFWckRxAwUCV5xyn/AJyfOPOzbA0sq27Lp4XMWDKOQiBs9/0srvUH56xTjHEtzmAG3U16XEUqE4qreNtGHmIu9tKWXV0AqU3oudT3HtKf84Rx9oMtKmmaZL6zU0wh+4WGYfQ+UV3s3rBMSdSTdZZXMPA3Dj6GOmMmlbR2vB/SKf1lT0ZKxetFHhUqSptMmp5gNq59bRK9lNMVp5jkduZYeCrb63gKxyratqwsodW4lShwCjQHw4xrOGSpdOsqmU65CQPw2zMfMxXUj4dIU/MxyYU+uzPgcSm2yqzTTqapHZDNLmfhax9CIqvaTgomS1qpQvYWe3FTubTlBTtdhf2ilmINWtmXxG78xAt7PdoA6mknbwLJm4jihvxHKM6CVQWr2vf6GXsALbT5gviJapFEg1cy+j8w9r/KCf2gWp5VHITQK4P9NvzJjlhuz602LIuvRkO8q/h2fEXiJ7VJ96qUvwy7/wBTH9IbDB7URegCf3mOCqEnvqadUSs6MvBlI+YtEXBLNKR7AMyKGNtbqLa+d4my9w8B+UQMJOV5sr4XzD8L3I9cwjje8e9pZxGxGRnlOg3spA8baetokgwjES0jUE/pJavzAJ8eI+d4kxW0Z6Oa8vg37xPM9ceR1/3RZQHuQJGr5BdLDtAhl/EN3lHmVUq0vMbAW6wPC3aBvyiRMmAAkmwG8nTxgdaQ1QxmKv7i46h06a3vEHcOXxcYsozIJgTtTs2SHqpAboQdzb7cWUcEvuHjwgPIjeZ7S5smYhNlKlWB0Ki2twd1owmYgBIBBAJAI4gE2PgY734bebEKN4nN1NQQ5HmGWwuKz3mCUMzhQtyGtZA24g6H66Ry2lpqFa1lbpVBY9KF0ALWsy6buYgVpql5bZkdkO66mxtxiZjtb0zh82Y5VUkAgnKAL2PE39IudMRduHAI8SotymDyZseGLKkUyCU2eWqjKb3zX3a8STEzDpJVOt2mOZvE8PLd5QLYDSTJMmXOYmYlsxQLbLcaTAo3m28ecF0icGAZSCCLgjjHAsGGODmdJDkTrEetn5JbP8IJ+Q0HziQYra795MSWNwOd/Adkebf2mKDuXPU74ZIKSkU7wov48fW8S4o8X2pp6ZlSY/WPAa2HNrbouJM4MoZSCCLgjiOcSVYDJHcgEHgSPi07JJmNxCNbxtp62jpRycktE+FQvyFoiYwcxlSvjcE/hSzE/PKPOLGI8SZn2w00TZ1fKfVXYm3izqfygYoFNJNq1OjJKdB35iAvobxZ+zufbEJg+MTPRwYn7Q4AKnFcgJClFeaRwAuPmdI6+VrtZW4BAP7RDG5AR3kxvZngYAaqmC3uy78vefX/ADfFzspW/aqupqPcXLKleAuWPnpEDb3HlkShSSLBitmt7q8F8TF9sThX2ekRSLM3XbxNvyhfUMWQ2v8A1dD6TasANsHjuEBEZZt9s+0ib9qk3Cs12t7r33+BPrGptFNRViVAmyZqjOhKzEO4g9lhf3SOPO8Laa5qm3D7zW5A4wZR7LbRSqwy1nACol6od2bSxZe+28QKe0ZSa8jmssDw/wAvEbafAplDPDITkJzSn5EcCeYiZjNWKufRTRvfKjjkyOL+hMdWutUsFtfykH7RNmJXY3YmomtVZiSjozIWXkctgQO8XBjhiB6OYk3h/Df8LHqnyb+4xV7euZdOs9O3JmKy+ehHgYuaealRIDDVJi+hGo8Y45XCh/EezziTlj1FbhU46ynPXl2BJ95fdfzA177xYgxmZYSHiFKXAKmzqbqe/ke47jD0taGTMerbtA6ZSN4PK0SJjgAkkADeTw74HJtO1S3SILStOqbjprbi3JRra+++ukWUZ7kHiSlU1RBIIpwdAdDMPBj9zkOMXQWI9HVK4sNCNCp0K+XLviUIqSZIlZjtAJkmYAOuUYKeINucYOBbTju8O6PopozvbXY8kNOkgXBZmUDUgm58wb+RjpfhupFbFG8xTVUlhkTObwQ7F0N6ySZikISSCwNmIBsLnTfF/sHi1L0Rkzklqy9bMwBz+F+I5QVyjT4hI0UlA3VuChDLxFtYb1WtYbkK4+v6zGqgHBz9pegaRUzZRpmLywWlHV0G9TxdB9V8x3+p6sst+nnKsvLvS6Ed+YkwMYh7Q5ctikpTOA3Pew8Bprpxjk1UvYcIMx17FXkwursXlS5PSs4yaWN9GvuAPfANi22yy1dJFpk1wc82/VBOgCj3rcIDMWxZ57EnqpmLLLHZW/IRAjr6f8MUDdZzErNUTwsd3JJJJJO8nUnx5xr/ALOa0TKJFvrLJQ/PT0jH0W5AHE2jYMGww0lMlOpvOmEkkcL9pvBR6kRP4rs+GF8+JGk3biZb0P7yc833R+7TwBu582sP9sSVrl6bohq2XObbgL2FzwJ1t4GGbJIlckRfQDWB/YKoM5J1Sw602b8lXsr5XMcTblS/gcR/ODtgTsapGKADg82/h1rwYbVbQSaJphlgGpmAX42sLAtyAvu4wMUE5aWvrJzf6WfKObO3VHqflFXgOEzcQqSWJsTmmvyvwHfyjsPWtj/EfhQB/qJKxVdo7JMtdh8BaqnmpnXKK17n32vu8BpGrgRS1lQlLLlyZSjOxCSk7+LG3AbyYuVjl6m5rW3dDwI3SgQY8z0YDNtpcyneXWyd6dSaODId1/D84M44VlOsxGRxdWBBHdGVT7Gyepd1yJS0lTT4lTEdpT2lPaU/kRzgCnYC9FWyM92kmapV+G8b+TbvlEOtkT8Mqj0ZI+EnUOvJucGtBtDTYhKMidaW7C2Um2vBkY8R846W16Bur5Rv4im5X4bhhLLb1L0E7wB9RFD7K8VLLMkMez118CesPAGx84KK6gdqJ5TNncyyua1rkDQ2+UZp7N6jJWqPjRl9AR9IzoQPprF9uZewlbVPvNUxCnJtMl/xE3cAw4oT38+BjrTVqsme9gL5s2mW28HkRFZKxEyJ4kzmusy5kzDx4mWx3Zhw5iOmLYXnOdNdQXl3sswDcD39/wA7wjt6zGM+08opqjcginGoG4zTzP3OQ4xdKsR6KqV1uvDQruKnkRwMSQYqTLASNVUYc31VhuZdCP1HcdI4iZNTRl6QfEmh81J+nyiwhiIjMMSLLxCWTbMAeTdU/JrGOlSwyNr7p+hj1Mkhu0AfEX+sRKnD5eViEA0O7TgeUTxkQOcShwvZKjaTKZpKklEJ1O/KN4vHT9h0ktj0bvLzdqXKmNr/ALVuR5WiywTD5Zp5JKA3loddfdHOLSXIC9kAeAtGjWt1kzMVj2mV+0UlDLRekWWwJyMbglSOtYkkHXcYC42/abZmXWBc7MpQmxW3HeNfARnWM7CVMpv3SmcnAra/gRHZ0GrqFYRjgxLUUvuyILQ0SKyjmSmyzEZGtezC2nOOcmQzsFQFmOgAFyY6m9duc8RPBziTMCoulnqDfKCCxG+wO4d53CNrw6na5mTB+8a2nBVG5B+Z4nyii2K2W+zJnm6zDrl4L+p74sKvEjNn/ZpB1AvOmD3AdwB+M+ked1t/x7PT0J06K/hrz5lJ7UcUySUkqdZpufwr+pMT/ZvLtQJ3sx9YDPafUXq1W/YlD1JP6RoGzlGyUEpFOV+j3kXsW1vbjBcoTSoPc5kId1xPtAGrwWZWYhPWXpLEzrvwFh6nfB2zU2G03wqNw3s7fmYrKrG6bDpPRIekm7yBqSx3s5G7WAeWajE6oBj427MteNo12veoL8Iv84ldy18DljDXY0PVTnrZwsOxJXgq+8Rz4a+MGwERcOo1lS1loLKosP8AOcSxHNtcMxI68RtF2iKGMPDGKS8qMfwqTUp0U3eb5TuYHiVjLNotkZ9Kc1jMl/Go3eIGo8Y13FKBZyFDcHeGGhUjcwPAwL0+07U0z7PX7/dnAdV15kcIe0l9qD0cjyP/ACLX1qx9XEGtmNupkmyT7zJfxb2Uf8h6xFxSmFLWSqiUQ0h3Dow3b+sviIMMS2PpKv8AeSWCMfelkFT4rugerNiqyVLdEKTpZ1yXIII3MA24+B4w2ltBbK+knsGLsjgYPPtDDbfDuno2K6slpiHw108or9gtqftCdDNP75RoT745+I4/OJuxmLdLKEmbdZ0oZXVhYkDQNblaM5xmmahrjk0ysHTllOtvlcQvp6RYrUt2ORNrHKkWDrozX6ugzHOhKTB7w4jkw3EfSOcvEipyzwJZ4N7jeDcD3G3nHbCsQSfKSah6rC/6jyMSnQEWIBHI6xzzkHaYyORkR1aPV4rP2YU1kuZf3T1k/pO7yIhfaZydqVn75bD+1rH1gxJzLOONV2G/CfoYhDGpY7edD99GX1tb1h52KySjWmpuPvDkeEABzIJGJ0wL/ppP/iT+0ROikwbFJK08kGagIlpcZh8I4RIONSz2cz/gRm9QLesBBzAESzjyxiv+1Tn7ErJ3zGH9qX+sMMNL/wAaYZn3R1E/pGreZMGJMEds8FatqJX2chrKVmN7q66a8Tv0HKCDZrZaTSC460w9pz9AOAi+lywBYAAchpHGtqllS2mObKoJPlGzaixkFQPAmfwlDFjBzbjaf7LLySyOmcafdHxH8of2e4eZdL0j36Scc7E77e7f6+cZ1KV8Qrtd8x7n7qj/AORpu1OLLTSOjl3M11ySUUXO617chDd9PwkWkdnkzCuzcS56HUARTCtxCc7tlkq93Y7gqmwF++0TNptu3mXl03Ul7s/vMO74RHig2NrJkoS2ySZd8xBNyx5sF39wJgiwzYqlpuvPcORxmEKo8uPneN3toUgsd2OgJmEsI44z5gPgGy8+ra4BSXxmN+XFjGqbO4NJpVMuVq2hcntHkTy8IpavakzXFPQAO53zLdRBz7/83wS4PhwkoFuWY6u7b2biTCur1FjjDcDwJtRWq9cyeIeFChCNRQoUKCEa0VmO4JKqkyTVvyYaFTzBi0hokMVOR3IIBGDMcxfZmromzyy5l/HLJH9Sjd9I40m29Yn+rnH31Deo1jZXI4+sDuK7F0k85shRj70s2+Y3R069cjcXrn64ijadhzWYI0G3imasyokIWXQTE0YX36HeIudoaOTickPTOpnINAeqSPhIO7xiPO9mSe7PYeKgxzl+zqbLYNLqcrDcQpH0MSz6XcHqbaR+0qFtxhhkSNsFir0s5qWoBQMeqG91uI8D9Y04GA2p2fqZqZanoai3ZcXlTB3hgLXiXgldUSz0dUq5B2ZvSJe3Jxca99oV1BFp3r35+v1E2qJQbTCmFFa2O0w3z5Q/3r+seRtDS/8AcSf61/WFvht7Gbbh7yztHhqdTvUHyERpeLSW7M2WfB1/WJSzAdxB8NYggiGQZ5FOo3KPkI6AR5aYBvNvGIs3FJK9qbLHi6j84BkyciTLQ8Vh2hpf+4k/1r+sOuPUx3VEo/71/WJ2P7GRuX3liTGce0XGGmutJIuxvdwutz7q/mfKCPG8Tnv1KRVN+1Nzp1R90X1MV9Fs/USlPQCTJdu1NcmdMN+NyLDwhnTgVtvbGf8AO5jYd42iRdl8Ml4dLM+rdVmsLBb5io5C28njFbim3adKZkiQpewHSTN9husBuiXUezydNbPNqszHeSpP1j3L9mS+9PPkohoPpixe1sn+JiVtxtUYEGqnbmsf/UCD7igepuY94VgFZXHM7Pk4vMJt5Kd8HmF7DUsk5ipmMNxc3A8F3QSy7cLWERZrq14oUD64krp2b5zKvZ/Z+VSJlljU9pjvY/p3RcAQ8KOYzFjk9xwKAMCKFChREmKFChQQihQoUEJHrKVJilHGZTvH+boD63Z6skm9HUsV/lzCD5Bjv+sG5EK0aJYydSjoGmX1W0+KSdJsoeJlEj5qYq6jbytPvqngg/O8bEUiPNw6U3alofFRDaauofNWJg1D+GmIVO0NTM7c+Yf91vpaIF2Y+8x82/UxvP7Ep/5Mv+gfpEiVRy17KKvgAIYH4nWvy1iZ/lGPbTEqDZiqndiS1ubDKP8A2gpw32ak6z5tu5B/yMaHWVKSkLuwVVFyTwgIl1dRiblZZaTRqesw0Z+4GKfnbrQSMKBJ/Loh9zGOAYcrdFLlvUTeIVybficEKsTaXYzUNneQPhlTGPzZjr5CCbC8MlyECSlCqPXvJ4mJtoSe9ieCfvGBUPIgfWbGZmzdLMm/cmu1vIoRbzEV74Dh4YS58l6dzuJc5T4TLlfI2MH9oj11Ek1CkxQyneCIhdQ4PJMDUPEAMR9mwOtPN8A9j/7LAtiGylXJ7UliOadcekGVUKjC2zIWnUZOqnVpfgTr+XnBjheIS6iWJkpsyn07jyMPDWXVDPzL7/55mHwK346MwWzIfeU+YMTqXHqmX2J8wf7rj5G4jc5tKjdpVbxAMR/2LT/yZX9A/SL/AP0kYepMyv5Rh00ymn27rV06RX/EgP0tFnS7V4nO0lSgb8RKNvmxtGjysOlL2ZaDwUD8okqkLvq6T8tQmi0P5aBFJgNfP1q6lkX4JZAPmQNIMKCiSUgSWLKPPzJ4mJFoe0J2Wl++JuiBY8KFCikvFChQoIRQoa8K8EI8KGvCvBCPChrwrwQjwoa8K8EI8KGvCvBCcKulWYhR1DKdCDxhqOjSUioihVUWAHCJEKDJxiEQh4a8K8EI8NaFeFeCE5T5AdSrAFSCCDyMcsPoJclAkpQijgP81iTDwZOMQwM5jwoa8K8EI8KGvCvBCPChrwrwQjwoa8K8EI8KGvCvB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0" name="Picture 10" descr="http://www.ukrajinci.cz/zobrazit-obrazek/--22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2214578" cy="2214578"/>
          </a:xfrm>
          <a:prstGeom prst="rect">
            <a:avLst/>
          </a:prstGeom>
          <a:noFill/>
        </p:spPr>
      </p:pic>
      <p:pic>
        <p:nvPicPr>
          <p:cNvPr id="10252" name="Picture 12" descr="http://tomtomas.cz/wp-content/uploads/2014/03/NA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2401431" cy="1782000"/>
          </a:xfrm>
          <a:prstGeom prst="rect">
            <a:avLst/>
          </a:prstGeom>
          <a:noFill/>
        </p:spPr>
      </p:pic>
      <p:pic>
        <p:nvPicPr>
          <p:cNvPr id="10254" name="Picture 14" descr="http://eh.lenin.ru/flags/7or/org/bcom-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357694"/>
            <a:ext cx="2678399" cy="178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http://www.henryk-sienkiewicz.eu/images/WielkaBrytani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357298"/>
            <a:ext cx="3449860" cy="50951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Vysoká urbanizace (92%)</a:t>
            </a:r>
          </a:p>
          <a:p>
            <a:r>
              <a:rPr lang="cs-CZ" dirty="0" smtClean="0"/>
              <a:t>Struktura</a:t>
            </a:r>
          </a:p>
          <a:p>
            <a:pPr lvl="1"/>
            <a:r>
              <a:rPr lang="cs-CZ" dirty="0" smtClean="0"/>
              <a:t>Angličané</a:t>
            </a:r>
          </a:p>
          <a:p>
            <a:pPr lvl="1"/>
            <a:r>
              <a:rPr lang="cs-CZ" dirty="0" smtClean="0"/>
              <a:t>Skoti</a:t>
            </a:r>
          </a:p>
          <a:p>
            <a:pPr lvl="1"/>
            <a:r>
              <a:rPr lang="cs-CZ" dirty="0" smtClean="0"/>
              <a:t>Irové</a:t>
            </a:r>
            <a:endParaRPr lang="cs-CZ" dirty="0" smtClean="0"/>
          </a:p>
          <a:p>
            <a:pPr lvl="1"/>
            <a:r>
              <a:rPr lang="cs-CZ" dirty="0" smtClean="0"/>
              <a:t>Velšané</a:t>
            </a:r>
            <a:endParaRPr lang="cs-CZ" dirty="0" smtClean="0"/>
          </a:p>
          <a:p>
            <a:r>
              <a:rPr lang="cs-CZ" dirty="0" smtClean="0"/>
              <a:t>Náboženství</a:t>
            </a:r>
            <a:endParaRPr lang="cs-CZ" dirty="0" smtClean="0"/>
          </a:p>
          <a:p>
            <a:pPr lvl="1"/>
            <a:r>
              <a:rPr lang="cs-CZ" dirty="0" err="1" smtClean="0"/>
              <a:t>Křešťané</a:t>
            </a:r>
            <a:endParaRPr lang="cs-CZ" dirty="0" smtClean="0"/>
          </a:p>
          <a:p>
            <a:pPr lvl="1"/>
            <a:r>
              <a:rPr lang="cs-CZ" dirty="0" smtClean="0"/>
              <a:t>Muslimové</a:t>
            </a:r>
          </a:p>
          <a:p>
            <a:pPr lvl="1"/>
            <a:r>
              <a:rPr lang="cs-CZ" dirty="0" smtClean="0"/>
              <a:t>Ateisté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8194" name="Picture 2" descr="V ulicích skotských měst určitě narazíte na nespočet dudák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357430"/>
            <a:ext cx="2857520" cy="38100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Hlava státu: královna Alžběta II.</a:t>
            </a:r>
          </a:p>
          <a:p>
            <a:r>
              <a:rPr lang="cs-CZ" dirty="0" smtClean="0"/>
              <a:t>Parlament </a:t>
            </a:r>
          </a:p>
          <a:p>
            <a:pPr lvl="1"/>
            <a:r>
              <a:rPr lang="cs-CZ" dirty="0" smtClean="0"/>
              <a:t>Dolní komora (House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Horní komora (House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Lords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  <p:pic>
        <p:nvPicPr>
          <p:cNvPr id="20482" name="Picture 2" descr="http://media.novinky.cz/044/240449-original1-xz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428868"/>
            <a:ext cx="2698769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http://www.hks.re/wiki1/lib/exe/fetch.php?media=2014:00000000000000000000000mapa_vb_uvo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248275" cy="3933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5780738" cy="1233424"/>
          </a:xfrm>
        </p:spPr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Londýn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upload.wikimedia.org/wikipedia/commons/thumb/1/1f/Tower_bridge1.jpg/1024px-Tower_brid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06"/>
            <a:ext cx="4220476" cy="25200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b/b4/Buckingham_Palace%2C_London_-_April_2009.jpg/1024px-Buckingham_Palace%2C_London_-_April_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094015" cy="252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85720" y="500063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Buckinghamský  palác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357686" y="500063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Tower</a:t>
            </a:r>
            <a:r>
              <a:rPr lang="cs-CZ" dirty="0" smtClean="0"/>
              <a:t> </a:t>
            </a:r>
            <a:r>
              <a:rPr lang="cs-CZ" dirty="0" err="1" smtClean="0"/>
              <a:t>bridge</a:t>
            </a:r>
            <a:endParaRPr lang="cs-CZ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Londýn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Parlament a Big 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360000" cy="252000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3/3e/Big_B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1364" y="2428868"/>
            <a:ext cx="2625346" cy="350046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28596" y="50006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Westminsterský</a:t>
            </a:r>
            <a:r>
              <a:rPr lang="cs-CZ" dirty="0" smtClean="0"/>
              <a:t> palác a </a:t>
            </a:r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Ben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592933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Big</a:t>
            </a:r>
            <a:r>
              <a:rPr lang="cs-CZ" dirty="0" smtClean="0"/>
              <a:t> </a:t>
            </a:r>
            <a:r>
              <a:rPr lang="cs-CZ" dirty="0" err="1" smtClean="0"/>
              <a:t>Ben</a:t>
            </a:r>
            <a:endParaRPr lang="cs-CZ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_Design_Blue_16x9_TP102895237.potx" id="{0A7C5A3A-35E8-498D-93AA-7A42DAB11DBB}" vid="{373EC15F-7759-41CE-9987-B11D6511F4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TS102895253</Template>
  <TotalTime>257</TotalTime>
  <Words>131</Words>
  <Application>Microsoft Office PowerPoint</Application>
  <PresentationFormat>Předvádění na obrazovce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Banded Design Blue 16x9</vt:lpstr>
      <vt:lpstr>Spojené království</vt:lpstr>
      <vt:lpstr>Obecné informace</vt:lpstr>
      <vt:lpstr>Obecné informace</vt:lpstr>
      <vt:lpstr>Geografie</vt:lpstr>
      <vt:lpstr>Obyvatelstvo</vt:lpstr>
      <vt:lpstr>Politický systém</vt:lpstr>
      <vt:lpstr>Hospodářství</vt:lpstr>
      <vt:lpstr>Památky</vt:lpstr>
      <vt:lpstr>Památky</vt:lpstr>
      <vt:lpstr>Památky</vt:lpstr>
      <vt:lpstr>Zajímavosti</vt:lpstr>
      <vt:lpstr>Zdroje</vt:lpstr>
      <vt:lpstr>Děkuji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Vicherek</dc:creator>
  <cp:lastModifiedBy>Lukáš Vicherek</cp:lastModifiedBy>
  <cp:revision>29</cp:revision>
  <dcterms:created xsi:type="dcterms:W3CDTF">2014-10-13T08:52:56Z</dcterms:created>
  <dcterms:modified xsi:type="dcterms:W3CDTF">2014-10-20T05:26:09Z</dcterms:modified>
</cp:coreProperties>
</file>