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64" r:id="rId6"/>
    <p:sldId id="259" r:id="rId7"/>
    <p:sldId id="260" r:id="rId8"/>
    <p:sldId id="262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50" autoAdjust="0"/>
  </p:normalViewPr>
  <p:slideViewPr>
    <p:cSldViewPr>
      <p:cViewPr varScale="1">
        <p:scale>
          <a:sx n="70" d="100"/>
          <a:sy n="70" d="100"/>
        </p:scale>
        <p:origin x="-11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D99501-E05D-436B-ABE7-EAEC1D6C213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373932-5476-475D-80FD-A43340176A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D99501-E05D-436B-ABE7-EAEC1D6C213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3932-5476-475D-80FD-A43340176A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D99501-E05D-436B-ABE7-EAEC1D6C213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3932-5476-475D-80FD-A43340176A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D99501-E05D-436B-ABE7-EAEC1D6C213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3932-5476-475D-80FD-A43340176A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D99501-E05D-436B-ABE7-EAEC1D6C213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3932-5476-475D-80FD-A43340176A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D99501-E05D-436B-ABE7-EAEC1D6C213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3932-5476-475D-80FD-A43340176A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D99501-E05D-436B-ABE7-EAEC1D6C213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3932-5476-475D-80FD-A43340176A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D99501-E05D-436B-ABE7-EAEC1D6C213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3932-5476-475D-80FD-A43340176A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D99501-E05D-436B-ABE7-EAEC1D6C213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3932-5476-475D-80FD-A43340176A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D99501-E05D-436B-ABE7-EAEC1D6C213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373932-5476-475D-80FD-A43340176A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D99501-E05D-436B-ABE7-EAEC1D6C213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373932-5476-475D-80FD-A43340176A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D99501-E05D-436B-ABE7-EAEC1D6C2136}" type="datetimeFigureOut">
              <a:rPr lang="en-GB" smtClean="0"/>
              <a:pPr/>
              <a:t>28/11/2014</a:t>
            </a:fld>
            <a:endParaRPr lang="en-GB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6373932-5476-475D-80FD-A43340176A7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/>
          <a:lstStyle/>
          <a:p>
            <a:pPr algn="ctr"/>
            <a:r>
              <a:rPr lang="en-US" b="1" noProof="0" dirty="0" smtClean="0"/>
              <a:t>ABSTRACTS</a:t>
            </a:r>
            <a:endParaRPr lang="en-US" b="1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noProof="0" dirty="0" smtClean="0"/>
          </a:p>
          <a:p>
            <a:endParaRPr lang="en-US" noProof="0" dirty="0" smtClean="0"/>
          </a:p>
          <a:p>
            <a:r>
              <a:rPr lang="en-US" noProof="0" dirty="0" smtClean="0"/>
              <a:t>		</a:t>
            </a:r>
            <a:r>
              <a:rPr lang="cs-CZ" noProof="0" dirty="0" smtClean="0"/>
              <a:t>Robert </a:t>
            </a:r>
            <a:r>
              <a:rPr lang="cs-CZ" noProof="0" dirty="0" err="1" smtClean="0"/>
              <a:t>Helán</a:t>
            </a:r>
            <a:r>
              <a:rPr lang="en-US" noProof="0" dirty="0" smtClean="0"/>
              <a:t>	</a:t>
            </a:r>
            <a:endParaRPr lang="en-US" noProof="0" dirty="0"/>
          </a:p>
        </p:txBody>
      </p:sp>
      <p:pic>
        <p:nvPicPr>
          <p:cNvPr id="2050" name="Picture 2" descr="logo_imapct_bitmap72dpi_bez_slogan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44938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Descriptive abstracts</a:t>
            </a:r>
            <a:r>
              <a:rPr lang="en-US" dirty="0" smtClean="0"/>
              <a:t>: shorter, include only introduction, purpose, and methods.</a:t>
            </a:r>
          </a:p>
          <a:p>
            <a:endParaRPr lang="en-US" dirty="0" smtClean="0"/>
          </a:p>
          <a:p>
            <a:r>
              <a:rPr lang="en-US" b="1" dirty="0" smtClean="0"/>
              <a:t>Informative abstracts</a:t>
            </a:r>
            <a:r>
              <a:rPr lang="en-US" dirty="0" smtClean="0"/>
              <a:t>: longer, include all sections (the above + results, discussion / conclusions)</a:t>
            </a:r>
          </a:p>
          <a:p>
            <a:endParaRPr lang="en-US" dirty="0" smtClean="0"/>
          </a:p>
          <a:p>
            <a:r>
              <a:rPr lang="en-US" b="1" dirty="0" smtClean="0"/>
              <a:t>Hybrid</a:t>
            </a:r>
            <a:r>
              <a:rPr lang="en-US" dirty="0" smtClean="0"/>
              <a:t>: a combination of the two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types of abstracts do you know and how do they differ?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noProof="0" dirty="0" smtClean="0"/>
              <a:t>a. What is an abstract? 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abstracts</a:t>
            </a:r>
            <a:r>
              <a:rPr lang="en-US" dirty="0" smtClean="0"/>
              <a:t>?</a:t>
            </a:r>
            <a:endParaRPr lang="en-US" noProof="0" dirty="0" smtClean="0"/>
          </a:p>
          <a:p>
            <a:endParaRPr lang="en-US" noProof="0" dirty="0" smtClean="0"/>
          </a:p>
          <a:p>
            <a:pPr>
              <a:buNone/>
            </a:pPr>
            <a:r>
              <a:rPr lang="en-US" noProof="0" dirty="0" smtClean="0"/>
              <a:t>b. Who reads abstracts and why? </a:t>
            </a:r>
          </a:p>
          <a:p>
            <a:endParaRPr lang="en-US" noProof="0" dirty="0" smtClean="0"/>
          </a:p>
          <a:p>
            <a:pPr>
              <a:buNone/>
            </a:pPr>
            <a:r>
              <a:rPr lang="en-US" noProof="0" dirty="0" smtClean="0"/>
              <a:t>c. How are abstracts typically structured?</a:t>
            </a:r>
          </a:p>
          <a:p>
            <a:endParaRPr lang="en-US" noProof="0" dirty="0" smtClean="0"/>
          </a:p>
          <a:p>
            <a:pPr>
              <a:buNone/>
            </a:pPr>
            <a:r>
              <a:rPr lang="en-US" noProof="0" dirty="0" smtClean="0"/>
              <a:t>d. What types of abstracts do you know and how do they differ?</a:t>
            </a:r>
          </a:p>
          <a:p>
            <a:endParaRPr lang="en-US" noProof="0" dirty="0" smtClean="0"/>
          </a:p>
          <a:p>
            <a:pPr>
              <a:buNone/>
            </a:pPr>
            <a:endParaRPr lang="en-US" noProof="0" dirty="0" smtClean="0"/>
          </a:p>
          <a:p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noProof="0" dirty="0" smtClean="0"/>
              <a:t>Questions to consider:</a:t>
            </a:r>
            <a:endParaRPr lang="en-US" b="1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525963"/>
          </a:xfrm>
        </p:spPr>
        <p:txBody>
          <a:bodyPr/>
          <a:lstStyle/>
          <a:p>
            <a:pPr>
              <a:buNone/>
            </a:pPr>
            <a:endParaRPr lang="en-US" noProof="0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summary of a longer document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it describes content and scope of the document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it highlights major points covered in the work</a:t>
            </a:r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noProof="0" dirty="0" smtClean="0"/>
              <a:t>a. What is an abstract?</a:t>
            </a:r>
            <a:endParaRPr lang="en-US" b="1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/>
          </a:bodyPr>
          <a:lstStyle/>
          <a:p>
            <a:endParaRPr lang="en-US" noProof="0" dirty="0" smtClean="0"/>
          </a:p>
          <a:p>
            <a:r>
              <a:rPr lang="en-US" noProof="0" dirty="0" smtClean="0"/>
              <a:t>researchers/scholars</a:t>
            </a:r>
          </a:p>
          <a:p>
            <a:endParaRPr lang="en-US" sz="1200" noProof="0" dirty="0" smtClean="0"/>
          </a:p>
          <a:p>
            <a:r>
              <a:rPr lang="en-US" noProof="0" dirty="0" smtClean="0"/>
              <a:t>conference organizers</a:t>
            </a:r>
          </a:p>
          <a:p>
            <a:endParaRPr lang="en-US" sz="1200" noProof="0" dirty="0" smtClean="0"/>
          </a:p>
          <a:p>
            <a:r>
              <a:rPr lang="en-US" dirty="0" smtClean="0"/>
              <a:t>conference attendees</a:t>
            </a:r>
          </a:p>
          <a:p>
            <a:endParaRPr lang="en-US" sz="1200" dirty="0" smtClean="0"/>
          </a:p>
          <a:p>
            <a:r>
              <a:rPr lang="en-US" noProof="0" dirty="0" smtClean="0"/>
              <a:t>grant committees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noProof="0" dirty="0" smtClean="0"/>
              <a:t>b. Who reads abstracts and why?</a:t>
            </a:r>
            <a:endParaRPr lang="en-US" b="1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Stand-alone mini-texts</a:t>
            </a:r>
            <a:r>
              <a:rPr lang="en-US" dirty="0" smtClean="0"/>
              <a:t>: summarizing the given research for readers/conference attendees</a:t>
            </a:r>
          </a:p>
          <a:p>
            <a:pPr>
              <a:buFontTx/>
              <a:buChar char="-"/>
            </a:pPr>
            <a:endParaRPr lang="en-US" dirty="0" smtClean="0"/>
          </a:p>
          <a:p>
            <a:r>
              <a:rPr lang="en-US" b="1" dirty="0" smtClean="0"/>
              <a:t>Screening devices</a:t>
            </a:r>
            <a:r>
              <a:rPr lang="en-US" dirty="0" smtClean="0"/>
              <a:t>: helping them decide whether to read an article/attend a presentation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Previews</a:t>
            </a:r>
            <a:r>
              <a:rPr lang="en-US" dirty="0" smtClean="0"/>
              <a:t>: giving them a road-map to better understand an article/a presentation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Who reads abstracts and why?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i="1" noProof="0" dirty="0" smtClean="0"/>
          </a:p>
          <a:p>
            <a:pPr>
              <a:buNone/>
            </a:pPr>
            <a:r>
              <a:rPr lang="en-US" i="1" noProof="0" dirty="0" smtClean="0"/>
              <a:t>These are the sections of an abstract. Put them into the correct order.</a:t>
            </a:r>
          </a:p>
          <a:p>
            <a:pPr>
              <a:buNone/>
            </a:pPr>
            <a:endParaRPr lang="en-US" noProof="0" dirty="0" smtClean="0"/>
          </a:p>
          <a:p>
            <a:pPr>
              <a:buNone/>
            </a:pPr>
            <a:r>
              <a:rPr lang="en-US" noProof="0" dirty="0" smtClean="0"/>
              <a:t>a. Present research/purpose</a:t>
            </a:r>
          </a:p>
          <a:p>
            <a:pPr>
              <a:buNone/>
            </a:pPr>
            <a:r>
              <a:rPr lang="en-US" noProof="0" dirty="0" smtClean="0"/>
              <a:t>b. Discussion/conclusion/implications</a:t>
            </a:r>
          </a:p>
          <a:p>
            <a:pPr>
              <a:buNone/>
            </a:pPr>
            <a:r>
              <a:rPr lang="en-US" noProof="0" dirty="0" smtClean="0"/>
              <a:t>c. Methods/materials/subjects/procedures</a:t>
            </a:r>
          </a:p>
          <a:p>
            <a:pPr>
              <a:buNone/>
            </a:pPr>
            <a:r>
              <a:rPr lang="en-US" noProof="0" dirty="0" smtClean="0"/>
              <a:t>d. Background/introduction/situation</a:t>
            </a:r>
          </a:p>
          <a:p>
            <a:pPr>
              <a:buNone/>
            </a:pPr>
            <a:r>
              <a:rPr lang="en-US" noProof="0" dirty="0" smtClean="0"/>
              <a:t>e. Results/findings</a:t>
            </a:r>
          </a:p>
          <a:p>
            <a:pPr>
              <a:buNone/>
            </a:pPr>
            <a:endParaRPr lang="en-US" noProof="0" dirty="0" smtClean="0"/>
          </a:p>
          <a:p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noProof="0" dirty="0" smtClean="0"/>
              <a:t>c. How are abstracts typically structured?</a:t>
            </a:r>
            <a:endParaRPr lang="en-US" b="1" noProof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noProof="0" dirty="0" smtClean="0"/>
          </a:p>
          <a:p>
            <a:pPr>
              <a:buNone/>
            </a:pPr>
            <a:r>
              <a:rPr lang="en-US" noProof="0" dirty="0" smtClean="0"/>
              <a:t>Answer - the typical order is:</a:t>
            </a:r>
          </a:p>
          <a:p>
            <a:pPr>
              <a:buNone/>
            </a:pPr>
            <a:endParaRPr lang="en-US" noProof="0" dirty="0" smtClean="0"/>
          </a:p>
          <a:p>
            <a:pPr>
              <a:buNone/>
            </a:pPr>
            <a:r>
              <a:rPr lang="en-US" noProof="0" dirty="0" smtClean="0"/>
              <a:t>d. Background/introduction/situation</a:t>
            </a:r>
          </a:p>
          <a:p>
            <a:pPr>
              <a:buNone/>
            </a:pPr>
            <a:r>
              <a:rPr lang="en-US" noProof="0" dirty="0" smtClean="0"/>
              <a:t>a. Present research/purpose</a:t>
            </a:r>
          </a:p>
          <a:p>
            <a:pPr>
              <a:buNone/>
            </a:pPr>
            <a:r>
              <a:rPr lang="en-US" noProof="0" dirty="0" smtClean="0"/>
              <a:t>c. Methods/materials/subjects/procedures</a:t>
            </a:r>
          </a:p>
          <a:p>
            <a:pPr>
              <a:buNone/>
            </a:pPr>
            <a:r>
              <a:rPr lang="en-US" noProof="0" dirty="0" smtClean="0"/>
              <a:t>e. Results/findings</a:t>
            </a:r>
          </a:p>
          <a:p>
            <a:pPr>
              <a:buNone/>
            </a:pPr>
            <a:r>
              <a:rPr lang="en-US" noProof="0" dirty="0" smtClean="0"/>
              <a:t>b. Discussion/conclusion/implications</a:t>
            </a:r>
          </a:p>
          <a:p>
            <a:pPr>
              <a:buNone/>
            </a:pPr>
            <a:endParaRPr lang="en-US" noProof="0" dirty="0" smtClean="0"/>
          </a:p>
          <a:p>
            <a:pPr>
              <a:buNone/>
            </a:pP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noProof="0" dirty="0" smtClean="0"/>
              <a:t>How are abstracts typically structured?</a:t>
            </a:r>
            <a:endParaRPr lang="en-US" noProof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noProof="0" dirty="0" smtClean="0"/>
          </a:p>
          <a:p>
            <a:r>
              <a:rPr lang="en-US" b="1" noProof="0" dirty="0" smtClean="0"/>
              <a:t>Research article abstracts </a:t>
            </a:r>
            <a:r>
              <a:rPr lang="en-US" noProof="0" dirty="0" smtClean="0"/>
              <a:t>– serve mainly as a summary of the article</a:t>
            </a:r>
          </a:p>
          <a:p>
            <a:endParaRPr lang="en-US" noProof="0" dirty="0" smtClean="0"/>
          </a:p>
          <a:p>
            <a:r>
              <a:rPr lang="en-US" b="1" noProof="0" dirty="0" smtClean="0"/>
              <a:t>Conference abstracts </a:t>
            </a:r>
            <a:r>
              <a:rPr lang="en-US" noProof="0" dirty="0" smtClean="0"/>
              <a:t>– decide whether the author will be accepted to a conference </a:t>
            </a:r>
          </a:p>
          <a:p>
            <a:pPr>
              <a:buNone/>
            </a:pPr>
            <a:r>
              <a:rPr lang="en-US" noProof="0" dirty="0" smtClean="0"/>
              <a:t>	therefore should be somewhat promotional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noProof="0" dirty="0" smtClean="0"/>
              <a:t>What types of abstracts do you know and how do they differ?</a:t>
            </a:r>
            <a:endParaRPr lang="en-US" b="1" noProof="0" dirty="0"/>
          </a:p>
        </p:txBody>
      </p:sp>
      <p:sp>
        <p:nvSpPr>
          <p:cNvPr id="4" name="Šipka doprava 3"/>
          <p:cNvSpPr/>
          <p:nvPr/>
        </p:nvSpPr>
        <p:spPr>
          <a:xfrm>
            <a:off x="7596336" y="3789040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Watch the following video and answer the following questions…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types of abstracts do you know and how do they differ?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446</TotalTime>
  <Words>314</Words>
  <Application>Microsoft Office PowerPoint</Application>
  <PresentationFormat>Předvádění na obrazovce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Shluk</vt:lpstr>
      <vt:lpstr>ABSTRACTS</vt:lpstr>
      <vt:lpstr>Questions to consider:</vt:lpstr>
      <vt:lpstr>a. What is an abstract?</vt:lpstr>
      <vt:lpstr>b. Who reads abstracts and why?</vt:lpstr>
      <vt:lpstr>Who reads abstracts and why?</vt:lpstr>
      <vt:lpstr>c. How are abstracts typically structured?</vt:lpstr>
      <vt:lpstr>How are abstracts typically structured?</vt:lpstr>
      <vt:lpstr>What types of abstracts do you know and how do they differ?</vt:lpstr>
      <vt:lpstr>What types of abstracts do you know and how do they differ?</vt:lpstr>
      <vt:lpstr>What types of abstracts do you know and how do they differ?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ABSTRACTS</dc:title>
  <dc:creator>Valued Acer Customer</dc:creator>
  <cp:lastModifiedBy>Trebor Naleh</cp:lastModifiedBy>
  <cp:revision>5</cp:revision>
  <dcterms:created xsi:type="dcterms:W3CDTF">2013-05-02T20:41:35Z</dcterms:created>
  <dcterms:modified xsi:type="dcterms:W3CDTF">2014-11-28T01:10:04Z</dcterms:modified>
</cp:coreProperties>
</file>