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nezávislosti</a:t>
            </a:r>
          </a:p>
          <a:p>
            <a:r>
              <a:rPr lang="cs-CZ" dirty="0" smtClean="0"/>
              <a:t>Testování homogenity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Testujte hypotézu, že </a:t>
            </a:r>
            <a:r>
              <a:rPr lang="cs-CZ" b="1" u="sng" dirty="0" smtClean="0"/>
              <a:t>barva vlasů a barva očí spolu nesouvisí</a:t>
            </a:r>
            <a:r>
              <a:rPr lang="cs-CZ" dirty="0" smtClean="0"/>
              <a:t>. K dispozici jsou údaje od 6 800 mužů (</a:t>
            </a:r>
            <a:r>
              <a:rPr lang="cs-CZ" i="1" dirty="0" err="1" smtClean="0"/>
              <a:t>Yule</a:t>
            </a:r>
            <a:r>
              <a:rPr lang="cs-CZ" i="1" dirty="0" smtClean="0"/>
              <a:t>, G. U., </a:t>
            </a:r>
            <a:r>
              <a:rPr lang="cs-CZ" i="1" dirty="0" err="1" smtClean="0"/>
              <a:t>Kendall</a:t>
            </a:r>
            <a:r>
              <a:rPr lang="cs-CZ" i="1" dirty="0" smtClean="0"/>
              <a:t>, M.G.: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Introduction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Statistics</a:t>
            </a:r>
            <a:r>
              <a:rPr lang="cs-CZ" i="1" dirty="0" smtClean="0"/>
              <a:t>, 14th </a:t>
            </a:r>
            <a:r>
              <a:rPr lang="cs-CZ" i="1" dirty="0" err="1" smtClean="0"/>
              <a:t>ed</a:t>
            </a:r>
            <a:r>
              <a:rPr lang="cs-CZ" i="1" dirty="0" smtClean="0"/>
              <a:t>. </a:t>
            </a:r>
            <a:r>
              <a:rPr lang="cs-CZ" i="1" dirty="0" err="1" smtClean="0"/>
              <a:t>Griffin</a:t>
            </a:r>
            <a:r>
              <a:rPr lang="cs-CZ" i="1" dirty="0" smtClean="0"/>
              <a:t>, London, 1950</a:t>
            </a:r>
            <a:r>
              <a:rPr lang="cs-CZ" dirty="0" smtClean="0"/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Vypočítejte </a:t>
            </a:r>
            <a:r>
              <a:rPr lang="cs-CZ" dirty="0" err="1" smtClean="0"/>
              <a:t>Cramérův</a:t>
            </a:r>
            <a:r>
              <a:rPr lang="cs-CZ" dirty="0" smtClean="0"/>
              <a:t> koeficient a interpretujte </a:t>
            </a:r>
            <a:r>
              <a:rPr lang="cs-CZ" dirty="0" smtClean="0"/>
              <a:t>jej.</a:t>
            </a: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11154" y="3115920"/>
          <a:ext cx="5225142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670"/>
                <a:gridCol w="765044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Světlá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Kaštanová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Černá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Zrzavá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Světla modrá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1768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807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189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47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2811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Šedá nebo zelená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946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1387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746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3132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Tmavohnědá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115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438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288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857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2829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2632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1223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116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6800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174846" y="5589240"/>
            <a:ext cx="506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Nezapomeňte ověřit podmínky dobré aproximace!</a:t>
            </a:r>
            <a:endParaRPr lang="cs-CZ" b="1" i="1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979712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72344" y="314817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B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AB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Celkem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Eskade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33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100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Annandale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125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Nithsdale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98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35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115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253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Celkem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185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223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478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 txBox="1">
            <a:spLocks/>
          </p:cNvSpPr>
          <p:nvPr/>
        </p:nvSpPr>
        <p:spPr bwMode="auto">
          <a:xfrm>
            <a:off x="454025" y="16764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dirty="0" smtClean="0"/>
              <a:t>Ve Skotsku byla provedena studie, která měla prokázat, </a:t>
            </a:r>
            <a:r>
              <a:rPr lang="cs-CZ" b="1" dirty="0" smtClean="0"/>
              <a:t>zda procentuální zastoupení krevních skupin na celém území je homogenní nebo není</a:t>
            </a:r>
            <a:r>
              <a:rPr lang="cs-CZ" dirty="0" smtClean="0"/>
              <a:t>. V oblasti </a:t>
            </a:r>
            <a:r>
              <a:rPr lang="cs-CZ" dirty="0" err="1" smtClean="0"/>
              <a:t>Eskdale</a:t>
            </a:r>
            <a:r>
              <a:rPr lang="cs-CZ" dirty="0" smtClean="0"/>
              <a:t> bylo náhodně vybráno 100 osob, v </a:t>
            </a:r>
            <a:r>
              <a:rPr lang="cs-CZ" dirty="0" err="1" smtClean="0"/>
              <a:t>Annadale</a:t>
            </a:r>
            <a:r>
              <a:rPr lang="cs-CZ" dirty="0" smtClean="0"/>
              <a:t> 125 osob a v </a:t>
            </a:r>
            <a:r>
              <a:rPr lang="cs-CZ" dirty="0" err="1" smtClean="0"/>
              <a:t>Nithsdale</a:t>
            </a:r>
            <a:r>
              <a:rPr lang="cs-CZ" dirty="0" smtClean="0"/>
              <a:t> 253 osob (</a:t>
            </a:r>
            <a:r>
              <a:rPr lang="cs-CZ" i="1" dirty="0" err="1" smtClean="0"/>
              <a:t>Osborn</a:t>
            </a:r>
            <a:r>
              <a:rPr lang="cs-CZ" i="1" dirty="0" smtClean="0"/>
              <a:t> J. F. , 1979, </a:t>
            </a:r>
            <a:r>
              <a:rPr lang="cs-CZ" i="1" dirty="0" err="1" smtClean="0"/>
              <a:t>Statistical</a:t>
            </a:r>
            <a:r>
              <a:rPr lang="cs-CZ" i="1" dirty="0" smtClean="0"/>
              <a:t> </a:t>
            </a:r>
            <a:r>
              <a:rPr lang="cs-CZ" i="1" dirty="0" err="1" smtClean="0"/>
              <a:t>Exersice</a:t>
            </a:r>
            <a:r>
              <a:rPr lang="cs-CZ" i="1" dirty="0" smtClean="0"/>
              <a:t> in </a:t>
            </a:r>
            <a:r>
              <a:rPr lang="cs-CZ" i="1" dirty="0" err="1" smtClean="0"/>
              <a:t>Medical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,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Scientific</a:t>
            </a:r>
            <a:r>
              <a:rPr lang="cs-CZ" i="1" dirty="0" smtClean="0"/>
              <a:t> </a:t>
            </a:r>
            <a:r>
              <a:rPr lang="cs-CZ" i="1" dirty="0" err="1" smtClean="0"/>
              <a:t>publications</a:t>
            </a:r>
            <a:r>
              <a:rPr lang="cs-CZ" i="1" dirty="0" smtClean="0"/>
              <a:t>, Oxford</a:t>
            </a:r>
            <a:r>
              <a:rPr lang="cs-CZ" dirty="0" smtClean="0"/>
              <a:t>)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547664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199</Words>
  <Application>Microsoft Office PowerPoint</Application>
  <PresentationFormat>Předvádění na obrazovce (4:3)</PresentationFormat>
  <Paragraphs>65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Samostatný úkol:</vt:lpstr>
      <vt:lpstr>1. Příklad k procvičení</vt:lpstr>
      <vt:lpstr>2. Příklad k procvičení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maluskova</cp:lastModifiedBy>
  <cp:revision>26</cp:revision>
  <dcterms:created xsi:type="dcterms:W3CDTF">2012-10-31T12:54:05Z</dcterms:created>
  <dcterms:modified xsi:type="dcterms:W3CDTF">2012-12-01T09:26:43Z</dcterms:modified>
</cp:coreProperties>
</file>