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20"/>
  </p:notesMasterIdLst>
  <p:sldIdLst>
    <p:sldId id="268" r:id="rId2"/>
    <p:sldId id="269" r:id="rId3"/>
    <p:sldId id="259" r:id="rId4"/>
    <p:sldId id="260" r:id="rId5"/>
    <p:sldId id="270" r:id="rId6"/>
    <p:sldId id="271" r:id="rId7"/>
    <p:sldId id="264" r:id="rId8"/>
    <p:sldId id="265" r:id="rId9"/>
    <p:sldId id="266" r:id="rId10"/>
    <p:sldId id="272" r:id="rId11"/>
    <p:sldId id="273" r:id="rId12"/>
    <p:sldId id="274" r:id="rId13"/>
    <p:sldId id="276" r:id="rId14"/>
    <p:sldId id="278" r:id="rId15"/>
    <p:sldId id="275" r:id="rId16"/>
    <p:sldId id="277" r:id="rId17"/>
    <p:sldId id="280" r:id="rId18"/>
    <p:sldId id="279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51" autoAdjust="0"/>
    <p:restoredTop sz="94660"/>
  </p:normalViewPr>
  <p:slideViewPr>
    <p:cSldViewPr snapToGrid="0">
      <p:cViewPr varScale="1">
        <p:scale>
          <a:sx n="62" d="100"/>
          <a:sy n="62" d="100"/>
        </p:scale>
        <p:origin x="48" y="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8FD6B-56EE-4C0F-B01D-CF684C21D5C6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ACD9E-1C6A-43C1-86B3-37763DDC9F7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48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44774A-6B8B-4E41-A70F-CE45D3995BB3}" type="slidenum">
              <a:rPr/>
              <a:pPr lvl="0"/>
              <a:t>3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05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92D4BE2-2067-47EE-9782-CBC86557ED8F}" type="slidenum">
              <a:rPr/>
              <a:pPr lvl="0"/>
              <a:t>4</a:t>
            </a:fld>
            <a:endParaRPr lang="cs-CZ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578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22300" y="808037"/>
            <a:ext cx="7340600" cy="3370263"/>
          </a:xfrm>
        </p:spPr>
        <p:txBody>
          <a:bodyPr anchor="b">
            <a:noAutofit/>
          </a:bodyPr>
          <a:lstStyle>
            <a:lvl1pPr algn="l">
              <a:defRPr sz="72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 smtClean="0"/>
              <a:t>Největší </a:t>
            </a:r>
            <a:br>
              <a:rPr lang="cs-CZ" dirty="0" smtClean="0"/>
            </a:br>
            <a:r>
              <a:rPr lang="cs-CZ" dirty="0" smtClean="0"/>
              <a:t>         </a:t>
            </a:r>
            <a:r>
              <a:rPr lang="cs-CZ" dirty="0" smtClean="0"/>
              <a:t> </a:t>
            </a:r>
            <a:r>
              <a:rPr lang="cs-CZ" dirty="0" smtClean="0"/>
              <a:t>záhady </a:t>
            </a:r>
            <a:br>
              <a:rPr lang="cs-CZ" dirty="0" smtClean="0"/>
            </a:br>
            <a:r>
              <a:rPr lang="cs-CZ" dirty="0" smtClean="0"/>
              <a:t>               </a:t>
            </a:r>
            <a:r>
              <a:rPr lang="cs-CZ" dirty="0" smtClean="0"/>
              <a:t>    lidstva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1D92-8A6D-4132-BDCC-624F7E2258D4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A97B-E44A-4AF1-A357-EB55441DB5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0477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1D92-8A6D-4132-BDCC-624F7E2258D4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A97B-E44A-4AF1-A357-EB55441DB5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485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1D92-8A6D-4132-BDCC-624F7E2258D4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A97B-E44A-4AF1-A357-EB55441DB5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905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1D92-8A6D-4132-BDCC-624F7E2258D4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A97B-E44A-4AF1-A357-EB55441DB5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02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1D92-8A6D-4132-BDCC-624F7E2258D4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A97B-E44A-4AF1-A357-EB55441DB5A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2" t="26862" r="16951" b="13742"/>
          <a:stretch/>
        </p:blipFill>
        <p:spPr>
          <a:xfrm rot="5400000">
            <a:off x="8982075" y="1607344"/>
            <a:ext cx="6858000" cy="364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95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1D92-8A6D-4132-BDCC-624F7E2258D4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A97B-E44A-4AF1-A357-EB55441DB5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918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1D92-8A6D-4132-BDCC-624F7E2258D4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A97B-E44A-4AF1-A357-EB55441DB5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9913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1D92-8A6D-4132-BDCC-624F7E2258D4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A97B-E44A-4AF1-A357-EB55441DB5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914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1D92-8A6D-4132-BDCC-624F7E2258D4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A97B-E44A-4AF1-A357-EB55441DB5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303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1D92-8A6D-4132-BDCC-624F7E2258D4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A97B-E44A-4AF1-A357-EB55441DB5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547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1D92-8A6D-4132-BDCC-624F7E2258D4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A97B-E44A-4AF1-A357-EB55441DB5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2023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1D92-8A6D-4132-BDCC-624F7E2258D4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BA97B-E44A-4AF1-A357-EB55441DB5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792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31D92-8A6D-4132-BDCC-624F7E2258D4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BA97B-E44A-4AF1-A357-EB55441DB5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87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9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2.wdp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ctrTitle"/>
          </p:nvPr>
        </p:nvSpPr>
        <p:spPr>
          <a:xfrm>
            <a:off x="734095" y="1706160"/>
            <a:ext cx="7124029" cy="3001963"/>
          </a:xfrm>
        </p:spPr>
        <p:txBody>
          <a:bodyPr/>
          <a:lstStyle/>
          <a:p>
            <a:r>
              <a:rPr lang="cs-CZ" dirty="0" smtClean="0"/>
              <a:t>   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NEJVĚTŠÍ</a:t>
            </a:r>
            <a:br>
              <a:rPr lang="cs-CZ" dirty="0" smtClean="0"/>
            </a:br>
            <a:r>
              <a:rPr lang="cs-CZ" dirty="0" smtClean="0"/>
              <a:t>         ZÁHADY</a:t>
            </a:r>
            <a:br>
              <a:rPr lang="cs-CZ" dirty="0" smtClean="0"/>
            </a:br>
            <a:r>
              <a:rPr lang="cs-CZ" dirty="0" smtClean="0"/>
              <a:t>                  LIDSTVA</a:t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91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Amelia </a:t>
            </a:r>
            <a:r>
              <a:rPr lang="cs-CZ" dirty="0" err="1" smtClean="0"/>
              <a:t>Earhart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Narozena 1987</a:t>
            </a:r>
          </a:p>
          <a:p>
            <a:r>
              <a:rPr lang="cs-CZ" dirty="0" smtClean="0"/>
              <a:t>První kontakt s letadlem 1920</a:t>
            </a:r>
          </a:p>
          <a:p>
            <a:r>
              <a:rPr lang="cs-CZ" dirty="0" smtClean="0"/>
              <a:t>Letecká licence 1923</a:t>
            </a:r>
          </a:p>
          <a:p>
            <a:r>
              <a:rPr lang="cs-CZ" dirty="0" smtClean="0"/>
              <a:t>Překonala jako cestující </a:t>
            </a:r>
            <a:r>
              <a:rPr lang="cs-CZ" dirty="0" smtClean="0"/>
              <a:t>Atlantik </a:t>
            </a:r>
            <a:r>
              <a:rPr lang="cs-CZ" dirty="0" smtClean="0"/>
              <a:t>1928</a:t>
            </a:r>
          </a:p>
          <a:p>
            <a:r>
              <a:rPr lang="cs-CZ" dirty="0" smtClean="0"/>
              <a:t>Vlastní přelet Atlantiku 1932</a:t>
            </a:r>
          </a:p>
          <a:p>
            <a:r>
              <a:rPr lang="cs-CZ" dirty="0" smtClean="0"/>
              <a:t>Cesta kolem světa 1937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74" y="1230321"/>
            <a:ext cx="4121426" cy="540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1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55315"/>
            <a:ext cx="12186689" cy="53450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315"/>
            <a:ext cx="12186688" cy="534503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5006">
            <a:off x="721811" y="1867256"/>
            <a:ext cx="809625" cy="5715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0872">
            <a:off x="11002226" y="4127483"/>
            <a:ext cx="762833" cy="57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7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4.16667E-7 -3.7037E-7 C 0.00104 0.00509 0.00182 0.01042 0.00325 0.01528 C 0.00364 0.0169 0.00482 0.01759 0.00534 0.01921 C 0.00599 0.02106 0.00586 0.02338 0.00651 0.025 C 0.00703 0.02662 0.00781 0.02778 0.00859 0.02893 C 0.01237 0.03403 0.01328 0.03356 0.01836 0.03657 L 0.02161 0.03866 C 0.0345 0.0463 0.02383 0.04051 0.05534 0.04236 C 0.07461 0.04815 0.05065 0.04097 0.06732 0.0463 C 0.06953 0.04699 0.07174 0.04745 0.07383 0.04815 C 0.08359 0.05162 0.07226 0.04861 0.08359 0.05208 C 0.09271 0.05486 0.08893 0.05301 0.09661 0.05602 C 0.1043 0.05903 0.09792 0.05648 0.1043 0.05972 C 0.10573 0.06065 0.10716 0.06111 0.10859 0.0618 L 0.11836 0.07338 C 0.11953 0.07454 0.1207 0.07546 0.12161 0.07731 L 0.12708 0.0868 C 0.12917 0.09792 0.12682 0.08796 0.13034 0.09653 C 0.1319 0.10023 0.1332 0.10417 0.13476 0.1081 C 0.13542 0.10995 0.13594 0.11227 0.13685 0.11389 C 0.13763 0.11528 0.13841 0.11643 0.13906 0.11782 C 0.14453 0.13009 0.13815 0.11805 0.14336 0.12755 C 0.14531 0.13773 0.14323 0.1294 0.14778 0.13912 C 0.14857 0.14074 0.14896 0.14329 0.14987 0.14491 C 0.15078 0.14653 0.15221 0.14722 0.15312 0.14884 C 0.15508 0.15162 0.15677 0.15509 0.15859 0.15833 C 0.15937 0.15972 0.16028 0.16065 0.16081 0.16227 C 0.16367 0.16991 0.16185 0.16667 0.16627 0.17199 C 0.16849 0.17801 0.17005 0.18287 0.17383 0.1875 C 0.17487 0.18866 0.17604 0.18981 0.17708 0.1912 C 0.17786 0.19236 0.17851 0.19398 0.1793 0.19514 C 0.1819 0.19884 0.18333 0.20023 0.18685 0.20093 C 0.19479 0.20255 0.21081 0.20486 0.21081 0.20486 C 0.21653 0.20417 0.22239 0.20463 0.22812 0.20278 C 0.22917 0.20255 0.22943 0.2 0.23034 0.19907 C 0.23138 0.19792 0.23255 0.19768 0.23359 0.19699 C 0.23476 0.19097 0.2345 0.19074 0.23685 0.18542 C 0.2375 0.18403 0.23841 0.1831 0.23906 0.18148 C 0.24036 0.17847 0.2414 0.17407 0.24336 0.17199 C 0.2444 0.17083 0.24557 0.1706 0.24661 0.16991 C 0.24739 0.16875 0.24805 0.16736 0.24883 0.1662 C 0.24987 0.16458 0.25117 0.16389 0.25208 0.16227 C 0.25299 0.16065 0.25338 0.1581 0.2543 0.15648 C 0.25521 0.15486 0.25651 0.15393 0.25755 0.15255 C 0.25833 0.15139 0.25885 0.14977 0.25963 0.14884 C 0.26185 0.14583 0.26432 0.14421 0.26627 0.14097 C 0.26797 0.13773 0.26914 0.13518 0.27161 0.13333 C 0.27161 0.13333 0.27982 0.12847 0.28138 0.12755 C 0.28255 0.12685 0.28359 0.12569 0.28463 0.12546 L 0.29557 0.12361 C 0.30976 0.12477 0.32578 0.12546 0.3401 0.12755 C 0.34375 0.12801 0.34739 0.12893 0.35104 0.1294 C 0.35573 0.13009 0.36042 0.13079 0.3651 0.13125 C 0.36784 0.13102 0.38971 0.12986 0.39661 0.12755 C 0.39883 0.12662 0.40091 0.12454 0.40312 0.12361 C 0.40976 0.1206 0.40612 0.12245 0.41406 0.11782 L 0.41732 0.11597 C 0.41836 0.11528 0.4194 0.11389 0.42057 0.11389 L 0.46289 0.11204 C 0.47226 0.10648 0.46719 0.10903 0.47812 0.10417 L 0.48255 0.10231 C 0.48398 0.10162 0.48542 0.10116 0.48685 0.10046 C 0.49153 0.09768 0.48906 0.09907 0.4944 0.09653 C 0.49596 0.09514 0.49726 0.09352 0.49883 0.09259 C 0.50247 0.09051 0.5043 0.09167 0.50755 0.08889 C 0.50872 0.08773 0.5095 0.08565 0.51081 0.08495 C 0.5125 0.0838 0.51445 0.0838 0.51614 0.0831 C 0.51732 0.08241 0.51836 0.08148 0.5194 0.08102 C 0.52122 0.08032 0.52305 0.07986 0.52487 0.07917 C 0.52604 0.0787 0.52708 0.07755 0.52812 0.07731 C 0.53138 0.07616 0.53463 0.07593 0.53789 0.07523 C 0.54765 0.07593 0.55755 0.07616 0.56732 0.07731 C 0.57148 0.07778 0.57239 0.07917 0.57591 0.08102 C 0.57747 0.08171 0.5789 0.08218 0.58034 0.0831 C 0.58255 0.08426 0.58463 0.08565 0.58685 0.0868 C 0.58789 0.0875 0.58893 0.08819 0.5901 0.08889 C 0.59153 0.08935 0.59297 0.09005 0.5944 0.09074 C 0.59661 0.0919 0.59883 0.09329 0.60091 0.09468 L 0.6043 0.09653 C 0.60573 0.09838 0.60703 0.10046 0.60859 0.10231 C 0.61068 0.10509 0.61328 0.10671 0.6151 0.10995 C 0.61614 0.11204 0.61732 0.11366 0.61836 0.11597 C 0.61914 0.11759 0.61979 0.11968 0.62057 0.12176 C 0.62161 0.1243 0.62278 0.12685 0.62383 0.1294 C 0.62461 0.13125 0.62513 0.13333 0.62591 0.13518 C 0.62656 0.13657 0.62747 0.13773 0.62812 0.13912 C 0.6289 0.14097 0.62943 0.14305 0.63034 0.14491 C 0.63724 0.15972 0.63034 0.14213 0.63581 0.15648 C 0.63607 0.15833 0.63633 0.16042 0.63685 0.16227 C 0.63737 0.16435 0.63854 0.16597 0.63906 0.16805 C 0.64414 0.18866 0.63841 0.17222 0.64336 0.18542 C 0.64375 0.1875 0.64388 0.18958 0.6444 0.1912 C 0.6457 0.19537 0.64739 0.19907 0.64883 0.20278 C 0.64948 0.20486 0.65039 0.20648 0.65091 0.20856 C 0.65182 0.21157 0.65377 0.21944 0.65534 0.22222 C 0.65664 0.22454 0.6582 0.22616 0.65963 0.22801 C 0.66002 0.22986 0.65989 0.23241 0.66081 0.2338 C 0.66159 0.23518 0.66302 0.23472 0.66406 0.23565 C 0.66484 0.23657 0.66536 0.23843 0.66614 0.23958 C 0.66914 0.24375 0.66927 0.24329 0.67265 0.24537 C 0.68203 0.25648 0.67018 0.24329 0.67917 0.25116 C 0.68281 0.2544 0.68177 0.25579 0.68581 0.25694 C 0.68932 0.25787 0.69297 0.25833 0.69661 0.25903 C 0.69909 0.2588 0.72278 0.25764 0.73034 0.25509 C 0.73255 0.25417 0.73463 0.25208 0.73685 0.25116 C 0.73971 0.25 0.74258 0.24838 0.74557 0.24722 C 0.74739 0.24676 0.74922 0.24606 0.75091 0.24537 C 0.76172 0.24051 0.74284 0.24676 0.76068 0.24143 L 0.76732 0.23773 C 0.76836 0.23704 0.7694 0.23611 0.77057 0.23565 C 0.77956 0.2331 0.77487 0.23426 0.78463 0.23194 C 0.78685 0.23055 0.78893 0.2287 0.79114 0.22801 C 0.79362 0.22731 0.79831 0.22639 0.80091 0.22407 C 0.80208 0.22315 0.80299 0.2213 0.80417 0.22014 C 0.80521 0.21944 0.80638 0.21875 0.80742 0.21829 C 0.80963 0.21736 0.81406 0.21643 0.81406 0.21643 L 0.81406 0.21643 L 0.80859 0.22014 L 0.80859 0.22014 " pathEditMode="relative" ptsTypes="AAAAAAAAAAAAAAAAAAAAAAAAAAAAAAAAAAAAAAAAAAAAAAAAAAAAAAAAAAAAAAAAAAAAAAAAAAAAAAAAAAAAAAAAAAAAAAAAAAAAAAAAAAAAAAAAAAAAAAAA">
                                      <p:cBhvr>
                                        <p:cTn id="19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19" y="954699"/>
            <a:ext cx="8348869" cy="494860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187" y="2385391"/>
            <a:ext cx="1055301" cy="7951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97" y="8440"/>
            <a:ext cx="10243299" cy="684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8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Co se dělo poté?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Velká pátrací akce</a:t>
            </a:r>
          </a:p>
          <a:p>
            <a:pPr lvl="1"/>
            <a:r>
              <a:rPr lang="cs-CZ" dirty="0" smtClean="0"/>
              <a:t>2 týdny</a:t>
            </a:r>
          </a:p>
          <a:p>
            <a:pPr lvl="1"/>
            <a:r>
              <a:rPr lang="cs-CZ" dirty="0" smtClean="0"/>
              <a:t>10 lodí</a:t>
            </a:r>
          </a:p>
          <a:p>
            <a:pPr lvl="1"/>
            <a:r>
              <a:rPr lang="cs-CZ" dirty="0" smtClean="0"/>
              <a:t>65 letadel</a:t>
            </a:r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53" y="1501253"/>
            <a:ext cx="6175514" cy="494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Nejvěrohodnější teorie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26" y="1809283"/>
            <a:ext cx="8249479" cy="488969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30176">
            <a:off x="8130098" y="4664765"/>
            <a:ext cx="1178421" cy="88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6" y="182563"/>
            <a:ext cx="12114998" cy="6492875"/>
          </a:xfrm>
        </p:spPr>
      </p:pic>
    </p:spTree>
    <p:extLst>
      <p:ext uri="{BB962C8B-B14F-4D97-AF65-F5344CB8AC3E}">
        <p14:creationId xmlns:p14="http://schemas.microsoft.com/office/powerpoint/2010/main" val="34560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-66730"/>
            <a:ext cx="4762561" cy="4318055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Trosky na mořském dně u atolu Nikumaroro, badateli považované za zbytky podvozku letadla Amelie Earhartové. Snímek z července 2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18024" t="20517" r="44143" b="43614"/>
          <a:stretch/>
        </p:blipFill>
        <p:spPr>
          <a:xfrm>
            <a:off x="5573237" y="3139440"/>
            <a:ext cx="6347069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2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2" y="365125"/>
            <a:ext cx="7066929" cy="5060546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0533">
            <a:off x="1350429" y="3776841"/>
            <a:ext cx="1354303" cy="102041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00" y="293888"/>
            <a:ext cx="9245123" cy="520302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9209">
            <a:off x="3253919" y="3413292"/>
            <a:ext cx="1304206" cy="98267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27" y="293888"/>
            <a:ext cx="9340396" cy="613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3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76739" y="4128742"/>
            <a:ext cx="10515600" cy="1325563"/>
          </a:xfrm>
        </p:spPr>
        <p:txBody>
          <a:bodyPr>
            <a:normAutofit/>
          </a:bodyPr>
          <a:lstStyle/>
          <a:p>
            <a:r>
              <a:rPr lang="cs-CZ" sz="7200" dirty="0" smtClean="0">
                <a:solidFill>
                  <a:schemeClr val="bg1"/>
                </a:solidFill>
              </a:rPr>
              <a:t>Děkujeme za pozornost</a:t>
            </a:r>
            <a:endParaRPr lang="cs-CZ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Objekty na Marsu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 dirty="0" err="1"/>
              <a:t>Curiosity</a:t>
            </a:r>
            <a:r>
              <a:rPr lang="cs-CZ" dirty="0"/>
              <a:t>  přistálo na povrch rudé planety v roce 2012.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Kromě nádherných fotografií vzbudí čas od času větší pozornost nálezy podivně vypadajících objektů.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951746" y="3282156"/>
            <a:ext cx="4130466" cy="331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31" y="3720545"/>
            <a:ext cx="2397125" cy="239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3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Objekty na Marsu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idx="1"/>
          </p:nvPr>
        </p:nvSpPr>
        <p:spPr/>
        <p:txBody>
          <a:bodyPr anchor="ctr">
            <a:spAutoFit/>
          </a:bodyPr>
          <a:lstStyle/>
          <a:p>
            <a:pPr lvl="0" algn="l">
              <a:buSzPct val="45000"/>
              <a:buFont typeface="StarSymbol"/>
              <a:buChar char="●"/>
            </a:pPr>
            <a:r>
              <a:rPr lang="cs-CZ" dirty="0" smtClean="0">
                <a:solidFill>
                  <a:srgbClr val="000000"/>
                </a:solidFill>
                <a:latin typeface="Times New Roman" pitchFamily="18"/>
              </a:rPr>
              <a:t>nálezy </a:t>
            </a:r>
            <a:r>
              <a:rPr lang="cs-CZ" dirty="0">
                <a:solidFill>
                  <a:srgbClr val="000000"/>
                </a:solidFill>
                <a:latin typeface="Times New Roman" pitchFamily="18"/>
              </a:rPr>
              <a:t>podivně vypadajících objektů.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38200" y="1690688"/>
            <a:ext cx="4608000" cy="400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614662" y="1690688"/>
            <a:ext cx="4881888" cy="4007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04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cs-CZ" dirty="0"/>
              <a:t>Objekty na Marsu</a:t>
            </a:r>
            <a:endParaRPr lang="cs-CZ" dirty="0">
              <a:latin typeface="Times New Roman" pitchFamily="18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452158" y="1552850"/>
            <a:ext cx="3269119" cy="2601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096000" y="1552850"/>
            <a:ext cx="3311999" cy="261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452158" y="4311184"/>
            <a:ext cx="3269119" cy="246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096000" y="4311184"/>
            <a:ext cx="3311999" cy="24685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524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cs typeface="Times New Roman" panose="02020603050405020304" pitchFamily="18" charset="0"/>
              </a:rPr>
              <a:t>Bermudský </a:t>
            </a:r>
            <a:r>
              <a:rPr lang="cs-CZ" dirty="0" smtClean="0">
                <a:cs typeface="Times New Roman" panose="02020603050405020304" pitchFamily="18" charset="0"/>
              </a:rPr>
              <a:t>trojúhelník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 dirty="0"/>
              <a:t>Tento </a:t>
            </a:r>
            <a:r>
              <a:rPr lang="cs-CZ" dirty="0" err="1"/>
              <a:t>trojuhelník</a:t>
            </a:r>
            <a:r>
              <a:rPr lang="cs-CZ" dirty="0"/>
              <a:t> se nachází mezi Miami, Portorikem a především Bermudami.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Ztrácí se v něm od nepaměti lodě, letadla apod.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Nejpravděpodobnější možností je </a:t>
            </a:r>
            <a:r>
              <a:rPr lang="cs-CZ" dirty="0" err="1"/>
              <a:t>methan</a:t>
            </a:r>
            <a:r>
              <a:rPr lang="cs-CZ" dirty="0"/>
              <a:t>, dále to mohou být vodní víry, obří vlny, zmagnetizovaný meteorit, nepříznivé počasí atd.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793035" y="4231912"/>
            <a:ext cx="3711960" cy="239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096000" y="4243432"/>
            <a:ext cx="3280680" cy="2379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88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cs typeface="Times New Roman" panose="02020603050405020304" pitchFamily="18" charset="0"/>
              </a:rPr>
              <a:t>Spontánní samovznícení člověka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cs-CZ" dirty="0"/>
              <a:t>Nemá uspokojivé vědecké vysvětlení.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 Je to jev, který má spočívat v samovolném vznícení těla živého člověka, aniž by byl přítomen vnější zdroj ohně.</a:t>
            </a:r>
          </a:p>
          <a:p>
            <a:pPr lvl="0">
              <a:buSzPct val="45000"/>
              <a:buFont typeface="StarSymbol"/>
              <a:buChar char="●"/>
            </a:pPr>
            <a:r>
              <a:rPr lang="cs-CZ" dirty="0"/>
              <a:t>Možné příčiny: knotová teorie ,alkoholismus, elektrostatické jevy, zásah kulovým bleskem, poškození </a:t>
            </a:r>
            <a:r>
              <a:rPr lang="cs-CZ" dirty="0" smtClean="0"/>
              <a:t>buněk ...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830355" y="3759047"/>
            <a:ext cx="2558603" cy="2999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8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Atlantida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1786988"/>
            <a:ext cx="10515600" cy="4613812"/>
          </a:xfrm>
        </p:spPr>
        <p:txBody>
          <a:bodyPr>
            <a:normAutofit/>
          </a:bodyPr>
          <a:lstStyle/>
          <a:p>
            <a:r>
              <a:rPr lang="cs-CZ" dirty="0" smtClean="0"/>
              <a:t>Vedou se o ní spekulace</a:t>
            </a:r>
          </a:p>
          <a:p>
            <a:r>
              <a:rPr lang="cs-CZ" dirty="0" smtClean="0"/>
              <a:t>Byla pohlcena oceánem</a:t>
            </a:r>
          </a:p>
          <a:p>
            <a:r>
              <a:rPr lang="cs-CZ" dirty="0" smtClean="0"/>
              <a:t>Objev </a:t>
            </a:r>
            <a:r>
              <a:rPr lang="cs-CZ" dirty="0" err="1" smtClean="0"/>
              <a:t>haplotypu</a:t>
            </a:r>
            <a:r>
              <a:rPr lang="cs-CZ" dirty="0" smtClean="0"/>
              <a:t> mitochondriální DNA </a:t>
            </a:r>
            <a:r>
              <a:rPr lang="cs-CZ" b="1" dirty="0" smtClean="0"/>
              <a:t>X</a:t>
            </a:r>
            <a:r>
              <a:rPr lang="cs-CZ" dirty="0" smtClean="0"/>
              <a:t>, který může spojovat potomky obyvatel Atlantidy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endParaRPr lang="cs-CZ" sz="1200" dirty="0"/>
          </a:p>
          <a:p>
            <a:pPr>
              <a:buNone/>
            </a:pPr>
            <a:endParaRPr lang="cs-CZ" sz="1200" dirty="0"/>
          </a:p>
        </p:txBody>
      </p:sp>
      <p:pic>
        <p:nvPicPr>
          <p:cNvPr id="6" name="Obrázek 5" descr="atlanti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1365" y="3833814"/>
            <a:ext cx="4209270" cy="268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6748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Velikonoční ostrov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Ostrov poblíž Jižní Ameriky</a:t>
            </a:r>
          </a:p>
          <a:p>
            <a:r>
              <a:rPr lang="cs-CZ" dirty="0" smtClean="0"/>
              <a:t>Díky národnímu parku je na seznamu UNESCO</a:t>
            </a:r>
          </a:p>
          <a:p>
            <a:r>
              <a:rPr lang="cs-CZ" dirty="0" smtClean="0"/>
              <a:t>Záhadné sochy z kamene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 descr="Klikn&amp;ecaron;te pro zav&amp;rcaron;ení okn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012" y="3394076"/>
            <a:ext cx="371477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Klikn&amp;ecaron;te pro zav&amp;rcaron;ení okn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5466" y="3810895"/>
            <a:ext cx="4144914" cy="272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Klikn&amp;ecaron;te pro zav&amp;rcaron;ení okna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36000" y="2641600"/>
            <a:ext cx="17272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080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Stonehenge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Stavba z kamenů o výšce asi 4 m</a:t>
            </a:r>
          </a:p>
          <a:p>
            <a:r>
              <a:rPr lang="cs-CZ" dirty="0" smtClean="0"/>
              <a:t>Pravděpodobně sloužila jako obětní místo</a:t>
            </a:r>
          </a:p>
          <a:p>
            <a:r>
              <a:rPr lang="cs-CZ" dirty="0" smtClean="0"/>
              <a:t>Postavení menhirů mají souvislost se zatměním měsíce či slunce</a:t>
            </a:r>
          </a:p>
        </p:txBody>
      </p:sp>
      <p:pic>
        <p:nvPicPr>
          <p:cNvPr id="4" name="Obrázek 3" descr="Klikn&amp;ecaron;te pro zav&amp;rcaron;ení okn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3211" y="3605195"/>
            <a:ext cx="414340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/>
          <p:cNvSpPr/>
          <p:nvPr/>
        </p:nvSpPr>
        <p:spPr>
          <a:xfrm>
            <a:off x="2738414" y="4500570"/>
            <a:ext cx="500066" cy="1500198"/>
          </a:xfrm>
          <a:prstGeom prst="ellipse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3524232" y="4500570"/>
            <a:ext cx="500066" cy="1500198"/>
          </a:xfrm>
          <a:prstGeom prst="ellipse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Elipsa 7"/>
          <p:cNvSpPr/>
          <p:nvPr/>
        </p:nvSpPr>
        <p:spPr>
          <a:xfrm rot="5400000">
            <a:off x="3167042" y="3571876"/>
            <a:ext cx="500066" cy="1500198"/>
          </a:xfrm>
          <a:prstGeom prst="ellipse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8" name="Picture 4" descr="C:\Users\Michaela\AppData\Local\Microsoft\Windows\INetCache\IE\NNC04MTX\stickman-25542_15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2927" y="5214950"/>
            <a:ext cx="1057275" cy="1428750"/>
          </a:xfrm>
          <a:prstGeom prst="rect">
            <a:avLst/>
          </a:prstGeom>
          <a:noFill/>
        </p:spPr>
      </p:pic>
      <p:pic>
        <p:nvPicPr>
          <p:cNvPr id="10" name="Picture 4" descr="Výsledek obrázku pro otazník s &amp;ccaron;erným pozadí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7775" y="4373562"/>
            <a:ext cx="819150" cy="819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92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3659</TotalTime>
  <Words>242</Words>
  <Application>Microsoft Office PowerPoint</Application>
  <PresentationFormat>Širokoúhlá obrazovka</PresentationFormat>
  <Paragraphs>47</Paragraphs>
  <Slides>18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StarSymbol</vt:lpstr>
      <vt:lpstr>Times New Roman</vt:lpstr>
      <vt:lpstr>Motiv Office</vt:lpstr>
      <vt:lpstr>              NEJVĚTŠÍ          ZÁHADY                   LIDSTVA </vt:lpstr>
      <vt:lpstr>Objekty na Marsu</vt:lpstr>
      <vt:lpstr>Objekty na Marsu</vt:lpstr>
      <vt:lpstr>Objekty na Marsu</vt:lpstr>
      <vt:lpstr>Bermudský trojúhelník</vt:lpstr>
      <vt:lpstr>Spontánní samovznícení člověka</vt:lpstr>
      <vt:lpstr>Atlantida</vt:lpstr>
      <vt:lpstr>Velikonoční ostrov</vt:lpstr>
      <vt:lpstr>Stonehenge</vt:lpstr>
      <vt:lpstr>Amelia Earhart</vt:lpstr>
      <vt:lpstr>Prezentace aplikace PowerPoint</vt:lpstr>
      <vt:lpstr>Prezentace aplikace PowerPoint</vt:lpstr>
      <vt:lpstr>Co se dělo poté?</vt:lpstr>
      <vt:lpstr>Nejvěrohodnější teorie</vt:lpstr>
      <vt:lpstr>Prezentace aplikace PowerPoint</vt:lpstr>
      <vt:lpstr>Prezentace aplikace PowerPoint</vt:lpstr>
      <vt:lpstr>Prezentace aplikace PowerPoint</vt:lpstr>
      <vt:lpstr>Děkujeme za pozornost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Největší letecká záhada</dc:title>
  <dc:creator>Julie Štíchová</dc:creator>
  <cp:lastModifiedBy>Julie Štíchová</cp:lastModifiedBy>
  <cp:revision>42</cp:revision>
  <dcterms:created xsi:type="dcterms:W3CDTF">2015-11-11T16:34:28Z</dcterms:created>
  <dcterms:modified xsi:type="dcterms:W3CDTF">2015-11-22T20:03:21Z</dcterms:modified>
</cp:coreProperties>
</file>