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8" r:id="rId3"/>
    <p:sldId id="257" r:id="rId4"/>
    <p:sldId id="259" r:id="rId5"/>
    <p:sldId id="263" r:id="rId6"/>
    <p:sldId id="261" r:id="rId7"/>
    <p:sldId id="268" r:id="rId8"/>
    <p:sldId id="262" r:id="rId9"/>
    <p:sldId id="264" r:id="rId10"/>
    <p:sldId id="265" r:id="rId11"/>
    <p:sldId id="277" r:id="rId12"/>
    <p:sldId id="273" r:id="rId13"/>
    <p:sldId id="274" r:id="rId14"/>
    <p:sldId id="275" r:id="rId15"/>
    <p:sldId id="276" r:id="rId1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14. 10. 2015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zjišťovat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Naše třída</a:t>
            </a:r>
          </a:p>
          <a:p>
            <a:r>
              <a:rPr lang="cs-CZ" dirty="0" smtClean="0"/>
              <a:t>SORAD</a:t>
            </a:r>
          </a:p>
          <a:p>
            <a:r>
              <a:rPr lang="cs-CZ" dirty="0" smtClean="0"/>
              <a:t>B4</a:t>
            </a:r>
          </a:p>
          <a:p>
            <a:r>
              <a:rPr lang="cs-CZ" dirty="0" err="1" smtClean="0"/>
              <a:t>Sociometrie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rolí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„Můj největší průšvih ve škole“</a:t>
            </a:r>
          </a:p>
          <a:p>
            <a:r>
              <a:rPr lang="cs-CZ" dirty="0" smtClean="0"/>
              <a:t>Odevzdat do  </a:t>
            </a:r>
            <a:r>
              <a:rPr lang="cs-CZ" dirty="0" err="1" smtClean="0"/>
              <a:t>ISu</a:t>
            </a:r>
            <a:r>
              <a:rPr lang="cs-CZ" dirty="0" smtClean="0"/>
              <a:t> do 19.10.2015</a:t>
            </a:r>
          </a:p>
          <a:p>
            <a:r>
              <a:rPr lang="cs-CZ" dirty="0" smtClean="0"/>
              <a:t>Přinést na seminární úkol na seminář 21. 10. 2015 - </a:t>
            </a:r>
            <a:r>
              <a:rPr lang="cs-CZ" dirty="0" err="1" smtClean="0"/>
              <a:t>anonymizovaně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74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klima z hlediska emocionálního: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	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</a:t>
            </a:r>
          </a:p>
          <a:p>
            <a:pPr>
              <a:buNone/>
            </a:pPr>
            <a:r>
              <a:rPr lang="cs-CZ" b="1" dirty="0" smtClean="0"/>
              <a:t>	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cs-CZ" sz="31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přemíra </a:t>
            </a:r>
            <a:r>
              <a:rPr lang="cs-CZ" sz="3100" b="1" dirty="0">
                <a:solidFill>
                  <a:srgbClr val="C00000"/>
                </a:solidFill>
              </a:rPr>
              <a:t>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</a:p>
          <a:p>
            <a:pPr>
              <a:buNone/>
            </a:pP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	řád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</a:p>
          <a:p>
            <a:pPr>
              <a:buNone/>
            </a:pPr>
            <a:r>
              <a:rPr lang="cs-CZ" sz="3100" b="1" dirty="0" smtClean="0"/>
              <a:t>	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204</TotalTime>
  <Words>278</Words>
  <Application>Microsoft Office PowerPoint</Application>
  <PresentationFormat>Předvádění na obrazovce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Arkýř</vt:lpstr>
      <vt:lpstr> Klima školní třídy </vt:lpstr>
      <vt:lpstr>Seminární úkol</vt:lpstr>
      <vt:lpstr>Někdy „to“ funguje a někdy ne…, proč?</vt:lpstr>
      <vt:lpstr>Klima školní třídy</vt:lpstr>
      <vt:lpstr>Prezentace aplikace PowerPoint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Jak zjišťovat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Lojdova</cp:lastModifiedBy>
  <cp:revision>18</cp:revision>
  <cp:lastPrinted>2012-11-02T06:46:50Z</cp:lastPrinted>
  <dcterms:created xsi:type="dcterms:W3CDTF">2012-11-01T20:44:10Z</dcterms:created>
  <dcterms:modified xsi:type="dcterms:W3CDTF">2015-10-14T07:13:46Z</dcterms:modified>
</cp:coreProperties>
</file>