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6. 10. 2013</a:t>
            </a:fld>
            <a:endParaRPr lang="sk-SK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6. 10. 2013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6. 10. 2013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6. 10. 2013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6. 10. 2013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6. 10. 2013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6. 10. 2013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6. 10. 2013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6. 10. 2013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6. 10. 2013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6. 10. 2013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A812B65-9A1B-42FF-8DDA-365A2B0950AF}" type="datetimeFigureOut">
              <a:rPr lang="sk-SK" smtClean="0"/>
              <a:pPr/>
              <a:t>6. 10. 2013</a:t>
            </a:fld>
            <a:endParaRPr lang="sk-SK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67640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>
                <a:latin typeface="Times New Roman" pitchFamily="18" charset="0"/>
                <a:cs typeface="Times New Roman" pitchFamily="18" charset="0"/>
              </a:rPr>
              <a:t>3rd </a:t>
            </a:r>
            <a:r>
              <a:rPr lang="cs-CZ" sz="4800" dirty="0" err="1" smtClean="0">
                <a:latin typeface="Times New Roman" pitchFamily="18" charset="0"/>
                <a:cs typeface="Times New Roman" pitchFamily="18" charset="0"/>
              </a:rPr>
              <a:t>declension</a:t>
            </a:r>
            <a:endParaRPr lang="cs-CZ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7406640" cy="1752600"/>
          </a:xfrm>
        </p:spPr>
        <p:txBody>
          <a:bodyPr/>
          <a:lstStyle/>
          <a:p>
            <a:pPr algn="ctr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consonant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stems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Compare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676400" y="1295400"/>
          <a:ext cx="6858001" cy="5029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152"/>
                <a:gridCol w="2430684"/>
                <a:gridCol w="3125165"/>
              </a:tblGrid>
              <a:tr h="517821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Masc</a:t>
                      </a:r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cs-CZ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fem</a:t>
                      </a:r>
                      <a:endParaRPr lang="cs-CZ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Sg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9005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Nom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</a:t>
                      </a:r>
                      <a:endParaRPr lang="cs-CZ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4272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Gen.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um</a:t>
                      </a:r>
                      <a:endParaRPr lang="cs-CZ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216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Acc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endParaRPr lang="cs-CZ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</a:t>
                      </a:r>
                      <a:endParaRPr lang="cs-CZ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3891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Abl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ibus</a:t>
                      </a:r>
                      <a:endParaRPr lang="cs-CZ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75225">
                <a:tc>
                  <a:txBody>
                    <a:bodyPr/>
                    <a:lstStyle/>
                    <a:p>
                      <a:endParaRPr lang="cs-CZ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Nom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pelvis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pelv</a:t>
                      </a:r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</a:t>
                      </a:r>
                      <a:endParaRPr lang="cs-CZ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0257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Gen.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pelv</a:t>
                      </a:r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pelv</a:t>
                      </a:r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cs-CZ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-um</a:t>
                      </a:r>
                      <a:endParaRPr lang="cs-CZ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0257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Acc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pelv</a:t>
                      </a:r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endParaRPr lang="cs-CZ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pelv</a:t>
                      </a:r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</a:t>
                      </a:r>
                      <a:endParaRPr lang="cs-CZ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0257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Abl</a:t>
                      </a:r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pelv</a:t>
                      </a:r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pelv</a:t>
                      </a:r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ibus</a:t>
                      </a:r>
                      <a:endParaRPr lang="cs-CZ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Compare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524000" y="1447800"/>
          <a:ext cx="73279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924"/>
                <a:gridCol w="2766488"/>
                <a:gridCol w="2766488"/>
              </a:tblGrid>
              <a:tr h="495300">
                <a:tc>
                  <a:txBody>
                    <a:bodyPr/>
                    <a:lstStyle/>
                    <a:p>
                      <a:r>
                        <a:rPr lang="cs-CZ" sz="2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Neuters</a:t>
                      </a:r>
                      <a:endParaRPr lang="cs-CZ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cs-CZ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Nom</a:t>
                      </a:r>
                      <a:r>
                        <a:rPr lang="cs-C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corpus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</a:t>
                      </a: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Gen.</a:t>
                      </a:r>
                      <a:endParaRPr lang="cs-CZ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</a:t>
                      </a: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</a:t>
                      </a: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um</a:t>
                      </a:r>
                      <a:endParaRPr lang="cs-CZ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cs-CZ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Acc</a:t>
                      </a:r>
                      <a:r>
                        <a:rPr lang="cs-C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corpus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</a:t>
                      </a: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cs-CZ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Abl</a:t>
                      </a:r>
                      <a:r>
                        <a:rPr lang="cs-C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</a:t>
                      </a: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</a:t>
                      </a: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ibus</a:t>
                      </a:r>
                      <a:endParaRPr lang="cs-CZ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endParaRPr lang="cs-CZ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cs-CZ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Nom</a:t>
                      </a:r>
                      <a:r>
                        <a:rPr lang="cs-C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rete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ret-</a:t>
                      </a:r>
                      <a:r>
                        <a:rPr lang="cs-CZ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Gen.</a:t>
                      </a:r>
                      <a:endParaRPr lang="cs-CZ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ret-</a:t>
                      </a:r>
                      <a:r>
                        <a:rPr lang="cs-CZ" sz="2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ret-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i-</a:t>
                      </a:r>
                      <a:r>
                        <a:rPr lang="cs-CZ" sz="20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um</a:t>
                      </a:r>
                      <a:endParaRPr lang="cs-CZ" sz="20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cs-CZ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Acc</a:t>
                      </a:r>
                      <a:r>
                        <a:rPr lang="cs-C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rete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ret-</a:t>
                      </a:r>
                      <a:r>
                        <a:rPr lang="cs-CZ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cs-CZ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Abl</a:t>
                      </a:r>
                      <a:r>
                        <a:rPr lang="cs-C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ret-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cs-CZ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ret-</a:t>
                      </a:r>
                      <a:r>
                        <a:rPr lang="cs-CZ" sz="2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ibus</a:t>
                      </a:r>
                      <a:endParaRPr lang="cs-CZ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533400"/>
            <a:ext cx="7638288" cy="5715000"/>
          </a:xfrm>
        </p:spPr>
        <p:txBody>
          <a:bodyPr/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nouns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3rd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declension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always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feminines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usually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xis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–sis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recognize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double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Genitive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vocabulary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eos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Latin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nouns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declined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dosis: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febris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sitis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tussis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tuberculosis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pertussis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</a:p>
          <a:p>
            <a:pPr algn="ctr">
              <a:buNone/>
            </a:pPr>
            <a:endParaRPr lang="cs-CZ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summary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recognize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decline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noun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23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handbook!!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371600" y="609600"/>
          <a:ext cx="7162799" cy="538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3881"/>
                <a:gridCol w="2564459"/>
                <a:gridCol w="2564459"/>
              </a:tblGrid>
              <a:tr h="538480">
                <a:tc>
                  <a:txBody>
                    <a:bodyPr/>
                    <a:lstStyle/>
                    <a:p>
                      <a:r>
                        <a:rPr lang="cs-CZ" b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Masc</a:t>
                      </a:r>
                      <a:r>
                        <a:rPr lang="cs-CZ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cs-CZ" b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fem</a:t>
                      </a:r>
                      <a:endParaRPr lang="cs-CZ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Sg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848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Nom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</a:t>
                      </a:r>
                      <a:endParaRPr lang="cs-CZ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8480"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Gen.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um</a:t>
                      </a:r>
                      <a:endParaRPr lang="cs-CZ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848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Acc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endParaRPr lang="cs-CZ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</a:t>
                      </a:r>
                      <a:endParaRPr lang="cs-CZ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848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Abl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ibus</a:t>
                      </a:r>
                      <a:endParaRPr lang="cs-CZ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848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Neuters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848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Nom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corpus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8480"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Gen.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um</a:t>
                      </a:r>
                      <a:endParaRPr lang="cs-CZ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848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Acc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corpus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848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Abl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ibus</a:t>
                      </a:r>
                      <a:endParaRPr lang="cs-CZ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points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endings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nouns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3rd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declension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various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consonant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stems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stems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): stem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 Gen –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ending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dolor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dolo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m – r-stem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amputatio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a-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f – n-stem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endings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cases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added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genitive stem, not nominative!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bronchitis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gen.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bronchitid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bronchitid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bronchitid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cs-CZ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learn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genitive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noun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609600"/>
            <a:ext cx="7498080" cy="5638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Nouns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3rd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declension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masculines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feminines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neuters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regularities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nouns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–do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(Gen. 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dinis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-go </a:t>
            </a:r>
          </a:p>
          <a:p>
            <a:pPr lvl="1">
              <a:lnSpc>
                <a:spcPct val="150000"/>
              </a:lnSpc>
              <a:buNone/>
            </a:pP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ginis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io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ionis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-as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atis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itas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itatis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ix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icis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 are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usually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feminines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nouns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(gen. –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eris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 are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usually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masculines</a:t>
            </a:r>
            <a:endParaRPr lang="cs-C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nouns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matis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oma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omatis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minis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 are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usually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neuters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Irregular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expressions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/>
                <a:gridCol w="2499783"/>
                <a:gridCol w="2499783"/>
              </a:tblGrid>
              <a:tr h="434340">
                <a:tc>
                  <a:txBody>
                    <a:bodyPr/>
                    <a:lstStyle/>
                    <a:p>
                      <a:r>
                        <a:rPr lang="cs-CZ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os, </a:t>
                      </a:r>
                      <a:r>
                        <a:rPr lang="cs-CZ" b="0" i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ossis</a:t>
                      </a:r>
                      <a:r>
                        <a:rPr lang="cs-CZ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n.</a:t>
                      </a:r>
                      <a:r>
                        <a:rPr lang="cs-CZ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bone</a:t>
                      </a:r>
                      <a:endParaRPr lang="cs-CZ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Sg</a:t>
                      </a:r>
                      <a:endParaRPr lang="cs-CZ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nom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oss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gen.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oss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oss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ium</a:t>
                      </a:r>
                      <a:endParaRPr lang="cs-CZ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acc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oss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abl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oss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oss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bus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cs-CZ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vas</a:t>
                      </a:r>
                      <a:r>
                        <a:rPr lang="cs-CZ" i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vasis</a:t>
                      </a:r>
                      <a:r>
                        <a:rPr lang="cs-CZ" i="1" dirty="0" smtClean="0">
                          <a:latin typeface="Times New Roman" pitchFamily="18" charset="0"/>
                          <a:cs typeface="Times New Roman" pitchFamily="18" charset="0"/>
                        </a:rPr>
                        <a:t>, n. =</a:t>
                      </a:r>
                      <a:r>
                        <a:rPr lang="cs-CZ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vessel</a:t>
                      </a:r>
                      <a:endParaRPr lang="cs-CZ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nom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gen.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vas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orum</a:t>
                      </a:r>
                      <a:endParaRPr lang="cs-CZ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acc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abl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vas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endParaRPr lang="cs-CZ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>
                <a:latin typeface="Times New Roman" pitchFamily="18" charset="0"/>
                <a:cs typeface="Times New Roman" pitchFamily="18" charset="0"/>
              </a:rPr>
              <a:t>3rd </a:t>
            </a:r>
            <a:r>
              <a:rPr lang="cs-CZ" sz="4800" dirty="0" err="1" smtClean="0">
                <a:latin typeface="Times New Roman" pitchFamily="18" charset="0"/>
                <a:cs typeface="Times New Roman" pitchFamily="18" charset="0"/>
              </a:rPr>
              <a:t>declension</a:t>
            </a:r>
            <a:endParaRPr lang="cs-CZ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7406640" cy="1752600"/>
          </a:xfrm>
        </p:spPr>
        <p:txBody>
          <a:bodyPr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stems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143000" y="533400"/>
          <a:ext cx="7791450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225550"/>
                <a:gridCol w="1298575"/>
                <a:gridCol w="981075"/>
                <a:gridCol w="1616075"/>
                <a:gridCol w="1298575"/>
              </a:tblGrid>
              <a:tr h="5486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Latin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Greek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Masc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fem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Sg</a:t>
                      </a:r>
                      <a:endParaRPr lang="cs-CZ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fem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Sg</a:t>
                      </a:r>
                      <a:endParaRPr lang="cs-CZ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nom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pelvis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pelv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dosis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gen.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pelv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pelv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-um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/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eos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i-um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acc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pelv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pelv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im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/-in</a:t>
                      </a:r>
                      <a:endParaRPr lang="cs-CZ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abl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pelv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pelv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ibus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cs-CZ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ibus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neuters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nom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rete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ret-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gen.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ret-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ret-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cs-CZ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-um</a:t>
                      </a:r>
                      <a:endParaRPr lang="cs-CZ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acc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rete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ret-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abl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ret-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cs-CZ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ret-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ibus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points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pelvis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declined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nouns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3rd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declension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syllables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genitive </a:t>
            </a:r>
          </a:p>
          <a:p>
            <a:pPr lvl="2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canalis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m.,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cutis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consonants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preceding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Genitive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tis,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ntis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685800"/>
            <a:ext cx="7498080" cy="5562600"/>
          </a:xfrm>
        </p:spPr>
        <p:txBody>
          <a:bodyPr>
            <a:norm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rete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declined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neuters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3rd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declension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animal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n. =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animal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calcar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n. =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spur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cochlear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n. =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spoon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others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declined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corpus</a:t>
            </a:r>
          </a:p>
          <a:p>
            <a:pPr lvl="1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difference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ablative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genitive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endings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corpor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ret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corpor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ret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ium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!!!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140</TotalTime>
  <Words>415</Words>
  <Application>Microsoft Office PowerPoint</Application>
  <PresentationFormat>Předvádění na obrazovce (4:3)</PresentationFormat>
  <Paragraphs>192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3rd declension</vt:lpstr>
      <vt:lpstr>Snímek 2</vt:lpstr>
      <vt:lpstr>Important points</vt:lpstr>
      <vt:lpstr>Snímek 4</vt:lpstr>
      <vt:lpstr>Irregular expressions</vt:lpstr>
      <vt:lpstr>3rd declension</vt:lpstr>
      <vt:lpstr>Snímek 7</vt:lpstr>
      <vt:lpstr>Important points</vt:lpstr>
      <vt:lpstr>Snímek 9</vt:lpstr>
      <vt:lpstr>Compare</vt:lpstr>
      <vt:lpstr>Compare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declension</dc:title>
  <dc:creator>user</dc:creator>
  <cp:lastModifiedBy>user</cp:lastModifiedBy>
  <cp:revision>19</cp:revision>
  <dcterms:created xsi:type="dcterms:W3CDTF">2013-10-05T10:37:01Z</dcterms:created>
  <dcterms:modified xsi:type="dcterms:W3CDTF">2013-10-06T10:59:27Z</dcterms:modified>
</cp:coreProperties>
</file>