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9" r:id="rId4"/>
    <p:sldId id="264" r:id="rId5"/>
    <p:sldId id="265" r:id="rId6"/>
    <p:sldId id="260" r:id="rId7"/>
    <p:sldId id="258" r:id="rId8"/>
    <p:sldId id="261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74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75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3280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608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84547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97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49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844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602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821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3269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0135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36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124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5654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041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51F17-8398-446F-BFB2-C680508A744C}" type="datetimeFigureOut">
              <a:rPr lang="cs-CZ" smtClean="0"/>
              <a:t>15.12.2015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59EB3FC-0BC4-4B3A-9A71-3BE95BC712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877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smtClean="0"/>
              <a:t>Adjektiva 3. dekl - cvičení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026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Stejně zakončená substantiva gramaticky určete a přeložte: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gramma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</a:t>
            </a:r>
            <a:r>
              <a:rPr lang="cs-CZ" altLang="cs-CZ" sz="3200" b="1" kern="0" dirty="0" smtClean="0">
                <a:solidFill>
                  <a:srgbClr val="000000"/>
                </a:solidFill>
                <a:latin typeface="Arial"/>
              </a:rPr>
              <a:t>         X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mamma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pectus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	X	humerus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vena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venena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cochleari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pueri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nephrosis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digitis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diabetes     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cavitates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hernia</a:t>
            </a: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	  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animalia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3200" b="1" kern="0" dirty="0">
                <a:solidFill>
                  <a:srgbClr val="000000"/>
                </a:solidFill>
                <a:latin typeface="Arial"/>
              </a:rPr>
              <a:t>loco	       	X	</a:t>
            </a:r>
            <a:r>
              <a:rPr lang="cs-CZ" altLang="cs-CZ" sz="3200" b="1" kern="0" dirty="0" err="1">
                <a:solidFill>
                  <a:srgbClr val="000000"/>
                </a:solidFill>
                <a:latin typeface="Arial"/>
              </a:rPr>
              <a:t>pulmo</a:t>
            </a:r>
            <a:endParaRPr lang="cs-CZ" altLang="cs-CZ" sz="3200" b="1" kern="0" dirty="0">
              <a:solidFill>
                <a:srgbClr val="000000"/>
              </a:solidFill>
              <a:latin typeface="Arial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566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 smtClean="0"/>
              <a:t>K substantivům přiřaďte vhodná adjektiva, přeložte, a kde je to možné, vytvořte </a:t>
            </a:r>
            <a:r>
              <a:rPr lang="cs-CZ" altLang="cs-CZ" b="1" dirty="0" err="1" smtClean="0"/>
              <a:t>nom</a:t>
            </a:r>
            <a:r>
              <a:rPr lang="cs-CZ" altLang="cs-CZ" b="1" dirty="0" smtClean="0"/>
              <a:t>. a gen. </a:t>
            </a:r>
            <a:r>
              <a:rPr lang="cs-CZ" altLang="cs-CZ" b="1" dirty="0" err="1" smtClean="0"/>
              <a:t>pl</a:t>
            </a:r>
            <a:r>
              <a:rPr lang="cs-CZ" altLang="cs-CZ" b="1" dirty="0" smtClean="0"/>
              <a:t>.:</a:t>
            </a:r>
            <a:r>
              <a:rPr lang="cs-CZ" alt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systema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corrigens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ntis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medulla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(acer, 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acris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acre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remedium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praemolaris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e)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margo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nervosus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a, um)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dolor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    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occipitalis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e)</a:t>
            </a:r>
          </a:p>
          <a:p>
            <a:pPr marL="342900" lvl="0" indent="-34290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dens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		    (</a:t>
            </a:r>
            <a:r>
              <a:rPr kumimoji="0" lang="cs-CZ" altLang="cs-CZ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spinalis</a:t>
            </a:r>
            <a:r>
              <a:rPr kumimoji="0" lang="cs-CZ" altLang="cs-CZ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867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9300"/>
          </a:xfrm>
        </p:spPr>
        <p:txBody>
          <a:bodyPr/>
          <a:lstStyle/>
          <a:p>
            <a:r>
              <a:rPr lang="cs-CZ" altLang="cs-CZ" b="1" dirty="0" smtClean="0"/>
              <a:t>Vyberte ablativy singuláru: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1663700"/>
            <a:ext cx="4184035" cy="4377661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traumate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cubiti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smtClean="0"/>
              <a:t>dorsali</a:t>
            </a:r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columnae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zinco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capitale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smtClean="0"/>
              <a:t>uretere</a:t>
            </a:r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intercostalia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cellulā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bicipitibus</a:t>
            </a:r>
            <a:endParaRPr lang="cs-CZ" altLang="cs-CZ" sz="280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9970" y="1663701"/>
            <a:ext cx="4184034" cy="4377662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tuberculosim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cavitate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tussi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rheumatici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distali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molle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systolē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margo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vulnera</a:t>
            </a:r>
            <a:endParaRPr lang="cs-CZ" altLang="cs-CZ" sz="2800" b="1" dirty="0" smtClean="0"/>
          </a:p>
          <a:p>
            <a:pPr>
              <a:spcBef>
                <a:spcPct val="0"/>
              </a:spcBef>
            </a:pPr>
            <a:r>
              <a:rPr lang="cs-CZ" altLang="cs-CZ" sz="2800" b="1" dirty="0" err="1" smtClean="0"/>
              <a:t>systema</a:t>
            </a:r>
            <a:r>
              <a:rPr lang="cs-CZ" altLang="cs-CZ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38835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500"/>
          </a:xfrm>
        </p:spPr>
        <p:txBody>
          <a:bodyPr/>
          <a:lstStyle/>
          <a:p>
            <a:r>
              <a:rPr lang="cs-CZ" altLang="cs-CZ" b="1" dirty="0" smtClean="0"/>
              <a:t>Vyberte genitivy plurálu: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77334" y="1689100"/>
            <a:ext cx="4184035" cy="4352261"/>
          </a:xfrm>
        </p:spPr>
        <p:txBody>
          <a:bodyPr/>
          <a:lstStyle/>
          <a:p>
            <a:r>
              <a:rPr lang="cs-CZ" altLang="cs-CZ" sz="2400" b="1" dirty="0" err="1" smtClean="0"/>
              <a:t>suppositorium</a:t>
            </a:r>
            <a:r>
              <a:rPr lang="cs-CZ" altLang="cs-CZ" sz="2400" b="1" dirty="0" smtClean="0"/>
              <a:t> </a:t>
            </a:r>
          </a:p>
          <a:p>
            <a:r>
              <a:rPr lang="cs-CZ" altLang="cs-CZ" sz="2400" b="1" dirty="0" err="1" smtClean="0"/>
              <a:t>praecocium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carcinomatum</a:t>
            </a:r>
            <a:endParaRPr lang="cs-CZ" altLang="cs-CZ" sz="2400" b="1" dirty="0" smtClean="0"/>
          </a:p>
          <a:p>
            <a:r>
              <a:rPr lang="cs-CZ" altLang="cs-CZ" sz="2400" b="1" dirty="0" smtClean="0"/>
              <a:t>palatum</a:t>
            </a:r>
          </a:p>
          <a:p>
            <a:r>
              <a:rPr lang="cs-CZ" altLang="cs-CZ" sz="2400" b="1" dirty="0" smtClean="0"/>
              <a:t>ostium</a:t>
            </a:r>
          </a:p>
          <a:p>
            <a:r>
              <a:rPr lang="cs-CZ" altLang="cs-CZ" sz="2400" b="1" dirty="0" err="1" smtClean="0"/>
              <a:t>arteriarum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retium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collum</a:t>
            </a:r>
            <a:endParaRPr lang="cs-CZ" altLang="cs-CZ" sz="2400" b="1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89970" y="1689101"/>
            <a:ext cx="4184034" cy="4352262"/>
          </a:xfrm>
        </p:spPr>
        <p:txBody>
          <a:bodyPr>
            <a:normAutofit/>
          </a:bodyPr>
          <a:lstStyle/>
          <a:p>
            <a:r>
              <a:rPr lang="cs-CZ" altLang="cs-CZ" sz="2400" b="1" dirty="0" err="1" smtClean="0"/>
              <a:t>mollium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auxilium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pelvium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emplastrum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ureterum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nephrorum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lacerum</a:t>
            </a:r>
            <a:endParaRPr lang="cs-CZ" altLang="cs-CZ" sz="2400" b="1" dirty="0" smtClean="0"/>
          </a:p>
          <a:p>
            <a:r>
              <a:rPr lang="cs-CZ" altLang="cs-CZ" sz="2400" b="1" dirty="0" err="1" smtClean="0"/>
              <a:t>basium</a:t>
            </a:r>
            <a:r>
              <a:rPr lang="cs-CZ" altLang="cs-CZ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1084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Doplňte tvary adjektiv k substantivům: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89101"/>
            <a:ext cx="8596668" cy="4352262"/>
          </a:xfrm>
        </p:spPr>
        <p:txBody>
          <a:bodyPr>
            <a:normAutofit fontScale="92500" lnSpcReduction="10000"/>
          </a:bodyPr>
          <a:lstStyle/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medici		(bonus, a, um)	(sapiens,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ntis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dentis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lacteus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molaris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columnae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altLang="cs-CZ" sz="2500" b="1" kern="0" dirty="0" smtClean="0">
                <a:solidFill>
                  <a:srgbClr val="000000"/>
                </a:solidFill>
                <a:latin typeface="Arial"/>
              </a:rPr>
              <a:t>   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parvus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vertebralis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ossium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sacer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cra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crum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nasalis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veneno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validus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fortis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febrim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continuus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incipiens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entis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bronchitides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 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acutus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(gravis,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dosi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magnus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letalis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parte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pelvinus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cervicalis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e)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musculo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rectus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quadriceps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cipitis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vasa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</a:t>
            </a:r>
            <a:r>
              <a:rPr lang="cs-CZ" altLang="cs-CZ" sz="2200" b="1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altLang="cs-CZ" sz="2200" b="1" kern="0" dirty="0" err="1">
                <a:solidFill>
                  <a:srgbClr val="000000"/>
                </a:solidFill>
                <a:latin typeface="Arial"/>
              </a:rPr>
              <a:t>lymphaticus</a:t>
            </a:r>
            <a:r>
              <a:rPr lang="cs-CZ" altLang="cs-CZ" sz="2200" b="1" kern="0" dirty="0">
                <a:solidFill>
                  <a:srgbClr val="000000"/>
                </a:solidFill>
                <a:latin typeface="Arial"/>
              </a:rPr>
              <a:t>, a, um)	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afferens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entis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 lvl="0" defTabSz="9144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sclerosim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		(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diffusus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, a, um)	(multiplex, </a:t>
            </a:r>
            <a:r>
              <a:rPr lang="cs-CZ" altLang="cs-CZ" sz="2500" b="1" kern="0" dirty="0" err="1">
                <a:solidFill>
                  <a:srgbClr val="000000"/>
                </a:solidFill>
                <a:latin typeface="Arial"/>
              </a:rPr>
              <a:t>icis</a:t>
            </a:r>
            <a:r>
              <a:rPr lang="cs-CZ" altLang="cs-CZ" sz="2500" b="1" kern="0" dirty="0">
                <a:solidFill>
                  <a:srgbClr val="000000"/>
                </a:solidFill>
                <a:latin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31577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/>
              <a:t>Přeložte. Pokud to bude možné, převeďte do opačného čísla: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cs-CZ" altLang="cs-CZ" sz="2000" b="1" dirty="0" err="1"/>
              <a:t>dolores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femorum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partis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proximalis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partem </a:t>
            </a:r>
            <a:r>
              <a:rPr lang="cs-CZ" altLang="cs-CZ" sz="2000" b="1" dirty="0" err="1"/>
              <a:t>proximalem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systema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nervorum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systema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nervosum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/>
              <a:t>nervi </a:t>
            </a:r>
            <a:r>
              <a:rPr lang="cs-CZ" altLang="cs-CZ" sz="2000" b="1" dirty="0" err="1"/>
              <a:t>pectoralis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calculus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renalis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tussis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acuta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tussis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acutae</a:t>
            </a:r>
            <a:endParaRPr lang="cs-CZ" altLang="cs-CZ" sz="2000" b="1" dirty="0"/>
          </a:p>
          <a:p>
            <a:pPr>
              <a:lnSpc>
                <a:spcPct val="80000"/>
              </a:lnSpc>
            </a:pPr>
            <a:r>
              <a:rPr lang="cs-CZ" altLang="cs-CZ" sz="2000" b="1" dirty="0" err="1"/>
              <a:t>propter</a:t>
            </a:r>
            <a:r>
              <a:rPr lang="cs-CZ" altLang="cs-CZ" sz="2000" b="1" dirty="0"/>
              <a:t> trauma </a:t>
            </a:r>
            <a:r>
              <a:rPr lang="cs-CZ" altLang="cs-CZ" sz="2000" b="1" dirty="0" err="1"/>
              <a:t>recens</a:t>
            </a:r>
            <a:endParaRPr lang="cs-CZ" altLang="cs-CZ" sz="2000" b="1" dirty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</a:pPr>
            <a:r>
              <a:rPr lang="cs-CZ" altLang="cs-CZ" sz="2000" b="1" dirty="0" err="1"/>
              <a:t>aures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mediae</a:t>
            </a:r>
            <a:endParaRPr lang="cs-CZ" altLang="cs-CZ" sz="2000" b="1" dirty="0"/>
          </a:p>
          <a:p>
            <a:pPr>
              <a:spcBef>
                <a:spcPct val="0"/>
              </a:spcBef>
            </a:pPr>
            <a:r>
              <a:rPr lang="cs-CZ" altLang="cs-CZ" sz="2000" b="1" dirty="0" err="1"/>
              <a:t>aures</a:t>
            </a:r>
            <a:r>
              <a:rPr lang="cs-CZ" altLang="cs-CZ" sz="2000" b="1" dirty="0"/>
              <a:t> medias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 err="1"/>
              <a:t>auris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mediae</a:t>
            </a:r>
            <a:endParaRPr lang="cs-CZ" altLang="cs-CZ" sz="2000" b="1" dirty="0"/>
          </a:p>
          <a:p>
            <a:pPr>
              <a:spcBef>
                <a:spcPct val="0"/>
              </a:spcBef>
            </a:pPr>
            <a:r>
              <a:rPr lang="cs-CZ" altLang="cs-CZ" sz="2000" b="1" dirty="0" err="1"/>
              <a:t>ossa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cranii</a:t>
            </a:r>
            <a:endParaRPr lang="cs-CZ" altLang="cs-CZ" sz="2000" b="1" dirty="0"/>
          </a:p>
          <a:p>
            <a:pPr>
              <a:spcBef>
                <a:spcPct val="0"/>
              </a:spcBef>
            </a:pPr>
            <a:r>
              <a:rPr lang="cs-CZ" altLang="cs-CZ" sz="2000" b="1" dirty="0" err="1"/>
              <a:t>ossa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cranialia</a:t>
            </a:r>
            <a:endParaRPr lang="cs-CZ" altLang="cs-CZ" sz="2000" b="1" dirty="0"/>
          </a:p>
          <a:p>
            <a:pPr>
              <a:spcBef>
                <a:spcPct val="0"/>
              </a:spcBef>
            </a:pPr>
            <a:r>
              <a:rPr lang="cs-CZ" altLang="cs-CZ" sz="2000" b="1" dirty="0"/>
              <a:t>causa </a:t>
            </a:r>
            <a:r>
              <a:rPr lang="cs-CZ" altLang="cs-CZ" sz="2000" b="1" dirty="0" err="1"/>
              <a:t>luxationis</a:t>
            </a:r>
            <a:r>
              <a:rPr lang="cs-CZ" altLang="cs-CZ" sz="2000" b="1" dirty="0"/>
              <a:t> 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 err="1"/>
              <a:t>propter</a:t>
            </a:r>
            <a:r>
              <a:rPr lang="cs-CZ" altLang="cs-CZ" sz="2000" b="1" dirty="0"/>
              <a:t> tumorem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 err="1"/>
              <a:t>partium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distalium</a:t>
            </a:r>
            <a:endParaRPr lang="cs-CZ" altLang="cs-CZ" sz="2000" b="1" dirty="0"/>
          </a:p>
          <a:p>
            <a:pPr>
              <a:spcBef>
                <a:spcPct val="0"/>
              </a:spcBef>
            </a:pPr>
            <a:r>
              <a:rPr lang="cs-CZ" altLang="cs-CZ" sz="2000" b="1" dirty="0" err="1"/>
              <a:t>medicamenta</a:t>
            </a:r>
            <a:r>
              <a:rPr lang="cs-CZ" altLang="cs-CZ" sz="2000" b="1" dirty="0"/>
              <a:t> sedativa</a:t>
            </a:r>
          </a:p>
          <a:p>
            <a:pPr>
              <a:spcBef>
                <a:spcPct val="0"/>
              </a:spcBef>
            </a:pPr>
            <a:r>
              <a:rPr lang="cs-CZ" altLang="cs-CZ" sz="2000" b="1" dirty="0" err="1"/>
              <a:t>radices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dentium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incisivorum</a:t>
            </a:r>
            <a:endParaRPr lang="cs-CZ" altLang="cs-CZ" sz="20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0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/>
              <a:t>Vyberte správný tvar / správné tvary: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altLang="cs-CZ" sz="2000" b="1" dirty="0" err="1"/>
              <a:t>laesio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cum</a:t>
            </a:r>
            <a:r>
              <a:rPr lang="cs-CZ" altLang="cs-CZ" sz="2000" b="1" dirty="0"/>
              <a:t> (</a:t>
            </a:r>
            <a:r>
              <a:rPr lang="cs-CZ" altLang="cs-CZ" sz="2000" b="1" dirty="0" err="1"/>
              <a:t>perforationis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perforatione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perforationem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perforationes</a:t>
            </a:r>
            <a:r>
              <a:rPr lang="cs-CZ" altLang="cs-CZ" sz="2000" b="1" dirty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z="2000" b="1" dirty="0"/>
              <a:t>dosis pro (</a:t>
            </a:r>
            <a:r>
              <a:rPr lang="cs-CZ" altLang="cs-CZ" sz="2000" b="1" dirty="0" err="1"/>
              <a:t>adultos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adultis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adultibus</a:t>
            </a:r>
            <a:r>
              <a:rPr lang="cs-CZ" altLang="cs-CZ" sz="2000" b="1" dirty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z="2000" b="1" dirty="0"/>
              <a:t>in (</a:t>
            </a:r>
            <a:r>
              <a:rPr lang="cs-CZ" altLang="cs-CZ" sz="2000" b="1" dirty="0" err="1"/>
              <a:t>solutionem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solutiones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solutionum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solutionibus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solutione</a:t>
            </a:r>
            <a:r>
              <a:rPr lang="cs-CZ" altLang="cs-CZ" sz="2000" b="1" dirty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z="2000" b="1" dirty="0"/>
              <a:t>sine (</a:t>
            </a:r>
            <a:r>
              <a:rPr lang="cs-CZ" altLang="cs-CZ" sz="2000" b="1" dirty="0" err="1"/>
              <a:t>tuberculosi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tuberculose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tuberculosim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tuberculosis</a:t>
            </a:r>
            <a:r>
              <a:rPr lang="cs-CZ" altLang="cs-CZ" sz="2000" b="1" dirty="0"/>
              <a:t>)</a:t>
            </a:r>
          </a:p>
          <a:p>
            <a:pPr>
              <a:lnSpc>
                <a:spcPct val="110000"/>
              </a:lnSpc>
            </a:pPr>
            <a:r>
              <a:rPr lang="cs-CZ" altLang="cs-CZ" sz="2000" b="1" dirty="0"/>
              <a:t>post (</a:t>
            </a:r>
            <a:r>
              <a:rPr lang="cs-CZ" altLang="cs-CZ" sz="2000" b="1" dirty="0" err="1"/>
              <a:t>morbum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mortium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dosin</a:t>
            </a:r>
            <a:r>
              <a:rPr lang="cs-CZ" altLang="cs-CZ" sz="2000" b="1" dirty="0"/>
              <a:t>,  </a:t>
            </a:r>
            <a:r>
              <a:rPr lang="cs-CZ" altLang="cs-CZ" sz="2000" b="1" dirty="0" err="1"/>
              <a:t>nephrosi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resectionem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radicis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dentis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encephalitide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carcinoma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crisim</a:t>
            </a:r>
            <a:r>
              <a:rPr lang="cs-CZ" altLang="cs-CZ" sz="2000" b="1" dirty="0" smtClean="0"/>
              <a:t>)</a:t>
            </a: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80646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 smtClean="0"/>
              <a:t>Doplňte tabulku tak, aby každý řádek obsahoval jeden výraz v různých pádech a každý sloupec různé výrazy v jednom pádě:</a:t>
            </a:r>
            <a:endParaRPr lang="cs-CZ" dirty="0"/>
          </a:p>
        </p:txBody>
      </p:sp>
      <p:pic>
        <p:nvPicPr>
          <p:cNvPr id="4" name="table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7237" y="2160588"/>
            <a:ext cx="6637564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0881680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210</Words>
  <Application>Microsoft Office PowerPoint</Application>
  <PresentationFormat>Širokoúhlá obrazovka</PresentationFormat>
  <Paragraphs>96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Faseta</vt:lpstr>
      <vt:lpstr>Adjektiva 3. dekl - cvičení</vt:lpstr>
      <vt:lpstr>Stejně zakončená substantiva gramaticky určete a přeložte:</vt:lpstr>
      <vt:lpstr>K substantivům přiřaďte vhodná adjektiva, přeložte, a kde je to možné, vytvořte nom. a gen. pl.: </vt:lpstr>
      <vt:lpstr>Vyberte ablativy singuláru: </vt:lpstr>
      <vt:lpstr>Vyberte genitivy plurálu: </vt:lpstr>
      <vt:lpstr>Doplňte tvary adjektiv k substantivům:</vt:lpstr>
      <vt:lpstr>Přeložte. Pokud to bude možné, převeďte do opačného čísla:</vt:lpstr>
      <vt:lpstr>Vyberte správný tvar / správné tvary:</vt:lpstr>
      <vt:lpstr>Doplňte tabulku tak, aby každý řádek obsahoval jeden výraz v různých pádech a každý sloupec různé výrazy v jednom pádě: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Adjektiva 3. dekl - cvičení</dc:title>
  <dc:creator>Soňa Žákovská</dc:creator>
  <cp:lastModifiedBy>Soňa Žákovská</cp:lastModifiedBy>
  <cp:revision>5</cp:revision>
  <dcterms:created xsi:type="dcterms:W3CDTF">2015-12-15T09:07:13Z</dcterms:created>
  <dcterms:modified xsi:type="dcterms:W3CDTF">2015-12-15T09:22:40Z</dcterms:modified>
</cp:coreProperties>
</file>