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61" r:id="rId4"/>
    <p:sldId id="258" r:id="rId5"/>
    <p:sldId id="259" r:id="rId6"/>
    <p:sldId id="262" r:id="rId7"/>
    <p:sldId id="257" r:id="rId8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71" d="100"/>
          <a:sy n="71" d="100"/>
        </p:scale>
        <p:origin x="954" y="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16. 11. 2015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16. 11. 2015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9650E3-288E-496C-BB84-D540B697458B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/courses/a1/14/1/4" TargetMode="External"/><Relationship Id="rId2" Type="http://schemas.openxmlformats.org/officeDocument/2006/relationships/hyperlink" Target="http://mluvtecesky.net/en/courses/a1/14/1/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luvtecesky.net/en/courses/a1/14/4" TargetMode="External"/><Relationship Id="rId5" Type="http://schemas.openxmlformats.org/officeDocument/2006/relationships/hyperlink" Target="http://mluvtecesky.net/en/courses/a1/14/1/9" TargetMode="External"/><Relationship Id="rId4" Type="http://schemas.openxmlformats.org/officeDocument/2006/relationships/hyperlink" Target="http://mluvtecesky.net/en/courses/a1/14/1/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luvtecesky.net/en/courses/a1/7/4/3" TargetMode="External"/><Relationship Id="rId2" Type="http://schemas.openxmlformats.org/officeDocument/2006/relationships/hyperlink" Target="http://mluvtecesky.net/en/courses/a1/7/4/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luvtecesky.net/en/courses/a1/7/4/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dirty="0" smtClean="0"/>
              <a:t>Čeština: 9.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9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: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in Czech. </a:t>
            </a:r>
            <a:r>
              <a:rPr lang="cs-CZ" dirty="0" err="1"/>
              <a:t>Telephone</a:t>
            </a:r>
            <a:r>
              <a:rPr lang="cs-CZ" dirty="0"/>
              <a:t> </a:t>
            </a:r>
            <a:r>
              <a:rPr lang="cs-CZ" dirty="0" err="1"/>
              <a:t>calls</a:t>
            </a:r>
            <a:r>
              <a:rPr lang="cs-CZ" dirty="0"/>
              <a:t>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Grammar</a:t>
            </a:r>
            <a:r>
              <a:rPr lang="cs-CZ" dirty="0"/>
              <a:t>: </a:t>
            </a:r>
            <a:r>
              <a:rPr lang="cs-CZ" dirty="0" err="1"/>
              <a:t>Parts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body I. </a:t>
            </a:r>
            <a:r>
              <a:rPr lang="cs-CZ" dirty="0" err="1"/>
              <a:t>Revision</a:t>
            </a:r>
            <a:r>
              <a:rPr lang="cs-CZ" dirty="0"/>
              <a:t>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Phone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/>
              <a:t>Book</a:t>
            </a:r>
            <a:r>
              <a:rPr lang="cs-CZ" dirty="0" smtClean="0"/>
              <a:t>, p. 47, ex. 7: listen and </a:t>
            </a:r>
            <a:r>
              <a:rPr lang="cs-CZ" dirty="0" err="1" smtClean="0"/>
              <a:t>observe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47/2: 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informal</a:t>
            </a:r>
            <a:r>
              <a:rPr lang="cs-CZ" dirty="0" smtClean="0"/>
              <a:t> and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phone</a:t>
            </a:r>
            <a:r>
              <a:rPr lang="cs-CZ" dirty="0" smtClean="0"/>
              <a:t> call</a:t>
            </a:r>
          </a:p>
          <a:p>
            <a:pPr marL="0" indent="0">
              <a:buNone/>
            </a:pPr>
            <a:r>
              <a:rPr lang="cs-CZ" dirty="0" smtClean="0"/>
              <a:t>47/3: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lines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52665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Neformální dopis | </a:t>
            </a:r>
            <a:r>
              <a:rPr lang="cs-CZ" dirty="0" err="1" smtClean="0"/>
              <a:t>informal</a:t>
            </a:r>
            <a:r>
              <a:rPr lang="cs-CZ" dirty="0" smtClean="0"/>
              <a:t> </a:t>
            </a:r>
            <a:r>
              <a:rPr lang="cs-CZ" dirty="0" err="1" smtClean="0"/>
              <a:t>lettre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Read</a:t>
            </a:r>
            <a:r>
              <a:rPr lang="cs-CZ" dirty="0" smtClean="0"/>
              <a:t> and listen p. 49/ex. 13</a:t>
            </a:r>
          </a:p>
          <a:p>
            <a:pPr marL="0" indent="0">
              <a:buNone/>
            </a:pP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lettre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in Brno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551260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tělo | </a:t>
            </a:r>
            <a:r>
              <a:rPr lang="cs-CZ" dirty="0" err="1" smtClean="0"/>
              <a:t>human</a:t>
            </a:r>
            <a:r>
              <a:rPr lang="cs-CZ" dirty="0" smtClean="0"/>
              <a:t> body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Basic </a:t>
            </a:r>
            <a:r>
              <a:rPr lang="cs-CZ" dirty="0" err="1" smtClean="0"/>
              <a:t>parts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mluvtecesky.net/en/courses/a1/14/1/1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Hlava: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mluvtecesky.net/en/courses/a1/14/1/4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mluvtecesky.net/en/courses/a1/14/1/7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Extremities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mluvtecesky.net/en/courses/a1/14/1/9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Phrases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mluvtecesky.net/en/courses/a1/14/4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27473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Phrase</a:t>
            </a:r>
            <a:r>
              <a:rPr lang="cs-CZ" dirty="0" smtClean="0"/>
              <a:t> „Bolí mě…“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860031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BOLÍ </a:t>
            </a:r>
            <a:r>
              <a:rPr lang="cs-CZ" b="1" u="sng" dirty="0" smtClean="0">
                <a:solidFill>
                  <a:srgbClr val="0070C0"/>
                </a:solidFill>
              </a:rPr>
              <a:t>M</a:t>
            </a:r>
            <a:r>
              <a:rPr lang="cs-CZ" b="1" dirty="0" smtClean="0">
                <a:solidFill>
                  <a:srgbClr val="0070C0"/>
                </a:solidFill>
              </a:rPr>
              <a:t>Ě</a:t>
            </a:r>
            <a:r>
              <a:rPr lang="cs-CZ" b="1" dirty="0" smtClean="0"/>
              <a:t> [X]. = </a:t>
            </a:r>
            <a:r>
              <a:rPr lang="cs-CZ" b="1" dirty="0" smtClean="0">
                <a:solidFill>
                  <a:srgbClr val="0070C0"/>
                </a:solidFill>
              </a:rPr>
              <a:t>MY</a:t>
            </a:r>
            <a:r>
              <a:rPr lang="cs-CZ" b="1" dirty="0" smtClean="0"/>
              <a:t> [X] HURTS.</a:t>
            </a:r>
          </a:p>
          <a:p>
            <a:pPr marL="0" indent="0">
              <a:buNone/>
            </a:pPr>
            <a:r>
              <a:rPr lang="cs-CZ" dirty="0" smtClean="0"/>
              <a:t>Bolí </a:t>
            </a:r>
            <a:r>
              <a:rPr lang="cs-CZ" u="sng" dirty="0" smtClean="0">
                <a:solidFill>
                  <a:srgbClr val="0070C0"/>
                </a:solidFill>
              </a:rPr>
              <a:t>t</a:t>
            </a:r>
            <a:r>
              <a:rPr lang="cs-CZ" dirty="0" smtClean="0">
                <a:solidFill>
                  <a:srgbClr val="0070C0"/>
                </a:solidFill>
              </a:rPr>
              <a:t>ě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Your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ho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smtClean="0">
                <a:solidFill>
                  <a:srgbClr val="0070C0"/>
                </a:solidFill>
              </a:rPr>
              <a:t>His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ji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smtClean="0">
                <a:solidFill>
                  <a:srgbClr val="0070C0"/>
                </a:solidFill>
              </a:rPr>
              <a:t>Her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náš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Our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BOLÍ </a:t>
            </a:r>
            <a:r>
              <a:rPr lang="cs-CZ" b="1" dirty="0" smtClean="0">
                <a:solidFill>
                  <a:srgbClr val="0070C0"/>
                </a:solidFill>
              </a:rPr>
              <a:t>VÁS</a:t>
            </a:r>
            <a:r>
              <a:rPr lang="cs-CZ" b="1" dirty="0" smtClean="0"/>
              <a:t> [X]. = </a:t>
            </a:r>
            <a:r>
              <a:rPr lang="cs-CZ" b="1" dirty="0" smtClean="0">
                <a:solidFill>
                  <a:srgbClr val="0070C0"/>
                </a:solidFill>
              </a:rPr>
              <a:t>YOUR</a:t>
            </a:r>
            <a:r>
              <a:rPr lang="cs-CZ" b="1" dirty="0" smtClean="0"/>
              <a:t> [X] HURTS.</a:t>
            </a:r>
          </a:p>
          <a:p>
            <a:pPr marL="0" indent="0">
              <a:buNone/>
            </a:pPr>
            <a:r>
              <a:rPr lang="cs-CZ" dirty="0" smtClean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je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Their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58507" y="1905000"/>
            <a:ext cx="3707905" cy="42672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Q: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vás</a:t>
            </a:r>
            <a:r>
              <a:rPr lang="cs-CZ" dirty="0" smtClean="0"/>
              <a:t> bolí?</a:t>
            </a:r>
          </a:p>
          <a:p>
            <a:pPr marL="0" indent="0">
              <a:buNone/>
            </a:pPr>
            <a:r>
              <a:rPr lang="cs-CZ" dirty="0" smtClean="0"/>
              <a:t>A: Bolí </a:t>
            </a:r>
            <a:r>
              <a:rPr lang="cs-CZ" dirty="0" smtClean="0">
                <a:solidFill>
                  <a:srgbClr val="0070C0"/>
                </a:solidFill>
              </a:rPr>
              <a:t>mě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hlava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36331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r>
              <a:rPr lang="cs-CZ" dirty="0" smtClean="0"/>
              <a:t> </a:t>
            </a:r>
            <a:r>
              <a:rPr lang="cs-CZ" dirty="0" err="1" smtClean="0"/>
              <a:t>exercices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mluvtecesky.net/en/courses/a1/7/4/2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mluvtecesky.net/en/courses/a1/7/4/3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mluvtecesky.net/en/courses/a1/7/4/4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Green </a:t>
            </a:r>
            <a:r>
              <a:rPr lang="cs-CZ" dirty="0" err="1" smtClean="0"/>
              <a:t>book</a:t>
            </a:r>
            <a:r>
              <a:rPr lang="cs-CZ" smtClean="0"/>
              <a:t>, 24/13, 25/15, 26/20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24354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Homework</a:t>
            </a:r>
            <a:endParaRPr lang="cs-CZ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smtClean="0"/>
              <a:t>Do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exercices</a:t>
            </a:r>
            <a:r>
              <a:rPr lang="cs-CZ" dirty="0" smtClean="0"/>
              <a:t> in ROPOT as </a:t>
            </a:r>
            <a:r>
              <a:rPr lang="cs-CZ" dirty="0" err="1" smtClean="0"/>
              <a:t>well</a:t>
            </a:r>
            <a:r>
              <a:rPr lang="cs-CZ" dirty="0" smtClean="0"/>
              <a:t>.</a:t>
            </a:r>
          </a:p>
          <a:p>
            <a:pPr marL="0" indent="0">
              <a:buFont typeface="Wingdings" pitchFamily="2" charset="2"/>
              <a:buNone/>
            </a:pPr>
            <a:r>
              <a:rPr lang="cs-CZ" dirty="0" smtClean="0"/>
              <a:t>Study </a:t>
            </a:r>
            <a:r>
              <a:rPr lang="cs-CZ" dirty="0" err="1" smtClean="0"/>
              <a:t>Lesson</a:t>
            </a:r>
            <a:r>
              <a:rPr lang="cs-CZ" dirty="0" smtClean="0"/>
              <a:t> 5 </a:t>
            </a:r>
            <a:r>
              <a:rPr lang="cs-CZ" dirty="0" err="1" smtClean="0"/>
              <a:t>vocabulary</a:t>
            </a:r>
            <a:r>
              <a:rPr lang="cs-CZ" dirty="0" smtClean="0"/>
              <a:t> (p. </a:t>
            </a:r>
            <a:r>
              <a:rPr lang="cs-CZ" smtClean="0"/>
              <a:t>62).</a:t>
            </a: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  <a:p>
            <a:pPr marL="0" indent="0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259</Words>
  <Application>Microsoft Office PowerPoint</Application>
  <PresentationFormat>Vlastní</PresentationFormat>
  <Paragraphs>37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Consolas</vt:lpstr>
      <vt:lpstr>Corbel</vt:lpstr>
      <vt:lpstr>Wingdings</vt:lpstr>
      <vt:lpstr>Chalkboard_16x9</vt:lpstr>
      <vt:lpstr>Čeština: 9. lekce Czech language: 9th lesson</vt:lpstr>
      <vt:lpstr>Phone calls </vt:lpstr>
      <vt:lpstr>Neformální dopis | informal lettre</vt:lpstr>
      <vt:lpstr>Lidské tělo | human body </vt:lpstr>
      <vt:lpstr>Phrase „Bolí mě…“ </vt:lpstr>
      <vt:lpstr>Revision exercices 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2015-11-16T04:59:29Z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