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1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30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50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1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67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4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8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57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44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1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9384-72EF-4585-BCD2-D87A0CB8BFAF}" type="datetimeFigureOut">
              <a:rPr lang="cs-CZ" smtClean="0"/>
              <a:t>3.10.2015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9276-03DF-454A-A10D-E1D112AE8F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8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Digestive </a:t>
            </a:r>
            <a:r>
              <a:rPr lang="cs-CZ" dirty="0" err="1" smtClean="0"/>
              <a:t>system</a:t>
            </a:r>
            <a:r>
              <a:rPr lang="cs-CZ" dirty="0" smtClean="0"/>
              <a:t> - 2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 smtClean="0"/>
              <a:t>Pictures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MedAtlas</a:t>
            </a:r>
            <a:r>
              <a:rPr lang="cs-CZ" dirty="0" smtClean="0"/>
              <a:t> </a:t>
            </a:r>
            <a:r>
              <a:rPr lang="cs-CZ" dirty="0" err="1" smtClean="0"/>
              <a:t>version</a:t>
            </a:r>
            <a:r>
              <a:rPr lang="cs-CZ" dirty="0" smtClean="0"/>
              <a:t> 3,0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535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8" y="619094"/>
            <a:ext cx="8029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188640"/>
            <a:ext cx="240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Pylorus - tunica </a:t>
            </a:r>
            <a:r>
              <a:rPr lang="cs-CZ" dirty="0" err="1" smtClean="0"/>
              <a:t>mucosa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850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09575"/>
            <a:ext cx="80581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35380" y="1736222"/>
            <a:ext cx="665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crypt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3081575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glands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2391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390525"/>
            <a:ext cx="80486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39881" y="29914"/>
            <a:ext cx="35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Duodenum – </a:t>
            </a:r>
            <a:r>
              <a:rPr lang="cs-CZ" dirty="0" err="1" smtClean="0"/>
              <a:t>staining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: </a:t>
            </a:r>
            <a:r>
              <a:rPr lang="cs-CZ" dirty="0" err="1" smtClean="0"/>
              <a:t>Azan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133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4338"/>
            <a:ext cx="80772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655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400050"/>
            <a:ext cx="80200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3568" y="3068960"/>
            <a:ext cx="1156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goblet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06948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00050"/>
            <a:ext cx="80391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57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8680"/>
            <a:ext cx="80391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03848" y="15415"/>
            <a:ext cx="77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Tooth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65837" y="6046549"/>
            <a:ext cx="11260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dental</a:t>
            </a:r>
            <a:r>
              <a:rPr lang="cs-CZ" sz="1600" dirty="0" smtClean="0"/>
              <a:t> pulp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60243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29575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9832" y="147990"/>
            <a:ext cx="77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Tooth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560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0295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121292" y="3194514"/>
            <a:ext cx="13183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circular</a:t>
            </a:r>
            <a:r>
              <a:rPr lang="cs-CZ" sz="1600" dirty="0" smtClean="0"/>
              <a:t>  </a:t>
            </a:r>
            <a:r>
              <a:rPr lang="cs-CZ" sz="1600" dirty="0" err="1" smtClean="0"/>
              <a:t>layer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82950" y="4295436"/>
            <a:ext cx="185005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longitudinal</a:t>
            </a:r>
            <a:r>
              <a:rPr lang="cs-CZ" sz="1600" dirty="0" smtClean="0"/>
              <a:t> </a:t>
            </a:r>
            <a:r>
              <a:rPr lang="cs-CZ" sz="1600" dirty="0" err="1" smtClean="0"/>
              <a:t>layer</a:t>
            </a:r>
            <a:endParaRPr lang="cs-CZ" sz="1600" dirty="0" smtClean="0"/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tunica </a:t>
            </a:r>
            <a:r>
              <a:rPr lang="cs-CZ" sz="1600" dirty="0" err="1" smtClean="0"/>
              <a:t>muscularis</a:t>
            </a:r>
            <a:endParaRPr lang="cs-CZ" sz="1600" dirty="0" smtClean="0"/>
          </a:p>
          <a:p>
            <a:r>
              <a:rPr lang="cs-CZ" sz="1600" dirty="0" err="1" smtClean="0"/>
              <a:t>externa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0152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09575"/>
            <a:ext cx="81057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68344" y="2492896"/>
            <a:ext cx="11288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transition</a:t>
            </a:r>
            <a:r>
              <a:rPr lang="cs-CZ" sz="1600" dirty="0" smtClean="0"/>
              <a:t> </a:t>
            </a:r>
          </a:p>
          <a:p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epithelia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87355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395288"/>
            <a:ext cx="793432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72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71475"/>
            <a:ext cx="809625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74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90525"/>
            <a:ext cx="80962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34472" y="908719"/>
            <a:ext cx="1736373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chief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dirty="0" err="1" smtClean="0"/>
              <a:t>parietal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 smtClean="0"/>
          </a:p>
          <a:p>
            <a:endParaRPr lang="cs-CZ" sz="1600" dirty="0"/>
          </a:p>
          <a:p>
            <a:r>
              <a:rPr lang="cs-CZ" sz="1600" b="1" dirty="0" err="1" smtClean="0">
                <a:solidFill>
                  <a:srgbClr val="00FF00"/>
                </a:solidFill>
              </a:rPr>
              <a:t>simple</a:t>
            </a:r>
            <a:r>
              <a:rPr lang="cs-CZ" sz="1600" b="1" dirty="0" smtClean="0">
                <a:solidFill>
                  <a:srgbClr val="00FF00"/>
                </a:solidFill>
              </a:rPr>
              <a:t> </a:t>
            </a:r>
            <a:r>
              <a:rPr lang="cs-CZ" sz="1600" b="1" dirty="0" err="1" smtClean="0">
                <a:solidFill>
                  <a:srgbClr val="00FF00"/>
                </a:solidFill>
              </a:rPr>
              <a:t>coulumnar</a:t>
            </a:r>
            <a:endParaRPr lang="cs-CZ" sz="1600" b="1" dirty="0" smtClean="0">
              <a:solidFill>
                <a:srgbClr val="00FF00"/>
              </a:solidFill>
            </a:endParaRPr>
          </a:p>
          <a:p>
            <a:r>
              <a:rPr lang="cs-CZ" sz="1600" b="1" dirty="0" err="1" smtClean="0">
                <a:solidFill>
                  <a:srgbClr val="00FF00"/>
                </a:solidFill>
              </a:rPr>
              <a:t>epithelium</a:t>
            </a:r>
            <a:endParaRPr lang="cs-CZ" sz="1600" b="1" dirty="0" smtClean="0">
              <a:solidFill>
                <a:srgbClr val="00FF00"/>
              </a:solidFill>
            </a:endParaRPr>
          </a:p>
          <a:p>
            <a:endParaRPr lang="cs-CZ" sz="1600" b="1" dirty="0"/>
          </a:p>
          <a:p>
            <a:r>
              <a:rPr lang="cs-CZ" sz="1600" b="1" dirty="0" smtClean="0">
                <a:solidFill>
                  <a:srgbClr val="0000FF"/>
                </a:solidFill>
              </a:rPr>
              <a:t>lamina propria </a:t>
            </a:r>
          </a:p>
          <a:p>
            <a:endParaRPr lang="cs-CZ" sz="1600" b="1" dirty="0"/>
          </a:p>
          <a:p>
            <a:r>
              <a:rPr lang="cs-CZ" sz="1600" b="1" dirty="0" smtClean="0">
                <a:solidFill>
                  <a:srgbClr val="FF0000"/>
                </a:solidFill>
              </a:rPr>
              <a:t>lamina </a:t>
            </a:r>
            <a:r>
              <a:rPr lang="cs-CZ" sz="1600" b="1" dirty="0" err="1" smtClean="0">
                <a:solidFill>
                  <a:srgbClr val="FF0000"/>
                </a:solidFill>
              </a:rPr>
              <a:t>muscularis</a:t>
            </a:r>
            <a:endParaRPr lang="cs-CZ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565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381000"/>
            <a:ext cx="80295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56886" y="3645024"/>
            <a:ext cx="122341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dirty="0" err="1" smtClean="0"/>
              <a:t>chief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r>
              <a:rPr lang="cs-CZ" sz="1600" dirty="0" smtClean="0"/>
              <a:t> </a:t>
            </a:r>
          </a:p>
          <a:p>
            <a:endParaRPr lang="cs-CZ" sz="1600" dirty="0"/>
          </a:p>
          <a:p>
            <a:r>
              <a:rPr lang="cs-CZ" sz="1600" dirty="0" err="1" smtClean="0"/>
              <a:t>parietal</a:t>
            </a:r>
            <a:r>
              <a:rPr lang="cs-CZ" sz="1600" dirty="0" smtClean="0"/>
              <a:t> </a:t>
            </a:r>
            <a:r>
              <a:rPr lang="cs-CZ" sz="1600" dirty="0" err="1" smtClean="0"/>
              <a:t>cells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54232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53</Words>
  <Application>Microsoft Office PowerPoint</Application>
  <PresentationFormat>Předvádění na obrazovce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Digestive system - 2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 - 2</dc:title>
  <dc:creator>Doma</dc:creator>
  <cp:lastModifiedBy>Doma</cp:lastModifiedBy>
  <cp:revision>7</cp:revision>
  <dcterms:created xsi:type="dcterms:W3CDTF">2015-09-27T05:56:04Z</dcterms:created>
  <dcterms:modified xsi:type="dcterms:W3CDTF">2015-10-03T04:13:17Z</dcterms:modified>
</cp:coreProperties>
</file>