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51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16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00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8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15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6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2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01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01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2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89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4B525-3E6F-4E9F-8C9D-469F9DAED604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F5B73-048F-4F45-958D-9F5F7C0C77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56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Digestive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smtClean="0"/>
              <a:t>- 3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Pictures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MedAtlas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3,0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1237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5762"/>
            <a:ext cx="8001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1700808"/>
            <a:ext cx="11816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intercalated</a:t>
            </a:r>
            <a:endParaRPr lang="cs-CZ" sz="1600" dirty="0" smtClean="0"/>
          </a:p>
          <a:p>
            <a:r>
              <a:rPr lang="cs-CZ" sz="1600" dirty="0" err="1" smtClean="0"/>
              <a:t>duct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err="1" smtClean="0"/>
              <a:t>acini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6466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2"/>
            <a:ext cx="80105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3974"/>
            <a:ext cx="30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Pancreas</a:t>
            </a:r>
            <a:r>
              <a:rPr lang="cs-CZ" dirty="0" smtClean="0"/>
              <a:t> – </a:t>
            </a:r>
            <a:r>
              <a:rPr lang="cs-CZ" dirty="0" err="1" smtClean="0"/>
              <a:t>islet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Langerhans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016205" y="2852936"/>
            <a:ext cx="1071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blood</a:t>
            </a:r>
            <a:r>
              <a:rPr lang="cs-CZ" sz="1600" dirty="0" smtClean="0"/>
              <a:t> </a:t>
            </a:r>
          </a:p>
          <a:p>
            <a:r>
              <a:rPr lang="cs-CZ" sz="1600" dirty="0" smtClean="0"/>
              <a:t>sinusoid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cords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endParaRPr lang="cs-CZ" sz="1600" dirty="0" smtClean="0"/>
          </a:p>
          <a:p>
            <a:r>
              <a:rPr lang="cs-CZ" sz="1600" dirty="0" err="1" smtClean="0"/>
              <a:t>endocrine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cells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3679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629980"/>
            <a:ext cx="802957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51719" y="260039"/>
            <a:ext cx="21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Hepar</a:t>
            </a:r>
            <a:r>
              <a:rPr lang="cs-CZ" dirty="0" smtClean="0"/>
              <a:t> – </a:t>
            </a:r>
            <a:r>
              <a:rPr lang="cs-CZ" dirty="0" err="1" smtClean="0"/>
              <a:t>Kupffer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461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2123"/>
            <a:ext cx="74199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740352" y="1628800"/>
            <a:ext cx="10823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simple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columnar</a:t>
            </a:r>
            <a:endParaRPr lang="cs-CZ" sz="1600" dirty="0" smtClean="0"/>
          </a:p>
          <a:p>
            <a:r>
              <a:rPr lang="cs-CZ" sz="1600" dirty="0" err="1" smtClean="0"/>
              <a:t>epithelium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r>
              <a:rPr lang="cs-CZ" sz="1600" dirty="0" err="1" smtClean="0"/>
              <a:t>lymmph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nodule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8287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0525"/>
            <a:ext cx="79819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740352" y="2708920"/>
            <a:ext cx="132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lymph</a:t>
            </a:r>
            <a:r>
              <a:rPr lang="cs-CZ" sz="1600" dirty="0" smtClean="0"/>
              <a:t> </a:t>
            </a:r>
            <a:r>
              <a:rPr lang="cs-CZ" sz="1600" dirty="0" err="1" smtClean="0"/>
              <a:t>nodule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err="1" smtClean="0"/>
              <a:t>crypt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0483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04813"/>
            <a:ext cx="80581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30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" y="404813"/>
            <a:ext cx="80200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100392" y="1114871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bileduct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4642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00050"/>
            <a:ext cx="80391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3563143"/>
            <a:ext cx="11431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liver sinusoid</a:t>
            </a:r>
          </a:p>
          <a:p>
            <a:endParaRPr lang="cs-CZ" sz="1400" dirty="0"/>
          </a:p>
          <a:p>
            <a:r>
              <a:rPr lang="cs-CZ" sz="1400" dirty="0" err="1" smtClean="0"/>
              <a:t>sheets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endParaRPr lang="cs-CZ" sz="1400" dirty="0" smtClean="0"/>
          </a:p>
          <a:p>
            <a:r>
              <a:rPr lang="cs-CZ" sz="1400" dirty="0" err="1" smtClean="0"/>
              <a:t>hepatocytes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0808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9575"/>
            <a:ext cx="7884368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547" y="3068960"/>
            <a:ext cx="147726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liver </a:t>
            </a:r>
            <a:r>
              <a:rPr lang="cs-CZ" sz="1400" dirty="0" err="1" smtClean="0"/>
              <a:t>parenchyma</a:t>
            </a:r>
            <a:endParaRPr lang="cs-CZ" sz="1400" dirty="0" smtClean="0"/>
          </a:p>
          <a:p>
            <a:endParaRPr lang="cs-CZ" sz="1600" dirty="0"/>
          </a:p>
          <a:p>
            <a:r>
              <a:rPr lang="cs-CZ" sz="1400" dirty="0" err="1" smtClean="0"/>
              <a:t>adventitia</a:t>
            </a:r>
            <a:endParaRPr lang="cs-CZ" sz="1400" dirty="0" smtClean="0"/>
          </a:p>
          <a:p>
            <a:endParaRPr lang="cs-CZ" sz="1600" dirty="0"/>
          </a:p>
          <a:p>
            <a:r>
              <a:rPr lang="cs-CZ" sz="1400" dirty="0" err="1" smtClean="0"/>
              <a:t>mucosal</a:t>
            </a:r>
            <a:r>
              <a:rPr lang="cs-CZ" sz="1400" dirty="0" smtClean="0"/>
              <a:t> </a:t>
            </a:r>
            <a:r>
              <a:rPr lang="cs-CZ" sz="1400" dirty="0" err="1" smtClean="0"/>
              <a:t>folds</a:t>
            </a:r>
            <a:endParaRPr lang="cs-CZ" sz="1400" dirty="0" smtClean="0"/>
          </a:p>
          <a:p>
            <a:endParaRPr lang="cs-CZ" sz="1400" dirty="0"/>
          </a:p>
          <a:p>
            <a:r>
              <a:rPr lang="cs-CZ" sz="1400" b="1" dirty="0" err="1" smtClean="0">
                <a:solidFill>
                  <a:srgbClr val="FF0000"/>
                </a:solidFill>
              </a:rPr>
              <a:t>mucosa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endParaRPr lang="cs-CZ" sz="1400" dirty="0"/>
          </a:p>
          <a:p>
            <a:r>
              <a:rPr lang="cs-CZ" sz="1400" b="1" dirty="0" err="1" smtClean="0">
                <a:solidFill>
                  <a:srgbClr val="0000FF"/>
                </a:solidFill>
              </a:rPr>
              <a:t>outer</a:t>
            </a:r>
            <a:r>
              <a:rPr lang="cs-CZ" sz="1400" b="1" dirty="0" smtClean="0">
                <a:solidFill>
                  <a:srgbClr val="0000FF"/>
                </a:solidFill>
              </a:rPr>
              <a:t> </a:t>
            </a:r>
            <a:r>
              <a:rPr lang="cs-CZ" sz="1400" b="1" dirty="0" err="1" smtClean="0">
                <a:solidFill>
                  <a:srgbClr val="0000FF"/>
                </a:solidFill>
              </a:rPr>
              <a:t>muscle</a:t>
            </a:r>
            <a:endParaRPr lang="cs-CZ" sz="1400" b="1" dirty="0" smtClean="0">
              <a:solidFill>
                <a:srgbClr val="0000FF"/>
              </a:solidFill>
            </a:endParaRPr>
          </a:p>
          <a:p>
            <a:r>
              <a:rPr lang="cs-CZ" sz="1400" b="1" dirty="0" err="1" smtClean="0">
                <a:solidFill>
                  <a:srgbClr val="0000FF"/>
                </a:solidFill>
              </a:rPr>
              <a:t>layer</a:t>
            </a:r>
            <a:endParaRPr lang="cs-CZ" sz="1400" b="1" dirty="0" smtClean="0">
              <a:solidFill>
                <a:srgbClr val="0000FF"/>
              </a:solidFill>
            </a:endParaRPr>
          </a:p>
          <a:p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853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76672"/>
            <a:ext cx="80105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709105"/>
            <a:ext cx="104669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interlobular</a:t>
            </a:r>
            <a:endParaRPr lang="cs-CZ" sz="1400" dirty="0" smtClean="0"/>
          </a:p>
          <a:p>
            <a:r>
              <a:rPr lang="cs-CZ" sz="1400" dirty="0" err="1" smtClean="0"/>
              <a:t>duct</a:t>
            </a:r>
            <a:endParaRPr lang="cs-CZ" sz="1400" dirty="0" smtClean="0"/>
          </a:p>
          <a:p>
            <a:endParaRPr lang="cs-CZ" sz="1200" dirty="0"/>
          </a:p>
          <a:p>
            <a:r>
              <a:rPr lang="cs-CZ" sz="1400" dirty="0" err="1" smtClean="0"/>
              <a:t>acini</a:t>
            </a:r>
            <a:endParaRPr lang="cs-CZ" sz="1400" dirty="0" smtClean="0"/>
          </a:p>
          <a:p>
            <a:endParaRPr lang="cs-CZ" sz="1400" dirty="0"/>
          </a:p>
          <a:p>
            <a:endParaRPr lang="cs-CZ" sz="3200" dirty="0" smtClean="0"/>
          </a:p>
          <a:p>
            <a:r>
              <a:rPr lang="cs-CZ" sz="1400" dirty="0" err="1" smtClean="0"/>
              <a:t>islets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</a:p>
          <a:p>
            <a:r>
              <a:rPr lang="cs-CZ" sz="1400" dirty="0" smtClean="0"/>
              <a:t>Langerhans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6911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20" y="400050"/>
            <a:ext cx="80581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782146"/>
            <a:ext cx="1105046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acini</a:t>
            </a:r>
            <a:endParaRPr lang="cs-CZ" sz="1400" dirty="0" smtClean="0"/>
          </a:p>
          <a:p>
            <a:endParaRPr lang="cs-CZ" sz="800" dirty="0" smtClean="0"/>
          </a:p>
          <a:p>
            <a:endParaRPr lang="cs-CZ" sz="1000" dirty="0"/>
          </a:p>
          <a:p>
            <a:endParaRPr lang="cs-CZ" sz="800" dirty="0"/>
          </a:p>
          <a:p>
            <a:r>
              <a:rPr lang="cs-CZ" sz="1400" dirty="0" err="1" smtClean="0"/>
              <a:t>centroacinar</a:t>
            </a:r>
            <a:endParaRPr lang="cs-CZ" sz="1400" dirty="0" smtClean="0"/>
          </a:p>
          <a:p>
            <a:r>
              <a:rPr lang="cs-CZ" sz="1400" dirty="0" err="1" smtClean="0"/>
              <a:t>cells</a:t>
            </a:r>
            <a:endParaRPr lang="cs-CZ" sz="1400" dirty="0"/>
          </a:p>
          <a:p>
            <a:endParaRPr lang="cs-CZ" sz="900" dirty="0" smtClean="0"/>
          </a:p>
          <a:p>
            <a:r>
              <a:rPr lang="cs-CZ" sz="1400" dirty="0" err="1" smtClean="0"/>
              <a:t>serous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62391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61</Words>
  <Application>Microsoft Office PowerPoint</Application>
  <PresentationFormat>Předvádění na obrazovce (4:3)</PresentationFormat>
  <Paragraphs>56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Digestive system - 3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systém - 3 </dc:title>
  <dc:creator>Doma</dc:creator>
  <cp:lastModifiedBy>Doma</cp:lastModifiedBy>
  <cp:revision>6</cp:revision>
  <dcterms:created xsi:type="dcterms:W3CDTF">2015-09-27T06:23:19Z</dcterms:created>
  <dcterms:modified xsi:type="dcterms:W3CDTF">2015-10-03T04:46:56Z</dcterms:modified>
</cp:coreProperties>
</file>