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59" r:id="rId4"/>
    <p:sldId id="257" r:id="rId5"/>
    <p:sldId id="263" r:id="rId6"/>
    <p:sldId id="261" r:id="rId7"/>
    <p:sldId id="260" r:id="rId8"/>
    <p:sldId id="262" r:id="rId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3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1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9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4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C8B20-9A48-487E-9702-6982DAB83B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BC826-024F-43EA-86E0-FDD994B0A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0" y="505795"/>
            <a:ext cx="8374381" cy="5796898"/>
            <a:chOff x="0" y="505795"/>
            <a:chExt cx="8374381" cy="579689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5795"/>
              <a:ext cx="8374381" cy="5796897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6880" y="4017979"/>
              <a:ext cx="2857501" cy="2284714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6945630" y="5290710"/>
              <a:ext cx="383535" cy="45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707448" y="4476749"/>
              <a:ext cx="383535" cy="453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 flipH="1">
              <a:off x="3581718" y="4726595"/>
              <a:ext cx="205740" cy="83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>
              <a:stCxn id="7" idx="1"/>
            </p:cNvCxnSpPr>
            <p:nvPr/>
          </p:nvCxnSpPr>
          <p:spPr>
            <a:xfrm flipH="1" flipV="1">
              <a:off x="6492240" y="5517695"/>
              <a:ext cx="45339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2092965" y="2096423"/>
              <a:ext cx="3835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2</a:t>
              </a:r>
              <a:endParaRPr lang="en-US" sz="2400" b="1" dirty="0"/>
            </a:p>
          </p:txBody>
        </p:sp>
        <p:cxnSp>
          <p:nvCxnSpPr>
            <p:cNvPr id="20" name="Přímá spojnice se šipkou 19"/>
            <p:cNvCxnSpPr/>
            <p:nvPr/>
          </p:nvCxnSpPr>
          <p:spPr>
            <a:xfrm flipV="1">
              <a:off x="2407920" y="1920240"/>
              <a:ext cx="548640" cy="4161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2385060" y="2407920"/>
              <a:ext cx="45720" cy="3886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ovéPole 28"/>
          <p:cNvSpPr txBox="1"/>
          <p:nvPr/>
        </p:nvSpPr>
        <p:spPr>
          <a:xfrm>
            <a:off x="6285231" y="2471310"/>
            <a:ext cx="38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3</a:t>
            </a:r>
            <a:endParaRPr lang="en-US" sz="2400" b="1" dirty="0"/>
          </a:p>
        </p:txBody>
      </p:sp>
      <p:cxnSp>
        <p:nvCxnSpPr>
          <p:cNvPr id="31" name="Přímá spojnice se šipkou 30"/>
          <p:cNvCxnSpPr/>
          <p:nvPr/>
        </p:nvCxnSpPr>
        <p:spPr>
          <a:xfrm flipH="1" flipV="1">
            <a:off x="5996940" y="2415540"/>
            <a:ext cx="288291" cy="2866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H="1">
            <a:off x="5859780" y="2702142"/>
            <a:ext cx="425451" cy="2645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0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" y="321424"/>
            <a:ext cx="8263698" cy="633528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86890" y="2539374"/>
            <a:ext cx="38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1</a:t>
            </a:r>
            <a:endParaRPr lang="en-US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73140" y="3489064"/>
            <a:ext cx="38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3</a:t>
            </a:r>
            <a:endParaRPr lang="en-US" sz="2400" b="1" dirty="0"/>
          </a:p>
        </p:txBody>
      </p:sp>
      <p:cxnSp>
        <p:nvCxnSpPr>
          <p:cNvPr id="11" name="Přímá spojnice se šipkou 10"/>
          <p:cNvCxnSpPr/>
          <p:nvPr/>
        </p:nvCxnSpPr>
        <p:spPr>
          <a:xfrm flipH="1" flipV="1">
            <a:off x="5463540" y="2696239"/>
            <a:ext cx="609600" cy="854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1866900" y="2940079"/>
            <a:ext cx="53340" cy="4495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2676621" y="3550920"/>
            <a:ext cx="38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2</a:t>
            </a:r>
            <a:endParaRPr lang="en-US" sz="2400" b="1" dirty="0"/>
          </a:p>
        </p:txBody>
      </p:sp>
      <p:cxnSp>
        <p:nvCxnSpPr>
          <p:cNvPr id="26" name="Přímá spojnice se šipkou 25"/>
          <p:cNvCxnSpPr>
            <a:stCxn id="24" idx="1"/>
          </p:cNvCxnSpPr>
          <p:nvPr/>
        </p:nvCxnSpPr>
        <p:spPr>
          <a:xfrm flipH="1" flipV="1">
            <a:off x="2346960" y="3719896"/>
            <a:ext cx="329661" cy="61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44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55547" y="256602"/>
            <a:ext cx="8235013" cy="6323203"/>
            <a:chOff x="55547" y="256602"/>
            <a:chExt cx="8235013" cy="6323203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547" y="256602"/>
              <a:ext cx="8235013" cy="6323203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4099560" y="82968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834640" y="256778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>
            <a:xfrm flipH="1">
              <a:off x="2720340" y="718443"/>
              <a:ext cx="308610" cy="2708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/>
            <p:cNvCxnSpPr>
              <a:stCxn id="7" idx="2"/>
            </p:cNvCxnSpPr>
            <p:nvPr/>
          </p:nvCxnSpPr>
          <p:spPr>
            <a:xfrm>
              <a:off x="3028950" y="718443"/>
              <a:ext cx="0" cy="2708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>
              <a:stCxn id="7" idx="2"/>
            </p:cNvCxnSpPr>
            <p:nvPr/>
          </p:nvCxnSpPr>
          <p:spPr>
            <a:xfrm>
              <a:off x="3028950" y="718443"/>
              <a:ext cx="514350" cy="1112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3978191" y="1587368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>
                  <a:solidFill>
                    <a:srgbClr val="FF0000"/>
                  </a:solidFill>
                </a:rPr>
                <a:t>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Přímá spojnice se šipkou 17"/>
            <p:cNvCxnSpPr/>
            <p:nvPr/>
          </p:nvCxnSpPr>
          <p:spPr>
            <a:xfrm flipH="1" flipV="1">
              <a:off x="3894923" y="1394460"/>
              <a:ext cx="151297" cy="2837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 flipH="1">
              <a:off x="1150621" y="1856301"/>
              <a:ext cx="2828122" cy="1191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254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0" y="657863"/>
            <a:ext cx="8374381" cy="5791865"/>
            <a:chOff x="0" y="657863"/>
            <a:chExt cx="8374381" cy="5791865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7863"/>
              <a:ext cx="8374381" cy="5791865"/>
            </a:xfrm>
            <a:prstGeom prst="rect">
              <a:avLst/>
            </a:prstGeom>
          </p:spPr>
        </p:pic>
        <p:sp>
          <p:nvSpPr>
            <p:cNvPr id="7" name="Levá složená závorka 6"/>
            <p:cNvSpPr/>
            <p:nvPr/>
          </p:nvSpPr>
          <p:spPr>
            <a:xfrm rot="6151707">
              <a:off x="7268262" y="1337186"/>
              <a:ext cx="223140" cy="105687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vá složená závorka 7"/>
            <p:cNvSpPr/>
            <p:nvPr/>
          </p:nvSpPr>
          <p:spPr>
            <a:xfrm rot="6151707">
              <a:off x="5644095" y="414390"/>
              <a:ext cx="196994" cy="2204112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348740" y="922020"/>
              <a:ext cx="388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/>
                <a:t>1</a:t>
              </a:r>
              <a:endParaRPr lang="en-US" sz="2000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661660" y="1019425"/>
              <a:ext cx="388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2</a:t>
              </a:r>
              <a:endParaRPr lang="en-US" b="1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307580" y="1347085"/>
              <a:ext cx="388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3</a:t>
              </a:r>
              <a:endParaRPr lang="en-US" b="1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269480" y="5151120"/>
              <a:ext cx="388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4</a:t>
              </a:r>
              <a:endParaRPr lang="en-US" b="1" dirty="0"/>
            </a:p>
          </p:txBody>
        </p:sp>
        <p:cxnSp>
          <p:nvCxnSpPr>
            <p:cNvPr id="14" name="Přímá spojnice se šipkou 13"/>
            <p:cNvCxnSpPr/>
            <p:nvPr/>
          </p:nvCxnSpPr>
          <p:spPr>
            <a:xfrm flipH="1" flipV="1">
              <a:off x="7101840" y="5173980"/>
              <a:ext cx="205740" cy="1160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844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114300" y="53340"/>
            <a:ext cx="8046720" cy="6743700"/>
            <a:chOff x="0" y="0"/>
            <a:chExt cx="8153400" cy="68580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0"/>
              <a:ext cx="8001000" cy="68580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65308"/>
              <a:ext cx="2844658" cy="2492692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2518410" y="133668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905954" y="4419488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cxnSp>
          <p:nvCxnSpPr>
            <p:cNvPr id="9" name="Přímá spojnice se šipkou 8"/>
            <p:cNvCxnSpPr/>
            <p:nvPr/>
          </p:nvCxnSpPr>
          <p:spPr>
            <a:xfrm flipH="1">
              <a:off x="1897380" y="4808220"/>
              <a:ext cx="160020" cy="7375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/>
            <p:cNvCxnSpPr/>
            <p:nvPr/>
          </p:nvCxnSpPr>
          <p:spPr>
            <a:xfrm>
              <a:off x="2768458" y="528608"/>
              <a:ext cx="152400" cy="1898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4011930" y="297775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2</a:t>
              </a:r>
              <a:endParaRPr lang="en-US" sz="2400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939790" y="3776028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3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515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" y="271079"/>
            <a:ext cx="8321040" cy="6385626"/>
            <a:chOff x="1" y="271079"/>
            <a:chExt cx="8321040" cy="638562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271079"/>
              <a:ext cx="8321040" cy="6385626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932421" y="181731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932421" y="277743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932421" y="392043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FF0000"/>
                  </a:solidFill>
                </a:rPr>
                <a:t>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Přímá spojnice se šipkou 10"/>
            <p:cNvCxnSpPr>
              <a:stCxn id="7" idx="1"/>
            </p:cNvCxnSpPr>
            <p:nvPr/>
          </p:nvCxnSpPr>
          <p:spPr>
            <a:xfrm flipH="1" flipV="1">
              <a:off x="6438900" y="1684020"/>
              <a:ext cx="1493521" cy="3641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>
              <a:stCxn id="8" idx="1"/>
            </p:cNvCxnSpPr>
            <p:nvPr/>
          </p:nvCxnSpPr>
          <p:spPr>
            <a:xfrm flipH="1">
              <a:off x="5585460" y="3008267"/>
              <a:ext cx="2346961" cy="4556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>
              <a:stCxn id="9" idx="1"/>
            </p:cNvCxnSpPr>
            <p:nvPr/>
          </p:nvCxnSpPr>
          <p:spPr>
            <a:xfrm flipH="1">
              <a:off x="7292340" y="4151267"/>
              <a:ext cx="640081" cy="1006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46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0" y="377190"/>
            <a:ext cx="8360478" cy="6084570"/>
            <a:chOff x="0" y="377190"/>
            <a:chExt cx="8360478" cy="608457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190"/>
              <a:ext cx="8360478" cy="6084570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3440430" y="565017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4</a:t>
              </a:r>
              <a:endParaRPr lang="en-US" sz="2400" b="1" dirty="0"/>
            </a:p>
          </p:txBody>
        </p:sp>
        <p:cxnSp>
          <p:nvCxnSpPr>
            <p:cNvPr id="7" name="Přímá spojnice se šipkou 6"/>
            <p:cNvCxnSpPr/>
            <p:nvPr/>
          </p:nvCxnSpPr>
          <p:spPr>
            <a:xfrm flipV="1">
              <a:off x="3743008" y="5200439"/>
              <a:ext cx="630872" cy="6212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/>
            <p:cNvCxnSpPr/>
            <p:nvPr/>
          </p:nvCxnSpPr>
          <p:spPr>
            <a:xfrm flipH="1" flipV="1">
              <a:off x="3440430" y="5158740"/>
              <a:ext cx="259875" cy="5943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>
              <a:stCxn id="6" idx="3"/>
            </p:cNvCxnSpPr>
            <p:nvPr/>
          </p:nvCxnSpPr>
          <p:spPr>
            <a:xfrm>
              <a:off x="3829050" y="5881007"/>
              <a:ext cx="659130" cy="2308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4901565" y="159603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743642" y="1726473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2</a:t>
              </a:r>
              <a:endParaRPr lang="en-US" sz="2400" b="1" dirty="0"/>
            </a:p>
          </p:txBody>
        </p:sp>
        <p:cxnSp>
          <p:nvCxnSpPr>
            <p:cNvPr id="13" name="Přímá spojnice se šipkou 12"/>
            <p:cNvCxnSpPr/>
            <p:nvPr/>
          </p:nvCxnSpPr>
          <p:spPr>
            <a:xfrm>
              <a:off x="2052921" y="1981799"/>
              <a:ext cx="636939" cy="1518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4600575" y="1889760"/>
              <a:ext cx="300990" cy="430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/>
            <p:cNvSpPr txBox="1"/>
            <p:nvPr/>
          </p:nvSpPr>
          <p:spPr>
            <a:xfrm>
              <a:off x="4751070" y="2580947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3</a:t>
              </a:r>
              <a:endParaRPr lang="en-US" sz="2400" b="1" dirty="0"/>
            </a:p>
          </p:txBody>
        </p:sp>
        <p:cxnSp>
          <p:nvCxnSpPr>
            <p:cNvPr id="22" name="Přímá spojnice se šipkou 21"/>
            <p:cNvCxnSpPr/>
            <p:nvPr/>
          </p:nvCxnSpPr>
          <p:spPr>
            <a:xfrm flipH="1" flipV="1">
              <a:off x="4305300" y="2731714"/>
              <a:ext cx="445770" cy="800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059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0" y="403860"/>
            <a:ext cx="8313420" cy="6454140"/>
            <a:chOff x="0" y="403860"/>
            <a:chExt cx="8313420" cy="645414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" y="403860"/>
              <a:ext cx="8229600" cy="6252845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65308"/>
              <a:ext cx="2844658" cy="2492692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3577590" y="238119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088130" y="4346555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2</a:t>
              </a:r>
              <a:endParaRPr lang="en-US" sz="2400" b="1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476750" y="5314894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3</a:t>
              </a:r>
              <a:endParaRPr lang="en-US" sz="2400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905954" y="4419488"/>
              <a:ext cx="38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/>
                <a:t>1</a:t>
              </a:r>
              <a:endParaRPr lang="en-US" sz="2400" b="1" dirty="0"/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H="1">
              <a:off x="1897380" y="4808220"/>
              <a:ext cx="160020" cy="7375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85928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29</Words>
  <Application>Microsoft Office PowerPoint</Application>
  <PresentationFormat>Předvádění na obrazovce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29</cp:revision>
  <cp:lastPrinted>2015-10-16T13:25:03Z</cp:lastPrinted>
  <dcterms:created xsi:type="dcterms:W3CDTF">2015-10-08T07:53:35Z</dcterms:created>
  <dcterms:modified xsi:type="dcterms:W3CDTF">2015-10-16T13:33:18Z</dcterms:modified>
</cp:coreProperties>
</file>